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44.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8"/>
  </p:notesMasterIdLst>
  <p:sldIdLst>
    <p:sldId id="334" r:id="rId5"/>
    <p:sldId id="353" r:id="rId6"/>
    <p:sldId id="367" r:id="rId7"/>
    <p:sldId id="369" r:id="rId8"/>
    <p:sldId id="368" r:id="rId9"/>
    <p:sldId id="298" r:id="rId10"/>
    <p:sldId id="366" r:id="rId11"/>
    <p:sldId id="320" r:id="rId12"/>
    <p:sldId id="328" r:id="rId13"/>
    <p:sldId id="330" r:id="rId14"/>
    <p:sldId id="273" r:id="rId15"/>
    <p:sldId id="332" r:id="rId16"/>
    <p:sldId id="333" r:id="rId17"/>
    <p:sldId id="331" r:id="rId18"/>
    <p:sldId id="361" r:id="rId19"/>
    <p:sldId id="272" r:id="rId20"/>
    <p:sldId id="275" r:id="rId21"/>
    <p:sldId id="304" r:id="rId22"/>
    <p:sldId id="315" r:id="rId23"/>
    <p:sldId id="357" r:id="rId24"/>
    <p:sldId id="306" r:id="rId25"/>
    <p:sldId id="309" r:id="rId26"/>
    <p:sldId id="313" r:id="rId27"/>
    <p:sldId id="314" r:id="rId28"/>
    <p:sldId id="317" r:id="rId29"/>
    <p:sldId id="338" r:id="rId30"/>
    <p:sldId id="319" r:id="rId31"/>
    <p:sldId id="358"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9" r:id="rId46"/>
    <p:sldId id="376" r:id="rId47"/>
    <p:sldId id="339" r:id="rId48"/>
    <p:sldId id="371" r:id="rId49"/>
    <p:sldId id="370" r:id="rId50"/>
    <p:sldId id="279" r:id="rId51"/>
    <p:sldId id="372" r:id="rId52"/>
    <p:sldId id="374" r:id="rId53"/>
    <p:sldId id="365" r:id="rId54"/>
    <p:sldId id="377" r:id="rId55"/>
    <p:sldId id="379" r:id="rId56"/>
    <p:sldId id="360" r:id="rId57"/>
    <p:sldId id="375" r:id="rId58"/>
    <p:sldId id="380" r:id="rId59"/>
    <p:sldId id="381" r:id="rId60"/>
    <p:sldId id="289" r:id="rId61"/>
    <p:sldId id="290" r:id="rId62"/>
    <p:sldId id="291" r:id="rId63"/>
    <p:sldId id="382" r:id="rId64"/>
    <p:sldId id="257" r:id="rId65"/>
    <p:sldId id="323" r:id="rId66"/>
    <p:sldId id="329" r:id="rId67"/>
    <p:sldId id="383" r:id="rId68"/>
    <p:sldId id="327" r:id="rId69"/>
    <p:sldId id="324" r:id="rId70"/>
    <p:sldId id="337" r:id="rId71"/>
    <p:sldId id="384" r:id="rId72"/>
    <p:sldId id="385" r:id="rId73"/>
    <p:sldId id="386" r:id="rId74"/>
    <p:sldId id="261" r:id="rId75"/>
    <p:sldId id="260" r:id="rId76"/>
    <p:sldId id="25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orient="horz" pos="9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6DD2"/>
    <a:srgbClr val="113770"/>
    <a:srgbClr val="123061"/>
    <a:srgbClr val="0D4A94"/>
    <a:srgbClr val="103D7C"/>
    <a:srgbClr val="0F458B"/>
    <a:srgbClr val="142852"/>
    <a:srgbClr val="00BCEB"/>
    <a:srgbClr val="A93F3F"/>
    <a:srgbClr val="9C4C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33104-614B-461A-ACE4-DDB578E95970}" v="3579" dt="2023-04-27T06:05:16.736"/>
    <p1510:client id="{2310D83F-2282-4F38-B3CE-9856641C9977}" v="3548" vWet="3550" dt="2023-04-26T22:12:58.582"/>
    <p1510:client id="{6F0BA790-82AD-49F6-90D4-03C73F178510}" v="349" dt="2023-04-27T19:47:34.3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78" d="100"/>
          <a:sy n="78" d="100"/>
        </p:scale>
        <p:origin x="130" y="62"/>
      </p:cViewPr>
      <p:guideLst>
        <p:guide orient="horz" pos="2184"/>
        <p:guide pos="3840"/>
        <p:guide orient="horz" pos="9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Chen Chen" userId="eb04a670-a83d-42be-b2d1-40f3c77d8f5d" providerId="ADAL" clId="{08933104-614B-461A-ACE4-DDB578E95970}"/>
    <pc:docChg chg="undo custSel addSld delSld modSld">
      <pc:chgData name="Paul Chen Chen" userId="eb04a670-a83d-42be-b2d1-40f3c77d8f5d" providerId="ADAL" clId="{08933104-614B-461A-ACE4-DDB578E95970}" dt="2023-04-27T06:05:18.472" v="320" actId="1076"/>
      <pc:docMkLst>
        <pc:docMk/>
      </pc:docMkLst>
      <pc:sldChg chg="addSp delSp modSp mod">
        <pc:chgData name="Paul Chen Chen" userId="eb04a670-a83d-42be-b2d1-40f3c77d8f5d" providerId="ADAL" clId="{08933104-614B-461A-ACE4-DDB578E95970}" dt="2023-04-27T05:03:47.971" v="258" actId="732"/>
        <pc:sldMkLst>
          <pc:docMk/>
          <pc:sldMk cId="3337940345" sldId="272"/>
        </pc:sldMkLst>
        <pc:spChg chg="mod ord">
          <ac:chgData name="Paul Chen Chen" userId="eb04a670-a83d-42be-b2d1-40f3c77d8f5d" providerId="ADAL" clId="{08933104-614B-461A-ACE4-DDB578E95970}" dt="2023-04-27T04:46:17.950" v="169" actId="166"/>
          <ac:spMkLst>
            <pc:docMk/>
            <pc:sldMk cId="3337940345" sldId="272"/>
            <ac:spMk id="2" creationId="{1A8ADB5A-30B5-9F63-4949-A674184E9B63}"/>
          </ac:spMkLst>
        </pc:spChg>
        <pc:spChg chg="del">
          <ac:chgData name="Paul Chen Chen" userId="eb04a670-a83d-42be-b2d1-40f3c77d8f5d" providerId="ADAL" clId="{08933104-614B-461A-ACE4-DDB578E95970}" dt="2023-04-27T04:33:09.198" v="102" actId="478"/>
          <ac:spMkLst>
            <pc:docMk/>
            <pc:sldMk cId="3337940345" sldId="272"/>
            <ac:spMk id="3" creationId="{6E548D9C-58AE-0D39-33B3-3411B4AEDC17}"/>
          </ac:spMkLst>
        </pc:spChg>
        <pc:spChg chg="del">
          <ac:chgData name="Paul Chen Chen" userId="eb04a670-a83d-42be-b2d1-40f3c77d8f5d" providerId="ADAL" clId="{08933104-614B-461A-ACE4-DDB578E95970}" dt="2023-04-27T04:34:20.336" v="113" actId="478"/>
          <ac:spMkLst>
            <pc:docMk/>
            <pc:sldMk cId="3337940345" sldId="272"/>
            <ac:spMk id="4" creationId="{74BBEF2B-7F6C-69C4-11BD-64B2EBBA7B1A}"/>
          </ac:spMkLst>
        </pc:spChg>
        <pc:picChg chg="add del mod">
          <ac:chgData name="Paul Chen Chen" userId="eb04a670-a83d-42be-b2d1-40f3c77d8f5d" providerId="ADAL" clId="{08933104-614B-461A-ACE4-DDB578E95970}" dt="2023-04-27T04:30:28.414" v="47" actId="478"/>
          <ac:picMkLst>
            <pc:docMk/>
            <pc:sldMk cId="3337940345" sldId="272"/>
            <ac:picMk id="6" creationId="{01A7D6A1-DE5C-55FF-3EE7-5850F8993950}"/>
          </ac:picMkLst>
        </pc:picChg>
        <pc:picChg chg="add del mod">
          <ac:chgData name="Paul Chen Chen" userId="eb04a670-a83d-42be-b2d1-40f3c77d8f5d" providerId="ADAL" clId="{08933104-614B-461A-ACE4-DDB578E95970}" dt="2023-04-27T04:29:20.644" v="46" actId="478"/>
          <ac:picMkLst>
            <pc:docMk/>
            <pc:sldMk cId="3337940345" sldId="272"/>
            <ac:picMk id="8" creationId="{9ECD25AC-7DFE-E5FB-A0F3-C055C63AF93C}"/>
          </ac:picMkLst>
        </pc:picChg>
        <pc:picChg chg="add del mod">
          <ac:chgData name="Paul Chen Chen" userId="eb04a670-a83d-42be-b2d1-40f3c77d8f5d" providerId="ADAL" clId="{08933104-614B-461A-ACE4-DDB578E95970}" dt="2023-04-27T04:32:04.871" v="56" actId="478"/>
          <ac:picMkLst>
            <pc:docMk/>
            <pc:sldMk cId="3337940345" sldId="272"/>
            <ac:picMk id="10" creationId="{B9CF1F34-3F36-1DF3-BB8A-EF2D8168B3E6}"/>
          </ac:picMkLst>
        </pc:picChg>
        <pc:picChg chg="add del mod modCrop">
          <ac:chgData name="Paul Chen Chen" userId="eb04a670-a83d-42be-b2d1-40f3c77d8f5d" providerId="ADAL" clId="{08933104-614B-461A-ACE4-DDB578E95970}" dt="2023-04-27T04:44:05.301" v="150" actId="478"/>
          <ac:picMkLst>
            <pc:docMk/>
            <pc:sldMk cId="3337940345" sldId="272"/>
            <ac:picMk id="12" creationId="{3DCA3D02-6A6E-CFB9-17C3-9992BBEDA19F}"/>
          </ac:picMkLst>
        </pc:picChg>
        <pc:picChg chg="add mod modCrop">
          <ac:chgData name="Paul Chen Chen" userId="eb04a670-a83d-42be-b2d1-40f3c77d8f5d" providerId="ADAL" clId="{08933104-614B-461A-ACE4-DDB578E95970}" dt="2023-04-27T05:03:47.971" v="258" actId="732"/>
          <ac:picMkLst>
            <pc:docMk/>
            <pc:sldMk cId="3337940345" sldId="272"/>
            <ac:picMk id="14" creationId="{4D070030-772A-941E-F04C-D2B189C09F4F}"/>
          </ac:picMkLst>
        </pc:picChg>
      </pc:sldChg>
      <pc:sldChg chg="modSp add del mod modAnim">
        <pc:chgData name="Paul Chen Chen" userId="eb04a670-a83d-42be-b2d1-40f3c77d8f5d" providerId="ADAL" clId="{08933104-614B-461A-ACE4-DDB578E95970}" dt="2023-04-27T03:37:59.474" v="32"/>
        <pc:sldMkLst>
          <pc:docMk/>
          <pc:sldMk cId="68701293" sldId="306"/>
        </pc:sldMkLst>
        <pc:grpChg chg="mod">
          <ac:chgData name="Paul Chen Chen" userId="eb04a670-a83d-42be-b2d1-40f3c77d8f5d" providerId="ADAL" clId="{08933104-614B-461A-ACE4-DDB578E95970}" dt="2023-04-27T03:34:03.235" v="22" actId="1035"/>
          <ac:grpSpMkLst>
            <pc:docMk/>
            <pc:sldMk cId="68701293" sldId="306"/>
            <ac:grpSpMk id="3" creationId="{28AFC2C6-2633-A6C1-F32C-382E26302FD8}"/>
          </ac:grpSpMkLst>
        </pc:grpChg>
      </pc:sldChg>
      <pc:sldChg chg="modSp add del mod">
        <pc:chgData name="Paul Chen Chen" userId="eb04a670-a83d-42be-b2d1-40f3c77d8f5d" providerId="ADAL" clId="{08933104-614B-461A-ACE4-DDB578E95970}" dt="2023-04-27T05:49:14.040" v="314" actId="1036"/>
        <pc:sldMkLst>
          <pc:docMk/>
          <pc:sldMk cId="640908120" sldId="309"/>
        </pc:sldMkLst>
        <pc:spChg chg="mod">
          <ac:chgData name="Paul Chen Chen" userId="eb04a670-a83d-42be-b2d1-40f3c77d8f5d" providerId="ADAL" clId="{08933104-614B-461A-ACE4-DDB578E95970}" dt="2023-04-27T05:09:00.005" v="310" actId="20577"/>
          <ac:spMkLst>
            <pc:docMk/>
            <pc:sldMk cId="640908120" sldId="309"/>
            <ac:spMk id="23" creationId="{CC9FE229-BA4E-2708-3D9C-E8B4C748AA45}"/>
          </ac:spMkLst>
        </pc:spChg>
        <pc:grpChg chg="mod">
          <ac:chgData name="Paul Chen Chen" userId="eb04a670-a83d-42be-b2d1-40f3c77d8f5d" providerId="ADAL" clId="{08933104-614B-461A-ACE4-DDB578E95970}" dt="2023-04-27T05:49:14.040" v="314" actId="1036"/>
          <ac:grpSpMkLst>
            <pc:docMk/>
            <pc:sldMk cId="640908120" sldId="309"/>
            <ac:grpSpMk id="3" creationId="{28AFC2C6-2633-A6C1-F32C-382E26302FD8}"/>
          </ac:grpSpMkLst>
        </pc:grpChg>
      </pc:sldChg>
      <pc:sldChg chg="add del">
        <pc:chgData name="Paul Chen Chen" userId="eb04a670-a83d-42be-b2d1-40f3c77d8f5d" providerId="ADAL" clId="{08933104-614B-461A-ACE4-DDB578E95970}" dt="2023-04-27T03:32:46.800" v="20"/>
        <pc:sldMkLst>
          <pc:docMk/>
          <pc:sldMk cId="3650560318" sldId="313"/>
        </pc:sldMkLst>
      </pc:sldChg>
      <pc:sldChg chg="modSp add del mod">
        <pc:chgData name="Paul Chen Chen" userId="eb04a670-a83d-42be-b2d1-40f3c77d8f5d" providerId="ADAL" clId="{08933104-614B-461A-ACE4-DDB578E95970}" dt="2023-04-27T04:56:02.941" v="184" actId="1035"/>
        <pc:sldMkLst>
          <pc:docMk/>
          <pc:sldMk cId="2602296149" sldId="314"/>
        </pc:sldMkLst>
        <pc:spChg chg="mod">
          <ac:chgData name="Paul Chen Chen" userId="eb04a670-a83d-42be-b2d1-40f3c77d8f5d" providerId="ADAL" clId="{08933104-614B-461A-ACE4-DDB578E95970}" dt="2023-04-27T04:56:02.941" v="184" actId="1035"/>
          <ac:spMkLst>
            <pc:docMk/>
            <pc:sldMk cId="2602296149" sldId="314"/>
            <ac:spMk id="5" creationId="{71B8DFE1-4E49-830A-4500-3FB2C242E214}"/>
          </ac:spMkLst>
        </pc:spChg>
        <pc:graphicFrameChg chg="mod">
          <ac:chgData name="Paul Chen Chen" userId="eb04a670-a83d-42be-b2d1-40f3c77d8f5d" providerId="ADAL" clId="{08933104-614B-461A-ACE4-DDB578E95970}" dt="2023-04-27T04:55:58.868" v="182" actId="20577"/>
          <ac:graphicFrameMkLst>
            <pc:docMk/>
            <pc:sldMk cId="2602296149" sldId="314"/>
            <ac:graphicFrameMk id="9" creationId="{FB78F3B6-E18C-3512-0282-26D301242D12}"/>
          </ac:graphicFrameMkLst>
        </pc:graphicFrameChg>
      </pc:sldChg>
      <pc:sldChg chg="del">
        <pc:chgData name="Paul Chen Chen" userId="eb04a670-a83d-42be-b2d1-40f3c77d8f5d" providerId="ADAL" clId="{08933104-614B-461A-ACE4-DDB578E95970}" dt="2023-04-27T03:32:57.570" v="21" actId="47"/>
        <pc:sldMkLst>
          <pc:docMk/>
          <pc:sldMk cId="2688752777" sldId="316"/>
        </pc:sldMkLst>
      </pc:sldChg>
      <pc:sldChg chg="add del">
        <pc:chgData name="Paul Chen Chen" userId="eb04a670-a83d-42be-b2d1-40f3c77d8f5d" providerId="ADAL" clId="{08933104-614B-461A-ACE4-DDB578E95970}" dt="2023-04-27T03:32:46.800" v="20"/>
        <pc:sldMkLst>
          <pc:docMk/>
          <pc:sldMk cId="2397305624" sldId="317"/>
        </pc:sldMkLst>
      </pc:sldChg>
      <pc:sldChg chg="add del">
        <pc:chgData name="Paul Chen Chen" userId="eb04a670-a83d-42be-b2d1-40f3c77d8f5d" providerId="ADAL" clId="{08933104-614B-461A-ACE4-DDB578E95970}" dt="2023-04-27T03:32:57.570" v="21" actId="47"/>
        <pc:sldMkLst>
          <pc:docMk/>
          <pc:sldMk cId="2770998944" sldId="318"/>
        </pc:sldMkLst>
      </pc:sldChg>
      <pc:sldChg chg="modSp add del mod">
        <pc:chgData name="Paul Chen Chen" userId="eb04a670-a83d-42be-b2d1-40f3c77d8f5d" providerId="ADAL" clId="{08933104-614B-461A-ACE4-DDB578E95970}" dt="2023-04-27T04:56:26.538" v="208" actId="20577"/>
        <pc:sldMkLst>
          <pc:docMk/>
          <pc:sldMk cId="1503372545" sldId="319"/>
        </pc:sldMkLst>
        <pc:spChg chg="mod">
          <ac:chgData name="Paul Chen Chen" userId="eb04a670-a83d-42be-b2d1-40f3c77d8f5d" providerId="ADAL" clId="{08933104-614B-461A-ACE4-DDB578E95970}" dt="2023-04-27T04:56:26.538" v="208" actId="20577"/>
          <ac:spMkLst>
            <pc:docMk/>
            <pc:sldMk cId="1503372545" sldId="319"/>
            <ac:spMk id="39" creationId="{A6AC0A45-4766-33B8-C45F-25AE0591463C}"/>
          </ac:spMkLst>
        </pc:spChg>
      </pc:sldChg>
      <pc:sldChg chg="del">
        <pc:chgData name="Paul Chen Chen" userId="eb04a670-a83d-42be-b2d1-40f3c77d8f5d" providerId="ADAL" clId="{08933104-614B-461A-ACE4-DDB578E95970}" dt="2023-04-27T00:35:13.587" v="19" actId="47"/>
        <pc:sldMkLst>
          <pc:docMk/>
          <pc:sldMk cId="1657506372" sldId="321"/>
        </pc:sldMkLst>
      </pc:sldChg>
      <pc:sldChg chg="add del">
        <pc:chgData name="Paul Chen Chen" userId="eb04a670-a83d-42be-b2d1-40f3c77d8f5d" providerId="ADAL" clId="{08933104-614B-461A-ACE4-DDB578E95970}" dt="2023-04-27T03:32:57.570" v="21" actId="47"/>
        <pc:sldMkLst>
          <pc:docMk/>
          <pc:sldMk cId="3741970445" sldId="322"/>
        </pc:sldMkLst>
      </pc:sldChg>
      <pc:sldChg chg="del">
        <pc:chgData name="Paul Chen Chen" userId="eb04a670-a83d-42be-b2d1-40f3c77d8f5d" providerId="ADAL" clId="{08933104-614B-461A-ACE4-DDB578E95970}" dt="2023-04-27T00:33:40.492" v="10" actId="47"/>
        <pc:sldMkLst>
          <pc:docMk/>
          <pc:sldMk cId="2263649600" sldId="324"/>
        </pc:sldMkLst>
      </pc:sldChg>
      <pc:sldChg chg="add del">
        <pc:chgData name="Paul Chen Chen" userId="eb04a670-a83d-42be-b2d1-40f3c77d8f5d" providerId="ADAL" clId="{08933104-614B-461A-ACE4-DDB578E95970}" dt="2023-04-27T03:32:57.570" v="21" actId="47"/>
        <pc:sldMkLst>
          <pc:docMk/>
          <pc:sldMk cId="2053613391" sldId="325"/>
        </pc:sldMkLst>
      </pc:sldChg>
      <pc:sldChg chg="add del">
        <pc:chgData name="Paul Chen Chen" userId="eb04a670-a83d-42be-b2d1-40f3c77d8f5d" providerId="ADAL" clId="{08933104-614B-461A-ACE4-DDB578E95970}" dt="2023-04-27T03:32:57.570" v="21" actId="47"/>
        <pc:sldMkLst>
          <pc:docMk/>
          <pc:sldMk cId="3958775281" sldId="326"/>
        </pc:sldMkLst>
      </pc:sldChg>
      <pc:sldChg chg="add del">
        <pc:chgData name="Paul Chen Chen" userId="eb04a670-a83d-42be-b2d1-40f3c77d8f5d" providerId="ADAL" clId="{08933104-614B-461A-ACE4-DDB578E95970}" dt="2023-04-27T03:32:57.570" v="21" actId="47"/>
        <pc:sldMkLst>
          <pc:docMk/>
          <pc:sldMk cId="1378651297" sldId="329"/>
        </pc:sldMkLst>
      </pc:sldChg>
      <pc:sldChg chg="add del">
        <pc:chgData name="Paul Chen Chen" userId="eb04a670-a83d-42be-b2d1-40f3c77d8f5d" providerId="ADAL" clId="{08933104-614B-461A-ACE4-DDB578E95970}" dt="2023-04-27T03:32:57.570" v="21" actId="47"/>
        <pc:sldMkLst>
          <pc:docMk/>
          <pc:sldMk cId="2205892023" sldId="330"/>
        </pc:sldMkLst>
      </pc:sldChg>
      <pc:sldChg chg="add del">
        <pc:chgData name="Paul Chen Chen" userId="eb04a670-a83d-42be-b2d1-40f3c77d8f5d" providerId="ADAL" clId="{08933104-614B-461A-ACE4-DDB578E95970}" dt="2023-04-27T03:32:57.570" v="21" actId="47"/>
        <pc:sldMkLst>
          <pc:docMk/>
          <pc:sldMk cId="3543834420" sldId="331"/>
        </pc:sldMkLst>
      </pc:sldChg>
      <pc:sldChg chg="add del">
        <pc:chgData name="Paul Chen Chen" userId="eb04a670-a83d-42be-b2d1-40f3c77d8f5d" providerId="ADAL" clId="{08933104-614B-461A-ACE4-DDB578E95970}" dt="2023-04-27T03:32:57.570" v="21" actId="47"/>
        <pc:sldMkLst>
          <pc:docMk/>
          <pc:sldMk cId="2964262904" sldId="332"/>
        </pc:sldMkLst>
      </pc:sldChg>
      <pc:sldChg chg="add del">
        <pc:chgData name="Paul Chen Chen" userId="eb04a670-a83d-42be-b2d1-40f3c77d8f5d" providerId="ADAL" clId="{08933104-614B-461A-ACE4-DDB578E95970}" dt="2023-04-27T03:32:57.570" v="21" actId="47"/>
        <pc:sldMkLst>
          <pc:docMk/>
          <pc:sldMk cId="26043705" sldId="333"/>
        </pc:sldMkLst>
      </pc:sldChg>
      <pc:sldChg chg="add del">
        <pc:chgData name="Paul Chen Chen" userId="eb04a670-a83d-42be-b2d1-40f3c77d8f5d" providerId="ADAL" clId="{08933104-614B-461A-ACE4-DDB578E95970}" dt="2023-04-27T03:32:57.570" v="21" actId="47"/>
        <pc:sldMkLst>
          <pc:docMk/>
          <pc:sldMk cId="990219784" sldId="334"/>
        </pc:sldMkLst>
      </pc:sldChg>
      <pc:sldChg chg="add del">
        <pc:chgData name="Paul Chen Chen" userId="eb04a670-a83d-42be-b2d1-40f3c77d8f5d" providerId="ADAL" clId="{08933104-614B-461A-ACE4-DDB578E95970}" dt="2023-04-27T03:32:57.570" v="21" actId="47"/>
        <pc:sldMkLst>
          <pc:docMk/>
          <pc:sldMk cId="2705425976" sldId="335"/>
        </pc:sldMkLst>
      </pc:sldChg>
      <pc:sldChg chg="add del">
        <pc:chgData name="Paul Chen Chen" userId="eb04a670-a83d-42be-b2d1-40f3c77d8f5d" providerId="ADAL" clId="{08933104-614B-461A-ACE4-DDB578E95970}" dt="2023-04-27T03:32:57.570" v="21" actId="47"/>
        <pc:sldMkLst>
          <pc:docMk/>
          <pc:sldMk cId="3826840320" sldId="336"/>
        </pc:sldMkLst>
      </pc:sldChg>
      <pc:sldChg chg="modSp add del mod">
        <pc:chgData name="Paul Chen Chen" userId="eb04a670-a83d-42be-b2d1-40f3c77d8f5d" providerId="ADAL" clId="{08933104-614B-461A-ACE4-DDB578E95970}" dt="2023-04-27T03:32:57.570" v="21" actId="47"/>
        <pc:sldMkLst>
          <pc:docMk/>
          <pc:sldMk cId="51728398" sldId="337"/>
        </pc:sldMkLst>
        <pc:spChg chg="mod">
          <ac:chgData name="Paul Chen Chen" userId="eb04a670-a83d-42be-b2d1-40f3c77d8f5d" providerId="ADAL" clId="{08933104-614B-461A-ACE4-DDB578E95970}" dt="2023-04-27T00:33:15.584" v="3" actId="20577"/>
          <ac:spMkLst>
            <pc:docMk/>
            <pc:sldMk cId="51728398" sldId="337"/>
            <ac:spMk id="80" creationId="{CDCF87DF-EAA3-681E-AC17-AC0D1D52CF9D}"/>
          </ac:spMkLst>
        </pc:spChg>
      </pc:sldChg>
      <pc:sldChg chg="add del">
        <pc:chgData name="Paul Chen Chen" userId="eb04a670-a83d-42be-b2d1-40f3c77d8f5d" providerId="ADAL" clId="{08933104-614B-461A-ACE4-DDB578E95970}" dt="2023-04-27T00:34:43.750" v="12"/>
        <pc:sldMkLst>
          <pc:docMk/>
          <pc:sldMk cId="2098072857" sldId="338"/>
        </pc:sldMkLst>
      </pc:sldChg>
      <pc:sldChg chg="add">
        <pc:chgData name="Paul Chen Chen" userId="eb04a670-a83d-42be-b2d1-40f3c77d8f5d" providerId="ADAL" clId="{08933104-614B-461A-ACE4-DDB578E95970}" dt="2023-04-27T03:32:46.800" v="20"/>
        <pc:sldMkLst>
          <pc:docMk/>
          <pc:sldMk cId="4044360159" sldId="338"/>
        </pc:sldMkLst>
      </pc:sldChg>
      <pc:sldChg chg="add del">
        <pc:chgData name="Paul Chen Chen" userId="eb04a670-a83d-42be-b2d1-40f3c77d8f5d" providerId="ADAL" clId="{08933104-614B-461A-ACE4-DDB578E95970}" dt="2023-04-27T00:34:43.750" v="12"/>
        <pc:sldMkLst>
          <pc:docMk/>
          <pc:sldMk cId="2254987109" sldId="339"/>
        </pc:sldMkLst>
      </pc:sldChg>
      <pc:sldChg chg="add">
        <pc:chgData name="Paul Chen Chen" userId="eb04a670-a83d-42be-b2d1-40f3c77d8f5d" providerId="ADAL" clId="{08933104-614B-461A-ACE4-DDB578E95970}" dt="2023-04-27T03:32:46.800" v="20"/>
        <pc:sldMkLst>
          <pc:docMk/>
          <pc:sldMk cId="2315822775" sldId="339"/>
        </pc:sldMkLst>
      </pc:sldChg>
      <pc:sldChg chg="modSp add mod">
        <pc:chgData name="Paul Chen Chen" userId="eb04a670-a83d-42be-b2d1-40f3c77d8f5d" providerId="ADAL" clId="{08933104-614B-461A-ACE4-DDB578E95970}" dt="2023-04-27T05:06:37.123" v="302" actId="20577"/>
        <pc:sldMkLst>
          <pc:docMk/>
          <pc:sldMk cId="2576223798" sldId="340"/>
        </pc:sldMkLst>
        <pc:spChg chg="mod">
          <ac:chgData name="Paul Chen Chen" userId="eb04a670-a83d-42be-b2d1-40f3c77d8f5d" providerId="ADAL" clId="{08933104-614B-461A-ACE4-DDB578E95970}" dt="2023-04-27T05:06:37.123" v="302" actId="20577"/>
          <ac:spMkLst>
            <pc:docMk/>
            <pc:sldMk cId="2576223798" sldId="340"/>
            <ac:spMk id="2" creationId="{9688EF4C-298D-480A-5B70-15487AB2EF67}"/>
          </ac:spMkLst>
        </pc:spChg>
      </pc:sldChg>
      <pc:sldChg chg="add del">
        <pc:chgData name="Paul Chen Chen" userId="eb04a670-a83d-42be-b2d1-40f3c77d8f5d" providerId="ADAL" clId="{08933104-614B-461A-ACE4-DDB578E95970}" dt="2023-04-27T00:34:43.750" v="12"/>
        <pc:sldMkLst>
          <pc:docMk/>
          <pc:sldMk cId="3947185723" sldId="340"/>
        </pc:sldMkLst>
      </pc:sldChg>
      <pc:sldChg chg="add del">
        <pc:chgData name="Paul Chen Chen" userId="eb04a670-a83d-42be-b2d1-40f3c77d8f5d" providerId="ADAL" clId="{08933104-614B-461A-ACE4-DDB578E95970}" dt="2023-04-27T00:34:43.750" v="12"/>
        <pc:sldMkLst>
          <pc:docMk/>
          <pc:sldMk cId="1012951047" sldId="341"/>
        </pc:sldMkLst>
      </pc:sldChg>
      <pc:sldChg chg="modSp add mod">
        <pc:chgData name="Paul Chen Chen" userId="eb04a670-a83d-42be-b2d1-40f3c77d8f5d" providerId="ADAL" clId="{08933104-614B-461A-ACE4-DDB578E95970}" dt="2023-04-27T05:06:41.443" v="303"/>
        <pc:sldMkLst>
          <pc:docMk/>
          <pc:sldMk cId="3958878851" sldId="341"/>
        </pc:sldMkLst>
        <pc:spChg chg="mod">
          <ac:chgData name="Paul Chen Chen" userId="eb04a670-a83d-42be-b2d1-40f3c77d8f5d" providerId="ADAL" clId="{08933104-614B-461A-ACE4-DDB578E95970}" dt="2023-04-27T05:06:41.443" v="303"/>
          <ac:spMkLst>
            <pc:docMk/>
            <pc:sldMk cId="3958878851" sldId="341"/>
            <ac:spMk id="2" creationId="{9688EF4C-298D-480A-5B70-15487AB2EF67}"/>
          </ac:spMkLst>
        </pc:spChg>
      </pc:sldChg>
      <pc:sldChg chg="modSp add mod">
        <pc:chgData name="Paul Chen Chen" userId="eb04a670-a83d-42be-b2d1-40f3c77d8f5d" providerId="ADAL" clId="{08933104-614B-461A-ACE4-DDB578E95970}" dt="2023-04-27T05:05:57.427" v="296"/>
        <pc:sldMkLst>
          <pc:docMk/>
          <pc:sldMk cId="114031731" sldId="342"/>
        </pc:sldMkLst>
        <pc:spChg chg="mod">
          <ac:chgData name="Paul Chen Chen" userId="eb04a670-a83d-42be-b2d1-40f3c77d8f5d" providerId="ADAL" clId="{08933104-614B-461A-ACE4-DDB578E95970}" dt="2023-04-27T05:05:57.427" v="296"/>
          <ac:spMkLst>
            <pc:docMk/>
            <pc:sldMk cId="114031731" sldId="342"/>
            <ac:spMk id="2" creationId="{9688EF4C-298D-480A-5B70-15487AB2EF67}"/>
          </ac:spMkLst>
        </pc:spChg>
      </pc:sldChg>
      <pc:sldChg chg="modSp add mod">
        <pc:chgData name="Paul Chen Chen" userId="eb04a670-a83d-42be-b2d1-40f3c77d8f5d" providerId="ADAL" clId="{08933104-614B-461A-ACE4-DDB578E95970}" dt="2023-04-27T05:05:48.490" v="294" actId="20577"/>
        <pc:sldMkLst>
          <pc:docMk/>
          <pc:sldMk cId="2504773449" sldId="343"/>
        </pc:sldMkLst>
        <pc:spChg chg="mod">
          <ac:chgData name="Paul Chen Chen" userId="eb04a670-a83d-42be-b2d1-40f3c77d8f5d" providerId="ADAL" clId="{08933104-614B-461A-ACE4-DDB578E95970}" dt="2023-04-27T05:05:48.490" v="294" actId="20577"/>
          <ac:spMkLst>
            <pc:docMk/>
            <pc:sldMk cId="2504773449" sldId="343"/>
            <ac:spMk id="2" creationId="{9688EF4C-298D-480A-5B70-15487AB2EF67}"/>
          </ac:spMkLst>
        </pc:spChg>
      </pc:sldChg>
      <pc:sldChg chg="modSp add mod">
        <pc:chgData name="Paul Chen Chen" userId="eb04a670-a83d-42be-b2d1-40f3c77d8f5d" providerId="ADAL" clId="{08933104-614B-461A-ACE4-DDB578E95970}" dt="2023-04-27T05:05:53.196" v="295"/>
        <pc:sldMkLst>
          <pc:docMk/>
          <pc:sldMk cId="748418830" sldId="344"/>
        </pc:sldMkLst>
        <pc:spChg chg="mod">
          <ac:chgData name="Paul Chen Chen" userId="eb04a670-a83d-42be-b2d1-40f3c77d8f5d" providerId="ADAL" clId="{08933104-614B-461A-ACE4-DDB578E95970}" dt="2023-04-27T05:05:53.196" v="295"/>
          <ac:spMkLst>
            <pc:docMk/>
            <pc:sldMk cId="748418830" sldId="344"/>
            <ac:spMk id="2" creationId="{9688EF4C-298D-480A-5B70-15487AB2EF67}"/>
          </ac:spMkLst>
        </pc:spChg>
      </pc:sldChg>
      <pc:sldChg chg="modSp add mod">
        <pc:chgData name="Paul Chen Chen" userId="eb04a670-a83d-42be-b2d1-40f3c77d8f5d" providerId="ADAL" clId="{08933104-614B-461A-ACE4-DDB578E95970}" dt="2023-04-27T05:06:05.013" v="297"/>
        <pc:sldMkLst>
          <pc:docMk/>
          <pc:sldMk cId="553941294" sldId="345"/>
        </pc:sldMkLst>
        <pc:spChg chg="mod">
          <ac:chgData name="Paul Chen Chen" userId="eb04a670-a83d-42be-b2d1-40f3c77d8f5d" providerId="ADAL" clId="{08933104-614B-461A-ACE4-DDB578E95970}" dt="2023-04-27T05:06:05.013" v="297"/>
          <ac:spMkLst>
            <pc:docMk/>
            <pc:sldMk cId="553941294" sldId="345"/>
            <ac:spMk id="2" creationId="{9688EF4C-298D-480A-5B70-15487AB2EF67}"/>
          </ac:spMkLst>
        </pc:spChg>
      </pc:sldChg>
      <pc:sldChg chg="modSp add mod">
        <pc:chgData name="Paul Chen Chen" userId="eb04a670-a83d-42be-b2d1-40f3c77d8f5d" providerId="ADAL" clId="{08933104-614B-461A-ACE4-DDB578E95970}" dt="2023-04-27T05:06:08.188" v="298"/>
        <pc:sldMkLst>
          <pc:docMk/>
          <pc:sldMk cId="3760546907" sldId="346"/>
        </pc:sldMkLst>
        <pc:spChg chg="mod">
          <ac:chgData name="Paul Chen Chen" userId="eb04a670-a83d-42be-b2d1-40f3c77d8f5d" providerId="ADAL" clId="{08933104-614B-461A-ACE4-DDB578E95970}" dt="2023-04-27T05:06:08.188" v="298"/>
          <ac:spMkLst>
            <pc:docMk/>
            <pc:sldMk cId="3760546907" sldId="346"/>
            <ac:spMk id="2" creationId="{9688EF4C-298D-480A-5B70-15487AB2EF67}"/>
          </ac:spMkLst>
        </pc:spChg>
      </pc:sldChg>
      <pc:sldChg chg="modSp add mod">
        <pc:chgData name="Paul Chen Chen" userId="eb04a670-a83d-42be-b2d1-40f3c77d8f5d" providerId="ADAL" clId="{08933104-614B-461A-ACE4-DDB578E95970}" dt="2023-04-27T05:06:19.141" v="299"/>
        <pc:sldMkLst>
          <pc:docMk/>
          <pc:sldMk cId="356402347" sldId="347"/>
        </pc:sldMkLst>
        <pc:spChg chg="mod">
          <ac:chgData name="Paul Chen Chen" userId="eb04a670-a83d-42be-b2d1-40f3c77d8f5d" providerId="ADAL" clId="{08933104-614B-461A-ACE4-DDB578E95970}" dt="2023-04-27T05:06:19.141" v="299"/>
          <ac:spMkLst>
            <pc:docMk/>
            <pc:sldMk cId="356402347" sldId="347"/>
            <ac:spMk id="2" creationId="{9688EF4C-298D-480A-5B70-15487AB2EF67}"/>
          </ac:spMkLst>
        </pc:spChg>
      </pc:sldChg>
      <pc:sldChg chg="add">
        <pc:chgData name="Paul Chen Chen" userId="eb04a670-a83d-42be-b2d1-40f3c77d8f5d" providerId="ADAL" clId="{08933104-614B-461A-ACE4-DDB578E95970}" dt="2023-04-27T03:32:46.800" v="20"/>
        <pc:sldMkLst>
          <pc:docMk/>
          <pc:sldMk cId="232972147" sldId="348"/>
        </pc:sldMkLst>
      </pc:sldChg>
      <pc:sldChg chg="add">
        <pc:chgData name="Paul Chen Chen" userId="eb04a670-a83d-42be-b2d1-40f3c77d8f5d" providerId="ADAL" clId="{08933104-614B-461A-ACE4-DDB578E95970}" dt="2023-04-27T03:32:46.800" v="20"/>
        <pc:sldMkLst>
          <pc:docMk/>
          <pc:sldMk cId="2174359229" sldId="349"/>
        </pc:sldMkLst>
      </pc:sldChg>
      <pc:sldChg chg="add">
        <pc:chgData name="Paul Chen Chen" userId="eb04a670-a83d-42be-b2d1-40f3c77d8f5d" providerId="ADAL" clId="{08933104-614B-461A-ACE4-DDB578E95970}" dt="2023-04-27T03:32:46.800" v="20"/>
        <pc:sldMkLst>
          <pc:docMk/>
          <pc:sldMk cId="2692708727" sldId="350"/>
        </pc:sldMkLst>
      </pc:sldChg>
      <pc:sldChg chg="add">
        <pc:chgData name="Paul Chen Chen" userId="eb04a670-a83d-42be-b2d1-40f3c77d8f5d" providerId="ADAL" clId="{08933104-614B-461A-ACE4-DDB578E95970}" dt="2023-04-27T03:32:46.800" v="20"/>
        <pc:sldMkLst>
          <pc:docMk/>
          <pc:sldMk cId="3276521021" sldId="351"/>
        </pc:sldMkLst>
      </pc:sldChg>
      <pc:sldChg chg="add">
        <pc:chgData name="Paul Chen Chen" userId="eb04a670-a83d-42be-b2d1-40f3c77d8f5d" providerId="ADAL" clId="{08933104-614B-461A-ACE4-DDB578E95970}" dt="2023-04-27T03:32:46.800" v="20"/>
        <pc:sldMkLst>
          <pc:docMk/>
          <pc:sldMk cId="2996202033" sldId="352"/>
        </pc:sldMkLst>
      </pc:sldChg>
      <pc:sldChg chg="addSp delSp modSp new mod delAnim modAnim">
        <pc:chgData name="Paul Chen Chen" userId="eb04a670-a83d-42be-b2d1-40f3c77d8f5d" providerId="ADAL" clId="{08933104-614B-461A-ACE4-DDB578E95970}" dt="2023-04-27T06:05:18.472" v="320" actId="1076"/>
        <pc:sldMkLst>
          <pc:docMk/>
          <pc:sldMk cId="150395002" sldId="353"/>
        </pc:sldMkLst>
        <pc:spChg chg="del">
          <ac:chgData name="Paul Chen Chen" userId="eb04a670-a83d-42be-b2d1-40f3c77d8f5d" providerId="ADAL" clId="{08933104-614B-461A-ACE4-DDB578E95970}" dt="2023-04-27T04:25:24.467" v="34"/>
          <ac:spMkLst>
            <pc:docMk/>
            <pc:sldMk cId="150395002" sldId="353"/>
            <ac:spMk id="3" creationId="{CE6CB724-8BEC-487E-EB75-7C2BAB71CDDE}"/>
          </ac:spMkLst>
        </pc:spChg>
        <pc:spChg chg="add del mod">
          <ac:chgData name="Paul Chen Chen" userId="eb04a670-a83d-42be-b2d1-40f3c77d8f5d" providerId="ADAL" clId="{08933104-614B-461A-ACE4-DDB578E95970}" dt="2023-04-27T06:05:03.047" v="316"/>
          <ac:spMkLst>
            <pc:docMk/>
            <pc:sldMk cId="150395002" sldId="353"/>
            <ac:spMk id="5" creationId="{971CA58A-43DB-A275-F726-522BE65A8CFF}"/>
          </ac:spMkLst>
        </pc:spChg>
        <pc:spChg chg="add del mod">
          <ac:chgData name="Paul Chen Chen" userId="eb04a670-a83d-42be-b2d1-40f3c77d8f5d" providerId="ADAL" clId="{08933104-614B-461A-ACE4-DDB578E95970}" dt="2023-04-27T06:05:16.735" v="319"/>
          <ac:spMkLst>
            <pc:docMk/>
            <pc:sldMk cId="150395002" sldId="353"/>
            <ac:spMk id="8" creationId="{3779B412-8F6D-536A-4920-CF0FEC45D776}"/>
          </ac:spMkLst>
        </pc:spChg>
        <pc:picChg chg="add del mod">
          <ac:chgData name="Paul Chen Chen" userId="eb04a670-a83d-42be-b2d1-40f3c77d8f5d" providerId="ADAL" clId="{08933104-614B-461A-ACE4-DDB578E95970}" dt="2023-04-27T06:04:57.044" v="315" actId="478"/>
          <ac:picMkLst>
            <pc:docMk/>
            <pc:sldMk cId="150395002" sldId="353"/>
            <ac:picMk id="4" creationId="{E876E158-DBCB-7087-B693-CBF49D9451D3}"/>
          </ac:picMkLst>
        </pc:picChg>
        <pc:picChg chg="add del mod">
          <ac:chgData name="Paul Chen Chen" userId="eb04a670-a83d-42be-b2d1-40f3c77d8f5d" providerId="ADAL" clId="{08933104-614B-461A-ACE4-DDB578E95970}" dt="2023-04-27T06:05:11.067" v="318" actId="478"/>
          <ac:picMkLst>
            <pc:docMk/>
            <pc:sldMk cId="150395002" sldId="353"/>
            <ac:picMk id="6" creationId="{3A73B34A-2A84-80C1-52A8-24D27BEE466D}"/>
          </ac:picMkLst>
        </pc:picChg>
        <pc:picChg chg="add mod">
          <ac:chgData name="Paul Chen Chen" userId="eb04a670-a83d-42be-b2d1-40f3c77d8f5d" providerId="ADAL" clId="{08933104-614B-461A-ACE4-DDB578E95970}" dt="2023-04-27T06:05:18.472" v="320" actId="1076"/>
          <ac:picMkLst>
            <pc:docMk/>
            <pc:sldMk cId="150395002" sldId="353"/>
            <ac:picMk id="9" creationId="{3F39004E-6A2C-0200-4820-D1793D2ED563}"/>
          </ac:picMkLst>
        </pc:picChg>
      </pc:sldChg>
    </pc:docChg>
  </pc:docChgLst>
  <pc:docChgLst>
    <pc:chgData name="Paul Chen" userId="eb04a670-a83d-42be-b2d1-40f3c77d8f5d" providerId="ADAL" clId="{08933104-614B-461A-ACE4-DDB578E95970}"/>
    <pc:docChg chg="undo redo custSel addSld delSld modSld sldOrd">
      <pc:chgData name="Paul Chen" userId="eb04a670-a83d-42be-b2d1-40f3c77d8f5d" providerId="ADAL" clId="{08933104-614B-461A-ACE4-DDB578E95970}" dt="2023-04-26T22:21:50.281" v="4140" actId="1036"/>
      <pc:docMkLst>
        <pc:docMk/>
      </pc:docMkLst>
      <pc:sldChg chg="modSp mod">
        <pc:chgData name="Paul Chen" userId="eb04a670-a83d-42be-b2d1-40f3c77d8f5d" providerId="ADAL" clId="{08933104-614B-461A-ACE4-DDB578E95970}" dt="2023-04-26T21:41:15.172" v="3622" actId="1076"/>
        <pc:sldMkLst>
          <pc:docMk/>
          <pc:sldMk cId="1015209305" sldId="299"/>
        </pc:sldMkLst>
        <pc:picChg chg="mod">
          <ac:chgData name="Paul Chen" userId="eb04a670-a83d-42be-b2d1-40f3c77d8f5d" providerId="ADAL" clId="{08933104-614B-461A-ACE4-DDB578E95970}" dt="2023-04-26T21:41:15.172" v="3622" actId="1076"/>
          <ac:picMkLst>
            <pc:docMk/>
            <pc:sldMk cId="1015209305" sldId="299"/>
            <ac:picMk id="11" creationId="{01811C81-437C-00D1-B8DF-360EF1D9F7E3}"/>
          </ac:picMkLst>
        </pc:picChg>
      </pc:sldChg>
      <pc:sldChg chg="addSp delSp modSp new del mod modAnim modNotesTx">
        <pc:chgData name="Paul Chen" userId="eb04a670-a83d-42be-b2d1-40f3c77d8f5d" providerId="ADAL" clId="{08933104-614B-461A-ACE4-DDB578E95970}" dt="2023-04-26T07:03:59.982" v="1235" actId="47"/>
        <pc:sldMkLst>
          <pc:docMk/>
          <pc:sldMk cId="2721706350" sldId="305"/>
        </pc:sldMkLst>
        <pc:spChg chg="del mod">
          <ac:chgData name="Paul Chen" userId="eb04a670-a83d-42be-b2d1-40f3c77d8f5d" providerId="ADAL" clId="{08933104-614B-461A-ACE4-DDB578E95970}" dt="2023-04-26T05:14:58.002" v="190" actId="478"/>
          <ac:spMkLst>
            <pc:docMk/>
            <pc:sldMk cId="2721706350" sldId="305"/>
            <ac:spMk id="2" creationId="{578570EB-EB63-1F88-AF53-A049EFB386BA}"/>
          </ac:spMkLst>
        </pc:spChg>
        <pc:spChg chg="del">
          <ac:chgData name="Paul Chen" userId="eb04a670-a83d-42be-b2d1-40f3c77d8f5d" providerId="ADAL" clId="{08933104-614B-461A-ACE4-DDB578E95970}" dt="2023-04-26T04:51:19.316" v="1" actId="478"/>
          <ac:spMkLst>
            <pc:docMk/>
            <pc:sldMk cId="2721706350" sldId="305"/>
            <ac:spMk id="3" creationId="{40D5619E-1F88-D652-9AB6-C2C6B7FBA22A}"/>
          </ac:spMkLst>
        </pc:spChg>
        <pc:spChg chg="add del">
          <ac:chgData name="Paul Chen" userId="eb04a670-a83d-42be-b2d1-40f3c77d8f5d" providerId="ADAL" clId="{08933104-614B-461A-ACE4-DDB578E95970}" dt="2023-04-26T04:52:42.597" v="10" actId="478"/>
          <ac:spMkLst>
            <pc:docMk/>
            <pc:sldMk cId="2721706350" sldId="305"/>
            <ac:spMk id="4" creationId="{F50A6F05-40CF-D531-727B-CAB357887D4B}"/>
          </ac:spMkLst>
        </pc:spChg>
        <pc:spChg chg="add del mod">
          <ac:chgData name="Paul Chen" userId="eb04a670-a83d-42be-b2d1-40f3c77d8f5d" providerId="ADAL" clId="{08933104-614B-461A-ACE4-DDB578E95970}" dt="2023-04-26T05:13:40.121" v="182" actId="478"/>
          <ac:spMkLst>
            <pc:docMk/>
            <pc:sldMk cId="2721706350" sldId="305"/>
            <ac:spMk id="27" creationId="{14528907-54AC-30E1-9DC6-F18606DB973F}"/>
          </ac:spMkLst>
        </pc:spChg>
        <pc:spChg chg="add del mod">
          <ac:chgData name="Paul Chen" userId="eb04a670-a83d-42be-b2d1-40f3c77d8f5d" providerId="ADAL" clId="{08933104-614B-461A-ACE4-DDB578E95970}" dt="2023-04-26T05:13:43.738" v="185" actId="478"/>
          <ac:spMkLst>
            <pc:docMk/>
            <pc:sldMk cId="2721706350" sldId="305"/>
            <ac:spMk id="28" creationId="{67103BAA-F938-8622-205B-DE5A9A9AC571}"/>
          </ac:spMkLst>
        </pc:spChg>
        <pc:spChg chg="add del mod">
          <ac:chgData name="Paul Chen" userId="eb04a670-a83d-42be-b2d1-40f3c77d8f5d" providerId="ADAL" clId="{08933104-614B-461A-ACE4-DDB578E95970}" dt="2023-04-26T05:13:40.121" v="182" actId="478"/>
          <ac:spMkLst>
            <pc:docMk/>
            <pc:sldMk cId="2721706350" sldId="305"/>
            <ac:spMk id="29" creationId="{769687BF-244E-4CD4-8198-0AD2F85CE094}"/>
          </ac:spMkLst>
        </pc:spChg>
        <pc:spChg chg="add del mod">
          <ac:chgData name="Paul Chen" userId="eb04a670-a83d-42be-b2d1-40f3c77d8f5d" providerId="ADAL" clId="{08933104-614B-461A-ACE4-DDB578E95970}" dt="2023-04-26T05:15:01.599" v="191" actId="478"/>
          <ac:spMkLst>
            <pc:docMk/>
            <pc:sldMk cId="2721706350" sldId="305"/>
            <ac:spMk id="60" creationId="{BA880ABF-EA0D-EF7E-6C54-6D0CC2D3A741}"/>
          </ac:spMkLst>
        </pc:spChg>
        <pc:grpChg chg="add del mod">
          <ac:chgData name="Paul Chen" userId="eb04a670-a83d-42be-b2d1-40f3c77d8f5d" providerId="ADAL" clId="{08933104-614B-461A-ACE4-DDB578E95970}" dt="2023-04-26T05:23:26.587" v="421" actId="165"/>
          <ac:grpSpMkLst>
            <pc:docMk/>
            <pc:sldMk cId="2721706350" sldId="305"/>
            <ac:grpSpMk id="1035" creationId="{2A93294F-0571-3B7F-D4D5-4FF4EC23F4B5}"/>
          </ac:grpSpMkLst>
        </pc:grpChg>
        <pc:grpChg chg="add del mod">
          <ac:chgData name="Paul Chen" userId="eb04a670-a83d-42be-b2d1-40f3c77d8f5d" providerId="ADAL" clId="{08933104-614B-461A-ACE4-DDB578E95970}" dt="2023-04-26T05:24:43.080" v="450" actId="165"/>
          <ac:grpSpMkLst>
            <pc:docMk/>
            <pc:sldMk cId="2721706350" sldId="305"/>
            <ac:grpSpMk id="1036" creationId="{4F32B842-7EBB-DCEC-4F35-D461F9861AB5}"/>
          </ac:grpSpMkLst>
        </pc:grpChg>
        <pc:grpChg chg="add mod">
          <ac:chgData name="Paul Chen" userId="eb04a670-a83d-42be-b2d1-40f3c77d8f5d" providerId="ADAL" clId="{08933104-614B-461A-ACE4-DDB578E95970}" dt="2023-04-26T05:26:04.446" v="465" actId="1076"/>
          <ac:grpSpMkLst>
            <pc:docMk/>
            <pc:sldMk cId="2721706350" sldId="305"/>
            <ac:grpSpMk id="1037" creationId="{0D8AB30C-BBF2-9083-4F07-B6584BD6DAAF}"/>
          </ac:grpSpMkLst>
        </pc:grpChg>
        <pc:picChg chg="add del mod">
          <ac:chgData name="Paul Chen" userId="eb04a670-a83d-42be-b2d1-40f3c77d8f5d" providerId="ADAL" clId="{08933104-614B-461A-ACE4-DDB578E95970}" dt="2023-04-26T04:55:23.863" v="14" actId="478"/>
          <ac:picMkLst>
            <pc:docMk/>
            <pc:sldMk cId="2721706350" sldId="305"/>
            <ac:picMk id="6" creationId="{0CB02B7D-B1C0-7C0D-7357-16A4C4669716}"/>
          </ac:picMkLst>
        </pc:picChg>
        <pc:picChg chg="add del mod">
          <ac:chgData name="Paul Chen" userId="eb04a670-a83d-42be-b2d1-40f3c77d8f5d" providerId="ADAL" clId="{08933104-614B-461A-ACE4-DDB578E95970}" dt="2023-04-26T05:13:40.121" v="182" actId="478"/>
          <ac:picMkLst>
            <pc:docMk/>
            <pc:sldMk cId="2721706350" sldId="305"/>
            <ac:picMk id="8" creationId="{91D0AD14-B7B6-594F-E963-69014BD64EA8}"/>
          </ac:picMkLst>
        </pc:picChg>
        <pc:picChg chg="add del mod">
          <ac:chgData name="Paul Chen" userId="eb04a670-a83d-42be-b2d1-40f3c77d8f5d" providerId="ADAL" clId="{08933104-614B-461A-ACE4-DDB578E95970}" dt="2023-04-26T05:08:08.101" v="145" actId="478"/>
          <ac:picMkLst>
            <pc:docMk/>
            <pc:sldMk cId="2721706350" sldId="305"/>
            <ac:picMk id="10" creationId="{66C5AA46-8F04-A58F-A417-A4A60089BFFB}"/>
          </ac:picMkLst>
        </pc:picChg>
        <pc:picChg chg="add del mod">
          <ac:chgData name="Paul Chen" userId="eb04a670-a83d-42be-b2d1-40f3c77d8f5d" providerId="ADAL" clId="{08933104-614B-461A-ACE4-DDB578E95970}" dt="2023-04-26T05:13:40.121" v="182" actId="478"/>
          <ac:picMkLst>
            <pc:docMk/>
            <pc:sldMk cId="2721706350" sldId="305"/>
            <ac:picMk id="12" creationId="{CD7A44CC-F713-1B8C-0D5E-7EF206DDC1CC}"/>
          </ac:picMkLst>
        </pc:picChg>
        <pc:picChg chg="add del mod ord">
          <ac:chgData name="Paul Chen" userId="eb04a670-a83d-42be-b2d1-40f3c77d8f5d" providerId="ADAL" clId="{08933104-614B-461A-ACE4-DDB578E95970}" dt="2023-04-26T05:13:41.667" v="183" actId="478"/>
          <ac:picMkLst>
            <pc:docMk/>
            <pc:sldMk cId="2721706350" sldId="305"/>
            <ac:picMk id="37" creationId="{1CE392C6-E8BD-EA82-99FC-51B667771370}"/>
          </ac:picMkLst>
        </pc:picChg>
        <pc:picChg chg="add mod topLvl">
          <ac:chgData name="Paul Chen" userId="eb04a670-a83d-42be-b2d1-40f3c77d8f5d" providerId="ADAL" clId="{08933104-614B-461A-ACE4-DDB578E95970}" dt="2023-04-26T05:25:28.491" v="462" actId="164"/>
          <ac:picMkLst>
            <pc:docMk/>
            <pc:sldMk cId="2721706350" sldId="305"/>
            <ac:picMk id="58" creationId="{BB3AE9D1-0C6D-8749-121D-268CCFFF196F}"/>
          </ac:picMkLst>
        </pc:picChg>
        <pc:picChg chg="add del mod">
          <ac:chgData name="Paul Chen" userId="eb04a670-a83d-42be-b2d1-40f3c77d8f5d" providerId="ADAL" clId="{08933104-614B-461A-ACE4-DDB578E95970}" dt="2023-04-26T05:17:15.925" v="276" actId="478"/>
          <ac:picMkLst>
            <pc:docMk/>
            <pc:sldMk cId="2721706350" sldId="305"/>
            <ac:picMk id="62" creationId="{1C683F8E-173F-115F-E1E3-C3D3C8284737}"/>
          </ac:picMkLst>
        </pc:picChg>
        <pc:picChg chg="add del mod">
          <ac:chgData name="Paul Chen" userId="eb04a670-a83d-42be-b2d1-40f3c77d8f5d" providerId="ADAL" clId="{08933104-614B-461A-ACE4-DDB578E95970}" dt="2023-04-26T05:19:58.621" v="298" actId="478"/>
          <ac:picMkLst>
            <pc:docMk/>
            <pc:sldMk cId="2721706350" sldId="305"/>
            <ac:picMk id="1024" creationId="{5F238D88-B5B9-9F8A-B6CD-1C7517E8419B}"/>
          </ac:picMkLst>
        </pc:picChg>
        <pc:picChg chg="add del mod">
          <ac:chgData name="Paul Chen" userId="eb04a670-a83d-42be-b2d1-40f3c77d8f5d" providerId="ADAL" clId="{08933104-614B-461A-ACE4-DDB578E95970}" dt="2023-04-26T05:18:05.527" v="284" actId="478"/>
          <ac:picMkLst>
            <pc:docMk/>
            <pc:sldMk cId="2721706350" sldId="305"/>
            <ac:picMk id="1025" creationId="{198D201C-3587-490B-4E85-5B875B9C3567}"/>
          </ac:picMkLst>
        </pc:picChg>
        <pc:picChg chg="add del mod modCrop">
          <ac:chgData name="Paul Chen" userId="eb04a670-a83d-42be-b2d1-40f3c77d8f5d" providerId="ADAL" clId="{08933104-614B-461A-ACE4-DDB578E95970}" dt="2023-04-26T05:19:22.828" v="293" actId="478"/>
          <ac:picMkLst>
            <pc:docMk/>
            <pc:sldMk cId="2721706350" sldId="305"/>
            <ac:picMk id="1027" creationId="{0C88E63F-ACD1-1775-5C66-631B381A6BBF}"/>
          </ac:picMkLst>
        </pc:picChg>
        <pc:picChg chg="add del">
          <ac:chgData name="Paul Chen" userId="eb04a670-a83d-42be-b2d1-40f3c77d8f5d" providerId="ADAL" clId="{08933104-614B-461A-ACE4-DDB578E95970}" dt="2023-04-26T04:54:55.314" v="12" actId="478"/>
          <ac:picMkLst>
            <pc:docMk/>
            <pc:sldMk cId="2721706350" sldId="305"/>
            <ac:picMk id="1028" creationId="{89A534D5-3956-9758-6C0A-DB404ADF4FEC}"/>
          </ac:picMkLst>
        </pc:picChg>
        <pc:picChg chg="add del mod">
          <ac:chgData name="Paul Chen" userId="eb04a670-a83d-42be-b2d1-40f3c77d8f5d" providerId="ADAL" clId="{08933104-614B-461A-ACE4-DDB578E95970}" dt="2023-04-26T05:19:55.655" v="296"/>
          <ac:picMkLst>
            <pc:docMk/>
            <pc:sldMk cId="2721706350" sldId="305"/>
            <ac:picMk id="1029" creationId="{3BD39D04-1C90-FB96-7BE0-798AC9619BD0}"/>
          </ac:picMkLst>
        </pc:picChg>
        <pc:picChg chg="add mod topLvl">
          <ac:chgData name="Paul Chen" userId="eb04a670-a83d-42be-b2d1-40f3c77d8f5d" providerId="ADAL" clId="{08933104-614B-461A-ACE4-DDB578E95970}" dt="2023-04-26T05:25:28.491" v="462" actId="164"/>
          <ac:picMkLst>
            <pc:docMk/>
            <pc:sldMk cId="2721706350" sldId="305"/>
            <ac:picMk id="1031" creationId="{6DDC3381-C0FE-1AF3-DA16-3CE677579AF7}"/>
          </ac:picMkLst>
        </pc:picChg>
        <pc:picChg chg="add mod topLvl modCrop">
          <ac:chgData name="Paul Chen" userId="eb04a670-a83d-42be-b2d1-40f3c77d8f5d" providerId="ADAL" clId="{08933104-614B-461A-ACE4-DDB578E95970}" dt="2023-04-26T05:25:28.491" v="462" actId="164"/>
          <ac:picMkLst>
            <pc:docMk/>
            <pc:sldMk cId="2721706350" sldId="305"/>
            <ac:picMk id="1032" creationId="{A11729C1-BE92-52B1-EE0B-D246118D256A}"/>
          </ac:picMkLst>
        </pc:picChg>
        <pc:picChg chg="add mod topLvl modCrop">
          <ac:chgData name="Paul Chen" userId="eb04a670-a83d-42be-b2d1-40f3c77d8f5d" providerId="ADAL" clId="{08933104-614B-461A-ACE4-DDB578E95970}" dt="2023-04-26T05:25:28.491" v="462" actId="164"/>
          <ac:picMkLst>
            <pc:docMk/>
            <pc:sldMk cId="2721706350" sldId="305"/>
            <ac:picMk id="1033" creationId="{5FEAA470-0AF5-B458-0CDF-39E32EA670ED}"/>
          </ac:picMkLst>
        </pc:picChg>
        <pc:picChg chg="add mod topLvl modCrop">
          <ac:chgData name="Paul Chen" userId="eb04a670-a83d-42be-b2d1-40f3c77d8f5d" providerId="ADAL" clId="{08933104-614B-461A-ACE4-DDB578E95970}" dt="2023-04-26T05:25:28.491" v="462" actId="164"/>
          <ac:picMkLst>
            <pc:docMk/>
            <pc:sldMk cId="2721706350" sldId="305"/>
            <ac:picMk id="1034" creationId="{4552230D-7571-FD31-0B75-A85188614515}"/>
          </ac:picMkLst>
        </pc:picChg>
        <pc:picChg chg="add del mod modCrop">
          <ac:chgData name="Paul Chen" userId="eb04a670-a83d-42be-b2d1-40f3c77d8f5d" providerId="ADAL" clId="{08933104-614B-461A-ACE4-DDB578E95970}" dt="2023-04-26T06:00:46.883" v="670" actId="478"/>
          <ac:picMkLst>
            <pc:docMk/>
            <pc:sldMk cId="2721706350" sldId="305"/>
            <ac:picMk id="1039" creationId="{BAC89C01-0632-7977-933B-8E8587BE0E08}"/>
          </ac:picMkLst>
        </pc:picChg>
        <pc:picChg chg="add del mod modCrop">
          <ac:chgData name="Paul Chen" userId="eb04a670-a83d-42be-b2d1-40f3c77d8f5d" providerId="ADAL" clId="{08933104-614B-461A-ACE4-DDB578E95970}" dt="2023-04-26T06:00:45.324" v="669" actId="478"/>
          <ac:picMkLst>
            <pc:docMk/>
            <pc:sldMk cId="2721706350" sldId="305"/>
            <ac:picMk id="1042" creationId="{C7865D52-325E-CE4F-E519-BEE971142294}"/>
          </ac:picMkLst>
        </pc:picChg>
        <pc:cxnChg chg="add del mod">
          <ac:chgData name="Paul Chen" userId="eb04a670-a83d-42be-b2d1-40f3c77d8f5d" providerId="ADAL" clId="{08933104-614B-461A-ACE4-DDB578E95970}" dt="2023-04-26T05:04:18.770" v="68" actId="478"/>
          <ac:cxnSpMkLst>
            <pc:docMk/>
            <pc:sldMk cId="2721706350" sldId="305"/>
            <ac:cxnSpMk id="14" creationId="{142DA44A-D718-1537-743B-D26753FC3BC3}"/>
          </ac:cxnSpMkLst>
        </pc:cxnChg>
        <pc:cxnChg chg="add del mod">
          <ac:chgData name="Paul Chen" userId="eb04a670-a83d-42be-b2d1-40f3c77d8f5d" providerId="ADAL" clId="{08933104-614B-461A-ACE4-DDB578E95970}" dt="2023-04-26T05:04:24.760" v="70" actId="478"/>
          <ac:cxnSpMkLst>
            <pc:docMk/>
            <pc:sldMk cId="2721706350" sldId="305"/>
            <ac:cxnSpMk id="15" creationId="{036F9D03-4297-843E-20CB-11C97254ABE7}"/>
          </ac:cxnSpMkLst>
        </pc:cxnChg>
        <pc:cxnChg chg="add del mod">
          <ac:chgData name="Paul Chen" userId="eb04a670-a83d-42be-b2d1-40f3c77d8f5d" providerId="ADAL" clId="{08933104-614B-461A-ACE4-DDB578E95970}" dt="2023-04-26T05:04:37.757" v="76" actId="478"/>
          <ac:cxnSpMkLst>
            <pc:docMk/>
            <pc:sldMk cId="2721706350" sldId="305"/>
            <ac:cxnSpMk id="16" creationId="{902F0782-25B8-B591-D8F1-D3C87AB71A8D}"/>
          </ac:cxnSpMkLst>
        </pc:cxnChg>
        <pc:cxnChg chg="add del">
          <ac:chgData name="Paul Chen" userId="eb04a670-a83d-42be-b2d1-40f3c77d8f5d" providerId="ADAL" clId="{08933104-614B-461A-ACE4-DDB578E95970}" dt="2023-04-26T05:03:59.107" v="66" actId="478"/>
          <ac:cxnSpMkLst>
            <pc:docMk/>
            <pc:sldMk cId="2721706350" sldId="305"/>
            <ac:cxnSpMk id="18" creationId="{6C3C7552-BF91-EBAD-7C70-4F90AF9004AB}"/>
          </ac:cxnSpMkLst>
        </pc:cxnChg>
        <pc:cxnChg chg="add del mod">
          <ac:chgData name="Paul Chen" userId="eb04a670-a83d-42be-b2d1-40f3c77d8f5d" providerId="ADAL" clId="{08933104-614B-461A-ACE4-DDB578E95970}" dt="2023-04-26T05:05:02.097" v="81" actId="478"/>
          <ac:cxnSpMkLst>
            <pc:docMk/>
            <pc:sldMk cId="2721706350" sldId="305"/>
            <ac:cxnSpMk id="20" creationId="{42D50EC6-4246-2173-7271-442A7780406B}"/>
          </ac:cxnSpMkLst>
        </pc:cxnChg>
        <pc:cxnChg chg="add del mod">
          <ac:chgData name="Paul Chen" userId="eb04a670-a83d-42be-b2d1-40f3c77d8f5d" providerId="ADAL" clId="{08933104-614B-461A-ACE4-DDB578E95970}" dt="2023-04-26T05:05:08.656" v="84" actId="478"/>
          <ac:cxnSpMkLst>
            <pc:docMk/>
            <pc:sldMk cId="2721706350" sldId="305"/>
            <ac:cxnSpMk id="21" creationId="{491E34DC-A34E-C484-0058-A6E6C0BCC8F0}"/>
          </ac:cxnSpMkLst>
        </pc:cxnChg>
        <pc:cxnChg chg="add del mod">
          <ac:chgData name="Paul Chen" userId="eb04a670-a83d-42be-b2d1-40f3c77d8f5d" providerId="ADAL" clId="{08933104-614B-461A-ACE4-DDB578E95970}" dt="2023-04-26T05:04:39.364" v="77" actId="478"/>
          <ac:cxnSpMkLst>
            <pc:docMk/>
            <pc:sldMk cId="2721706350" sldId="305"/>
            <ac:cxnSpMk id="22" creationId="{6F6D6E37-D073-AE93-0A2C-9D6D5DB8FF5E}"/>
          </ac:cxnSpMkLst>
        </pc:cxnChg>
        <pc:cxnChg chg="add del mod">
          <ac:chgData name="Paul Chen" userId="eb04a670-a83d-42be-b2d1-40f3c77d8f5d" providerId="ADAL" clId="{08933104-614B-461A-ACE4-DDB578E95970}" dt="2023-04-26T05:06:56.077" v="131" actId="478"/>
          <ac:cxnSpMkLst>
            <pc:docMk/>
            <pc:sldMk cId="2721706350" sldId="305"/>
            <ac:cxnSpMk id="24" creationId="{BD48BF71-AE53-D907-A985-AFAD6950ADA7}"/>
          </ac:cxnSpMkLst>
        </pc:cxnChg>
        <pc:cxnChg chg="add del mod">
          <ac:chgData name="Paul Chen" userId="eb04a670-a83d-42be-b2d1-40f3c77d8f5d" providerId="ADAL" clId="{08933104-614B-461A-ACE4-DDB578E95970}" dt="2023-04-26T05:07:23.296" v="137" actId="478"/>
          <ac:cxnSpMkLst>
            <pc:docMk/>
            <pc:sldMk cId="2721706350" sldId="305"/>
            <ac:cxnSpMk id="26" creationId="{0451FBFF-D690-4D67-81F5-5499230CBFC9}"/>
          </ac:cxnSpMkLst>
        </pc:cxnChg>
        <pc:cxnChg chg="add del">
          <ac:chgData name="Paul Chen" userId="eb04a670-a83d-42be-b2d1-40f3c77d8f5d" providerId="ADAL" clId="{08933104-614B-461A-ACE4-DDB578E95970}" dt="2023-04-26T05:07:05.663" v="133" actId="11529"/>
          <ac:cxnSpMkLst>
            <pc:docMk/>
            <pc:sldMk cId="2721706350" sldId="305"/>
            <ac:cxnSpMk id="31" creationId="{78B974FF-BFC0-0FA5-3EE1-733D2B2022EA}"/>
          </ac:cxnSpMkLst>
        </pc:cxnChg>
        <pc:cxnChg chg="add del mod">
          <ac:chgData name="Paul Chen" userId="eb04a670-a83d-42be-b2d1-40f3c77d8f5d" providerId="ADAL" clId="{08933104-614B-461A-ACE4-DDB578E95970}" dt="2023-04-26T05:13:40.121" v="182" actId="478"/>
          <ac:cxnSpMkLst>
            <pc:docMk/>
            <pc:sldMk cId="2721706350" sldId="305"/>
            <ac:cxnSpMk id="33" creationId="{40246DC0-9AFA-CFDE-88FD-58C5407BD66C}"/>
          </ac:cxnSpMkLst>
        </pc:cxnChg>
        <pc:cxnChg chg="add del mod">
          <ac:chgData name="Paul Chen" userId="eb04a670-a83d-42be-b2d1-40f3c77d8f5d" providerId="ADAL" clId="{08933104-614B-461A-ACE4-DDB578E95970}" dt="2023-04-26T05:13:40.121" v="182" actId="478"/>
          <ac:cxnSpMkLst>
            <pc:docMk/>
            <pc:sldMk cId="2721706350" sldId="305"/>
            <ac:cxnSpMk id="35" creationId="{6F500FED-E4CA-5294-D7FD-39CA2A05DE75}"/>
          </ac:cxnSpMkLst>
        </pc:cxnChg>
        <pc:cxnChg chg="add del">
          <ac:chgData name="Paul Chen" userId="eb04a670-a83d-42be-b2d1-40f3c77d8f5d" providerId="ADAL" clId="{08933104-614B-461A-ACE4-DDB578E95970}" dt="2023-04-26T05:10:59.130" v="154" actId="11529"/>
          <ac:cxnSpMkLst>
            <pc:docMk/>
            <pc:sldMk cId="2721706350" sldId="305"/>
            <ac:cxnSpMk id="39" creationId="{818EECA1-DA25-00F1-4FEF-AEAB42A19F99}"/>
          </ac:cxnSpMkLst>
        </pc:cxnChg>
        <pc:cxnChg chg="add del mod">
          <ac:chgData name="Paul Chen" userId="eb04a670-a83d-42be-b2d1-40f3c77d8f5d" providerId="ADAL" clId="{08933104-614B-461A-ACE4-DDB578E95970}" dt="2023-04-26T05:12:43.553" v="178" actId="478"/>
          <ac:cxnSpMkLst>
            <pc:docMk/>
            <pc:sldMk cId="2721706350" sldId="305"/>
            <ac:cxnSpMk id="41" creationId="{7B74EBEB-B74E-10A4-DDDA-A3640AB80515}"/>
          </ac:cxnSpMkLst>
        </pc:cxnChg>
        <pc:cxnChg chg="add del mod">
          <ac:chgData name="Paul Chen" userId="eb04a670-a83d-42be-b2d1-40f3c77d8f5d" providerId="ADAL" clId="{08933104-614B-461A-ACE4-DDB578E95970}" dt="2023-04-26T05:13:40.121" v="182" actId="478"/>
          <ac:cxnSpMkLst>
            <pc:docMk/>
            <pc:sldMk cId="2721706350" sldId="305"/>
            <ac:cxnSpMk id="43" creationId="{4843DFB0-3196-21EE-934C-992162CC3DEE}"/>
          </ac:cxnSpMkLst>
        </pc:cxnChg>
      </pc:sldChg>
      <pc:sldChg chg="addSp delSp modSp add mod ord modAnim">
        <pc:chgData name="Paul Chen" userId="eb04a670-a83d-42be-b2d1-40f3c77d8f5d" providerId="ADAL" clId="{08933104-614B-461A-ACE4-DDB578E95970}" dt="2023-04-26T21:33:53.100" v="3555"/>
        <pc:sldMkLst>
          <pc:docMk/>
          <pc:sldMk cId="68701293" sldId="306"/>
        </pc:sldMkLst>
        <pc:spChg chg="add del mod">
          <ac:chgData name="Paul Chen" userId="eb04a670-a83d-42be-b2d1-40f3c77d8f5d" providerId="ADAL" clId="{08933104-614B-461A-ACE4-DDB578E95970}" dt="2023-04-26T06:57:55.398" v="1184" actId="478"/>
          <ac:spMkLst>
            <pc:docMk/>
            <pc:sldMk cId="68701293" sldId="306"/>
            <ac:spMk id="2" creationId="{1C1D73B9-3197-BA80-6782-9C57AC0A7D12}"/>
          </ac:spMkLst>
        </pc:spChg>
        <pc:spChg chg="mod">
          <ac:chgData name="Paul Chen" userId="eb04a670-a83d-42be-b2d1-40f3c77d8f5d" providerId="ADAL" clId="{08933104-614B-461A-ACE4-DDB578E95970}" dt="2023-04-26T06:57:56.168" v="1185"/>
          <ac:spMkLst>
            <pc:docMk/>
            <pc:sldMk cId="68701293" sldId="306"/>
            <ac:spMk id="9" creationId="{BBC768D6-58FD-CE65-4719-D29E9DD1B878}"/>
          </ac:spMkLst>
        </pc:spChg>
        <pc:spChg chg="mod">
          <ac:chgData name="Paul Chen" userId="eb04a670-a83d-42be-b2d1-40f3c77d8f5d" providerId="ADAL" clId="{08933104-614B-461A-ACE4-DDB578E95970}" dt="2023-04-26T06:57:56.168" v="1185"/>
          <ac:spMkLst>
            <pc:docMk/>
            <pc:sldMk cId="68701293" sldId="306"/>
            <ac:spMk id="10" creationId="{0D253E0B-9FEC-9005-EB0A-345E5672D51F}"/>
          </ac:spMkLst>
        </pc:spChg>
        <pc:spChg chg="mod">
          <ac:chgData name="Paul Chen" userId="eb04a670-a83d-42be-b2d1-40f3c77d8f5d" providerId="ADAL" clId="{08933104-614B-461A-ACE4-DDB578E95970}" dt="2023-04-26T06:57:56.168" v="1185"/>
          <ac:spMkLst>
            <pc:docMk/>
            <pc:sldMk cId="68701293" sldId="306"/>
            <ac:spMk id="11" creationId="{B5052E6E-9593-1631-487F-8272883A6411}"/>
          </ac:spMkLst>
        </pc:spChg>
        <pc:spChg chg="mod">
          <ac:chgData name="Paul Chen" userId="eb04a670-a83d-42be-b2d1-40f3c77d8f5d" providerId="ADAL" clId="{08933104-614B-461A-ACE4-DDB578E95970}" dt="2023-04-26T06:57:56.168" v="1185"/>
          <ac:spMkLst>
            <pc:docMk/>
            <pc:sldMk cId="68701293" sldId="306"/>
            <ac:spMk id="12" creationId="{437C4817-9C33-5A76-9F05-408FCF0448AF}"/>
          </ac:spMkLst>
        </pc:spChg>
        <pc:spChg chg="mod">
          <ac:chgData name="Paul Chen" userId="eb04a670-a83d-42be-b2d1-40f3c77d8f5d" providerId="ADAL" clId="{08933104-614B-461A-ACE4-DDB578E95970}" dt="2023-04-26T06:57:56.168" v="1185"/>
          <ac:spMkLst>
            <pc:docMk/>
            <pc:sldMk cId="68701293" sldId="306"/>
            <ac:spMk id="13" creationId="{2D86CE3B-1667-8218-FF5E-43022570B40F}"/>
          </ac:spMkLst>
        </pc:spChg>
        <pc:spChg chg="mod">
          <ac:chgData name="Paul Chen" userId="eb04a670-a83d-42be-b2d1-40f3c77d8f5d" providerId="ADAL" clId="{08933104-614B-461A-ACE4-DDB578E95970}" dt="2023-04-26T06:57:56.168" v="1185"/>
          <ac:spMkLst>
            <pc:docMk/>
            <pc:sldMk cId="68701293" sldId="306"/>
            <ac:spMk id="14" creationId="{B5EE2365-D7A4-555B-C125-5206E82EB77A}"/>
          </ac:spMkLst>
        </pc:spChg>
        <pc:grpChg chg="add mod ord">
          <ac:chgData name="Paul Chen" userId="eb04a670-a83d-42be-b2d1-40f3c77d8f5d" providerId="ADAL" clId="{08933104-614B-461A-ACE4-DDB578E95970}" dt="2023-04-26T07:02:13.206" v="1225" actId="1076"/>
          <ac:grpSpMkLst>
            <pc:docMk/>
            <pc:sldMk cId="68701293" sldId="306"/>
            <ac:grpSpMk id="3" creationId="{28AFC2C6-2633-A6C1-F32C-382E26302FD8}"/>
          </ac:grpSpMkLst>
        </pc:grpChg>
        <pc:grpChg chg="del mod">
          <ac:chgData name="Paul Chen" userId="eb04a670-a83d-42be-b2d1-40f3c77d8f5d" providerId="ADAL" clId="{08933104-614B-461A-ACE4-DDB578E95970}" dt="2023-04-26T06:57:53.320" v="1183" actId="478"/>
          <ac:grpSpMkLst>
            <pc:docMk/>
            <pc:sldMk cId="68701293" sldId="306"/>
            <ac:grpSpMk id="1037" creationId="{0D8AB30C-BBF2-9083-4F07-B6584BD6DAAF}"/>
          </ac:grpSpMkLst>
        </pc:grpChg>
        <pc:picChg chg="mod">
          <ac:chgData name="Paul Chen" userId="eb04a670-a83d-42be-b2d1-40f3c77d8f5d" providerId="ADAL" clId="{08933104-614B-461A-ACE4-DDB578E95970}" dt="2023-04-26T06:57:56.168" v="1185"/>
          <ac:picMkLst>
            <pc:docMk/>
            <pc:sldMk cId="68701293" sldId="306"/>
            <ac:picMk id="4" creationId="{FFC17B07-B570-F575-70E4-95612F03E709}"/>
          </ac:picMkLst>
        </pc:picChg>
        <pc:picChg chg="mod">
          <ac:chgData name="Paul Chen" userId="eb04a670-a83d-42be-b2d1-40f3c77d8f5d" providerId="ADAL" clId="{08933104-614B-461A-ACE4-DDB578E95970}" dt="2023-04-26T06:57:56.168" v="1185"/>
          <ac:picMkLst>
            <pc:docMk/>
            <pc:sldMk cId="68701293" sldId="306"/>
            <ac:picMk id="5" creationId="{0DD7C26F-2E99-4A56-C992-5D5181DF3271}"/>
          </ac:picMkLst>
        </pc:picChg>
        <pc:picChg chg="mod">
          <ac:chgData name="Paul Chen" userId="eb04a670-a83d-42be-b2d1-40f3c77d8f5d" providerId="ADAL" clId="{08933104-614B-461A-ACE4-DDB578E95970}" dt="2023-04-26T06:57:56.168" v="1185"/>
          <ac:picMkLst>
            <pc:docMk/>
            <pc:sldMk cId="68701293" sldId="306"/>
            <ac:picMk id="6" creationId="{D306C312-8E52-CECD-FB4A-12DE7E6029CF}"/>
          </ac:picMkLst>
        </pc:picChg>
        <pc:picChg chg="mod">
          <ac:chgData name="Paul Chen" userId="eb04a670-a83d-42be-b2d1-40f3c77d8f5d" providerId="ADAL" clId="{08933104-614B-461A-ACE4-DDB578E95970}" dt="2023-04-26T06:57:56.168" v="1185"/>
          <ac:picMkLst>
            <pc:docMk/>
            <pc:sldMk cId="68701293" sldId="306"/>
            <ac:picMk id="7" creationId="{419B60ED-4028-F1B9-A741-3E1A86A9CB0C}"/>
          </ac:picMkLst>
        </pc:picChg>
        <pc:picChg chg="mod">
          <ac:chgData name="Paul Chen" userId="eb04a670-a83d-42be-b2d1-40f3c77d8f5d" providerId="ADAL" clId="{08933104-614B-461A-ACE4-DDB578E95970}" dt="2023-04-26T06:57:56.168" v="1185"/>
          <ac:picMkLst>
            <pc:docMk/>
            <pc:sldMk cId="68701293" sldId="306"/>
            <ac:picMk id="8" creationId="{929F974B-FFBB-4740-CCC5-F5A3AA03AA9F}"/>
          </ac:picMkLst>
        </pc:picChg>
        <pc:picChg chg="mod">
          <ac:chgData name="Paul Chen" userId="eb04a670-a83d-42be-b2d1-40f3c77d8f5d" providerId="ADAL" clId="{08933104-614B-461A-ACE4-DDB578E95970}" dt="2023-04-26T06:19:43.622" v="770" actId="1076"/>
          <ac:picMkLst>
            <pc:docMk/>
            <pc:sldMk cId="68701293" sldId="306"/>
            <ac:picMk id="58" creationId="{BB3AE9D1-0C6D-8749-121D-268CCFFF196F}"/>
          </ac:picMkLst>
        </pc:picChg>
        <pc:picChg chg="mod">
          <ac:chgData name="Paul Chen" userId="eb04a670-a83d-42be-b2d1-40f3c77d8f5d" providerId="ADAL" clId="{08933104-614B-461A-ACE4-DDB578E95970}" dt="2023-04-26T07:03:26.941" v="1232" actId="1076"/>
          <ac:picMkLst>
            <pc:docMk/>
            <pc:sldMk cId="68701293" sldId="306"/>
            <ac:picMk id="1039" creationId="{BAC89C01-0632-7977-933B-8E8587BE0E08}"/>
          </ac:picMkLst>
        </pc:picChg>
        <pc:picChg chg="mod">
          <ac:chgData name="Paul Chen" userId="eb04a670-a83d-42be-b2d1-40f3c77d8f5d" providerId="ADAL" clId="{08933104-614B-461A-ACE4-DDB578E95970}" dt="2023-04-26T07:02:49.413" v="1227" actId="1076"/>
          <ac:picMkLst>
            <pc:docMk/>
            <pc:sldMk cId="68701293" sldId="306"/>
            <ac:picMk id="1042" creationId="{C7865D52-325E-CE4F-E519-BEE971142294}"/>
          </ac:picMkLst>
        </pc:picChg>
      </pc:sldChg>
      <pc:sldChg chg="delSp add del mod ord modAnim">
        <pc:chgData name="Paul Chen" userId="eb04a670-a83d-42be-b2d1-40f3c77d8f5d" providerId="ADAL" clId="{08933104-614B-461A-ACE4-DDB578E95970}" dt="2023-04-26T07:03:58.006" v="1234" actId="47"/>
        <pc:sldMkLst>
          <pc:docMk/>
          <pc:sldMk cId="1798278727" sldId="307"/>
        </pc:sldMkLst>
        <pc:picChg chg="del">
          <ac:chgData name="Paul Chen" userId="eb04a670-a83d-42be-b2d1-40f3c77d8f5d" providerId="ADAL" clId="{08933104-614B-461A-ACE4-DDB578E95970}" dt="2023-04-26T06:03:54.878" v="682" actId="478"/>
          <ac:picMkLst>
            <pc:docMk/>
            <pc:sldMk cId="1798278727" sldId="307"/>
            <ac:picMk id="1042" creationId="{C7865D52-325E-CE4F-E519-BEE971142294}"/>
          </ac:picMkLst>
        </pc:picChg>
      </pc:sldChg>
      <pc:sldChg chg="addSp delSp modSp new add del mod modNotesTx">
        <pc:chgData name="Paul Chen" userId="eb04a670-a83d-42be-b2d1-40f3c77d8f5d" providerId="ADAL" clId="{08933104-614B-461A-ACE4-DDB578E95970}" dt="2023-04-26T21:17:03.075" v="3303" actId="47"/>
        <pc:sldMkLst>
          <pc:docMk/>
          <pc:sldMk cId="1141670926" sldId="308"/>
        </pc:sldMkLst>
        <pc:spChg chg="del mod">
          <ac:chgData name="Paul Chen" userId="eb04a670-a83d-42be-b2d1-40f3c77d8f5d" providerId="ADAL" clId="{08933104-614B-461A-ACE4-DDB578E95970}" dt="2023-04-26T06:20:26.203" v="777" actId="478"/>
          <ac:spMkLst>
            <pc:docMk/>
            <pc:sldMk cId="1141670926" sldId="308"/>
            <ac:spMk id="2" creationId="{10E44ABB-00DA-D615-F000-AF7A35D80068}"/>
          </ac:spMkLst>
        </pc:spChg>
        <pc:spChg chg="del">
          <ac:chgData name="Paul Chen" userId="eb04a670-a83d-42be-b2d1-40f3c77d8f5d" providerId="ADAL" clId="{08933104-614B-461A-ACE4-DDB578E95970}" dt="2023-04-26T06:20:24.199" v="775" actId="478"/>
          <ac:spMkLst>
            <pc:docMk/>
            <pc:sldMk cId="1141670926" sldId="308"/>
            <ac:spMk id="3" creationId="{9C94A811-5E39-A46C-F10B-31BA8160AA13}"/>
          </ac:spMkLst>
        </pc:spChg>
        <pc:spChg chg="add del mod">
          <ac:chgData name="Paul Chen" userId="eb04a670-a83d-42be-b2d1-40f3c77d8f5d" providerId="ADAL" clId="{08933104-614B-461A-ACE4-DDB578E95970}" dt="2023-04-26T06:49:41.263" v="953" actId="478"/>
          <ac:spMkLst>
            <pc:docMk/>
            <pc:sldMk cId="1141670926" sldId="308"/>
            <ac:spMk id="10" creationId="{89884252-3716-33F9-160C-4A89610FD9D2}"/>
          </ac:spMkLst>
        </pc:spChg>
        <pc:spChg chg="add del mod">
          <ac:chgData name="Paul Chen" userId="eb04a670-a83d-42be-b2d1-40f3c77d8f5d" providerId="ADAL" clId="{08933104-614B-461A-ACE4-DDB578E95970}" dt="2023-04-26T06:49:41.263" v="953" actId="478"/>
          <ac:spMkLst>
            <pc:docMk/>
            <pc:sldMk cId="1141670926" sldId="308"/>
            <ac:spMk id="11" creationId="{72B802DA-6D3B-4908-0786-957F4590E756}"/>
          </ac:spMkLst>
        </pc:spChg>
        <pc:spChg chg="add mod">
          <ac:chgData name="Paul Chen" userId="eb04a670-a83d-42be-b2d1-40f3c77d8f5d" providerId="ADAL" clId="{08933104-614B-461A-ACE4-DDB578E95970}" dt="2023-04-26T06:57:38.755" v="1157" actId="164"/>
          <ac:spMkLst>
            <pc:docMk/>
            <pc:sldMk cId="1141670926" sldId="308"/>
            <ac:spMk id="22" creationId="{7CFC14D7-A6AD-AF61-CFF7-05186A3F3A2B}"/>
          </ac:spMkLst>
        </pc:spChg>
        <pc:spChg chg="add mod">
          <ac:chgData name="Paul Chen" userId="eb04a670-a83d-42be-b2d1-40f3c77d8f5d" providerId="ADAL" clId="{08933104-614B-461A-ACE4-DDB578E95970}" dt="2023-04-26T06:57:38.755" v="1157" actId="164"/>
          <ac:spMkLst>
            <pc:docMk/>
            <pc:sldMk cId="1141670926" sldId="308"/>
            <ac:spMk id="23" creationId="{10870457-308C-CFE7-9A57-413D61E1E848}"/>
          </ac:spMkLst>
        </pc:spChg>
        <pc:spChg chg="add del mod">
          <ac:chgData name="Paul Chen" userId="eb04a670-a83d-42be-b2d1-40f3c77d8f5d" providerId="ADAL" clId="{08933104-614B-461A-ACE4-DDB578E95970}" dt="2023-04-26T06:49:57.179" v="958"/>
          <ac:spMkLst>
            <pc:docMk/>
            <pc:sldMk cId="1141670926" sldId="308"/>
            <ac:spMk id="30" creationId="{2C70ED03-9F89-9D9A-F5F1-CF47D03B0EDF}"/>
          </ac:spMkLst>
        </pc:spChg>
        <pc:spChg chg="add del mod">
          <ac:chgData name="Paul Chen" userId="eb04a670-a83d-42be-b2d1-40f3c77d8f5d" providerId="ADAL" clId="{08933104-614B-461A-ACE4-DDB578E95970}" dt="2023-04-26T06:49:57.179" v="958"/>
          <ac:spMkLst>
            <pc:docMk/>
            <pc:sldMk cId="1141670926" sldId="308"/>
            <ac:spMk id="31" creationId="{E56B4152-175B-4179-9DA7-07F24B63141C}"/>
          </ac:spMkLst>
        </pc:spChg>
        <pc:spChg chg="add mod">
          <ac:chgData name="Paul Chen" userId="eb04a670-a83d-42be-b2d1-40f3c77d8f5d" providerId="ADAL" clId="{08933104-614B-461A-ACE4-DDB578E95970}" dt="2023-04-26T06:57:38.755" v="1157" actId="164"/>
          <ac:spMkLst>
            <pc:docMk/>
            <pc:sldMk cId="1141670926" sldId="308"/>
            <ac:spMk id="32" creationId="{DCA8D6AA-768E-90BA-3D4E-A8D4A5EA8CD3}"/>
          </ac:spMkLst>
        </pc:spChg>
        <pc:spChg chg="add mod">
          <ac:chgData name="Paul Chen" userId="eb04a670-a83d-42be-b2d1-40f3c77d8f5d" providerId="ADAL" clId="{08933104-614B-461A-ACE4-DDB578E95970}" dt="2023-04-26T06:57:38.755" v="1157" actId="164"/>
          <ac:spMkLst>
            <pc:docMk/>
            <pc:sldMk cId="1141670926" sldId="308"/>
            <ac:spMk id="33" creationId="{9B4171A0-3B3F-289E-81A8-03EFFD798823}"/>
          </ac:spMkLst>
        </pc:spChg>
        <pc:spChg chg="add mod">
          <ac:chgData name="Paul Chen" userId="eb04a670-a83d-42be-b2d1-40f3c77d8f5d" providerId="ADAL" clId="{08933104-614B-461A-ACE4-DDB578E95970}" dt="2023-04-26T06:57:38.755" v="1157" actId="164"/>
          <ac:spMkLst>
            <pc:docMk/>
            <pc:sldMk cId="1141670926" sldId="308"/>
            <ac:spMk id="34" creationId="{16F31F40-C4B5-66EC-9EB2-D55831A92B30}"/>
          </ac:spMkLst>
        </pc:spChg>
        <pc:spChg chg="add mod">
          <ac:chgData name="Paul Chen" userId="eb04a670-a83d-42be-b2d1-40f3c77d8f5d" providerId="ADAL" clId="{08933104-614B-461A-ACE4-DDB578E95970}" dt="2023-04-26T06:57:38.755" v="1157" actId="164"/>
          <ac:spMkLst>
            <pc:docMk/>
            <pc:sldMk cId="1141670926" sldId="308"/>
            <ac:spMk id="35" creationId="{9A1FE550-83FF-8707-0441-D5E406147158}"/>
          </ac:spMkLst>
        </pc:spChg>
        <pc:grpChg chg="add del mod">
          <ac:chgData name="Paul Chen" userId="eb04a670-a83d-42be-b2d1-40f3c77d8f5d" providerId="ADAL" clId="{08933104-614B-461A-ACE4-DDB578E95970}" dt="2023-04-26T06:49:41.263" v="953" actId="478"/>
          <ac:grpSpMkLst>
            <pc:docMk/>
            <pc:sldMk cId="1141670926" sldId="308"/>
            <ac:grpSpMk id="4" creationId="{CC5F7490-7A59-F39F-EE39-A9A5D584B26F}"/>
          </ac:grpSpMkLst>
        </pc:grpChg>
        <pc:grpChg chg="add del mod">
          <ac:chgData name="Paul Chen" userId="eb04a670-a83d-42be-b2d1-40f3c77d8f5d" providerId="ADAL" clId="{08933104-614B-461A-ACE4-DDB578E95970}" dt="2023-04-26T06:43:17.985" v="824" actId="165"/>
          <ac:grpSpMkLst>
            <pc:docMk/>
            <pc:sldMk cId="1141670926" sldId="308"/>
            <ac:grpSpMk id="12" creationId="{0854650C-1686-5849-4600-45C13DBAF9AE}"/>
          </ac:grpSpMkLst>
        </pc:grpChg>
        <pc:grpChg chg="add mod">
          <ac:chgData name="Paul Chen" userId="eb04a670-a83d-42be-b2d1-40f3c77d8f5d" providerId="ADAL" clId="{08933104-614B-461A-ACE4-DDB578E95970}" dt="2023-04-26T06:46:50.867" v="837" actId="164"/>
          <ac:grpSpMkLst>
            <pc:docMk/>
            <pc:sldMk cId="1141670926" sldId="308"/>
            <ac:grpSpMk id="18" creationId="{62C9B14A-18CD-EB80-64B5-C51C7CDCF761}"/>
          </ac:grpSpMkLst>
        </pc:grpChg>
        <pc:grpChg chg="add del mod">
          <ac:chgData name="Paul Chen" userId="eb04a670-a83d-42be-b2d1-40f3c77d8f5d" providerId="ADAL" clId="{08933104-614B-461A-ACE4-DDB578E95970}" dt="2023-04-26T06:54:25.454" v="1134" actId="165"/>
          <ac:grpSpMkLst>
            <pc:docMk/>
            <pc:sldMk cId="1141670926" sldId="308"/>
            <ac:grpSpMk id="19" creationId="{50FF9FB7-EF01-3BC6-BFD8-67A2406FCFD9}"/>
          </ac:grpSpMkLst>
        </pc:grpChg>
        <pc:grpChg chg="add del mod">
          <ac:chgData name="Paul Chen" userId="eb04a670-a83d-42be-b2d1-40f3c77d8f5d" providerId="ADAL" clId="{08933104-614B-461A-ACE4-DDB578E95970}" dt="2023-04-26T06:49:57.179" v="958"/>
          <ac:grpSpMkLst>
            <pc:docMk/>
            <pc:sldMk cId="1141670926" sldId="308"/>
            <ac:grpSpMk id="24" creationId="{D313F977-7245-4A34-6936-926B5A6F5633}"/>
          </ac:grpSpMkLst>
        </pc:grpChg>
        <pc:grpChg chg="add mod">
          <ac:chgData name="Paul Chen" userId="eb04a670-a83d-42be-b2d1-40f3c77d8f5d" providerId="ADAL" clId="{08933104-614B-461A-ACE4-DDB578E95970}" dt="2023-04-26T06:57:38.755" v="1157" actId="164"/>
          <ac:grpSpMkLst>
            <pc:docMk/>
            <pc:sldMk cId="1141670926" sldId="308"/>
            <ac:grpSpMk id="36" creationId="{D4739841-9699-255B-8250-BBA6C210D234}"/>
          </ac:grpSpMkLst>
        </pc:grpChg>
        <pc:picChg chg="add del mod topLvl modCrop">
          <ac:chgData name="Paul Chen" userId="eb04a670-a83d-42be-b2d1-40f3c77d8f5d" providerId="ADAL" clId="{08933104-614B-461A-ACE4-DDB578E95970}" dt="2023-04-26T06:49:38.568" v="952" actId="478"/>
          <ac:picMkLst>
            <pc:docMk/>
            <pc:sldMk cId="1141670926" sldId="308"/>
            <ac:picMk id="5" creationId="{CA5FC2CF-BDA0-4673-8C50-C70EEE5FF740}"/>
          </ac:picMkLst>
        </pc:picChg>
        <pc:picChg chg="add del mod topLvl">
          <ac:chgData name="Paul Chen" userId="eb04a670-a83d-42be-b2d1-40f3c77d8f5d" providerId="ADAL" clId="{08933104-614B-461A-ACE4-DDB578E95970}" dt="2023-04-26T06:49:35.299" v="949" actId="165"/>
          <ac:picMkLst>
            <pc:docMk/>
            <pc:sldMk cId="1141670926" sldId="308"/>
            <ac:picMk id="6" creationId="{43FDC4F1-1296-5D80-40EC-6BADF7688018}"/>
          </ac:picMkLst>
        </pc:picChg>
        <pc:picChg chg="add del mod topLvl modCrop">
          <ac:chgData name="Paul Chen" userId="eb04a670-a83d-42be-b2d1-40f3c77d8f5d" providerId="ADAL" clId="{08933104-614B-461A-ACE4-DDB578E95970}" dt="2023-04-26T06:49:35.299" v="949" actId="165"/>
          <ac:picMkLst>
            <pc:docMk/>
            <pc:sldMk cId="1141670926" sldId="308"/>
            <ac:picMk id="7" creationId="{F0A4ABED-C69B-708E-6499-F8F27892309B}"/>
          </ac:picMkLst>
        </pc:picChg>
        <pc:picChg chg="add del mod topLvl">
          <ac:chgData name="Paul Chen" userId="eb04a670-a83d-42be-b2d1-40f3c77d8f5d" providerId="ADAL" clId="{08933104-614B-461A-ACE4-DDB578E95970}" dt="2023-04-26T06:49:35.299" v="949" actId="165"/>
          <ac:picMkLst>
            <pc:docMk/>
            <pc:sldMk cId="1141670926" sldId="308"/>
            <ac:picMk id="8" creationId="{C4F8E0F4-7460-BBB4-CF21-E7C4E1EF3D50}"/>
          </ac:picMkLst>
        </pc:picChg>
        <pc:picChg chg="add del mod topLvl">
          <ac:chgData name="Paul Chen" userId="eb04a670-a83d-42be-b2d1-40f3c77d8f5d" providerId="ADAL" clId="{08933104-614B-461A-ACE4-DDB578E95970}" dt="2023-04-26T06:49:35.299" v="949" actId="165"/>
          <ac:picMkLst>
            <pc:docMk/>
            <pc:sldMk cId="1141670926" sldId="308"/>
            <ac:picMk id="9" creationId="{1E745BE4-25E8-2ACF-5CF6-CEE044D5478F}"/>
          </ac:picMkLst>
        </pc:picChg>
        <pc:picChg chg="mod topLvl modCrop">
          <ac:chgData name="Paul Chen" userId="eb04a670-a83d-42be-b2d1-40f3c77d8f5d" providerId="ADAL" clId="{08933104-614B-461A-ACE4-DDB578E95970}" dt="2023-04-26T06:57:38.755" v="1157" actId="164"/>
          <ac:picMkLst>
            <pc:docMk/>
            <pc:sldMk cId="1141670926" sldId="308"/>
            <ac:picMk id="13" creationId="{A747B0AF-65D3-D32D-4AD0-382EFE868838}"/>
          </ac:picMkLst>
        </pc:picChg>
        <pc:picChg chg="add del mod topLvl">
          <ac:chgData name="Paul Chen" userId="eb04a670-a83d-42be-b2d1-40f3c77d8f5d" providerId="ADAL" clId="{08933104-614B-461A-ACE4-DDB578E95970}" dt="2023-04-26T06:47:14.468" v="846" actId="478"/>
          <ac:picMkLst>
            <pc:docMk/>
            <pc:sldMk cId="1141670926" sldId="308"/>
            <ac:picMk id="14" creationId="{5EEB9B97-37E5-1809-4EC4-F27C7AC32299}"/>
          </ac:picMkLst>
        </pc:picChg>
        <pc:picChg chg="add del mod topLvl">
          <ac:chgData name="Paul Chen" userId="eb04a670-a83d-42be-b2d1-40f3c77d8f5d" providerId="ADAL" clId="{08933104-614B-461A-ACE4-DDB578E95970}" dt="2023-04-26T06:47:16.048" v="847" actId="478"/>
          <ac:picMkLst>
            <pc:docMk/>
            <pc:sldMk cId="1141670926" sldId="308"/>
            <ac:picMk id="15" creationId="{99200920-6338-FA92-21D8-65619C6705B7}"/>
          </ac:picMkLst>
        </pc:picChg>
        <pc:picChg chg="mod topLvl">
          <ac:chgData name="Paul Chen" userId="eb04a670-a83d-42be-b2d1-40f3c77d8f5d" providerId="ADAL" clId="{08933104-614B-461A-ACE4-DDB578E95970}" dt="2023-04-26T06:57:38.755" v="1157" actId="164"/>
          <ac:picMkLst>
            <pc:docMk/>
            <pc:sldMk cId="1141670926" sldId="308"/>
            <ac:picMk id="16" creationId="{DA86733F-A4C9-DCA6-A9D5-85112E8806B8}"/>
          </ac:picMkLst>
        </pc:picChg>
        <pc:picChg chg="mod topLvl">
          <ac:chgData name="Paul Chen" userId="eb04a670-a83d-42be-b2d1-40f3c77d8f5d" providerId="ADAL" clId="{08933104-614B-461A-ACE4-DDB578E95970}" dt="2023-04-26T06:57:38.755" v="1157" actId="164"/>
          <ac:picMkLst>
            <pc:docMk/>
            <pc:sldMk cId="1141670926" sldId="308"/>
            <ac:picMk id="17" creationId="{B32E9B8D-2697-DDE3-3EB3-0099E115061E}"/>
          </ac:picMkLst>
        </pc:picChg>
        <pc:picChg chg="add mod">
          <ac:chgData name="Paul Chen" userId="eb04a670-a83d-42be-b2d1-40f3c77d8f5d" providerId="ADAL" clId="{08933104-614B-461A-ACE4-DDB578E95970}" dt="2023-04-26T06:57:38.755" v="1157" actId="164"/>
          <ac:picMkLst>
            <pc:docMk/>
            <pc:sldMk cId="1141670926" sldId="308"/>
            <ac:picMk id="20" creationId="{9B576EA3-B925-B96B-9E53-309CABA130AD}"/>
          </ac:picMkLst>
        </pc:picChg>
        <pc:picChg chg="add mod">
          <ac:chgData name="Paul Chen" userId="eb04a670-a83d-42be-b2d1-40f3c77d8f5d" providerId="ADAL" clId="{08933104-614B-461A-ACE4-DDB578E95970}" dt="2023-04-26T06:57:38.755" v="1157" actId="164"/>
          <ac:picMkLst>
            <pc:docMk/>
            <pc:sldMk cId="1141670926" sldId="308"/>
            <ac:picMk id="21" creationId="{0205143F-23A8-F689-5B46-AA0147A6F3A5}"/>
          </ac:picMkLst>
        </pc:picChg>
        <pc:picChg chg="mod">
          <ac:chgData name="Paul Chen" userId="eb04a670-a83d-42be-b2d1-40f3c77d8f5d" providerId="ADAL" clId="{08933104-614B-461A-ACE4-DDB578E95970}" dt="2023-04-26T06:49:56.217" v="957"/>
          <ac:picMkLst>
            <pc:docMk/>
            <pc:sldMk cId="1141670926" sldId="308"/>
            <ac:picMk id="25" creationId="{E54C7FB4-6652-A9B4-FB4B-C6E762719445}"/>
          </ac:picMkLst>
        </pc:picChg>
        <pc:picChg chg="mod">
          <ac:chgData name="Paul Chen" userId="eb04a670-a83d-42be-b2d1-40f3c77d8f5d" providerId="ADAL" clId="{08933104-614B-461A-ACE4-DDB578E95970}" dt="2023-04-26T06:49:56.217" v="957"/>
          <ac:picMkLst>
            <pc:docMk/>
            <pc:sldMk cId="1141670926" sldId="308"/>
            <ac:picMk id="26" creationId="{CC38091E-93A7-D623-0915-F2C82B152169}"/>
          </ac:picMkLst>
        </pc:picChg>
        <pc:picChg chg="mod">
          <ac:chgData name="Paul Chen" userId="eb04a670-a83d-42be-b2d1-40f3c77d8f5d" providerId="ADAL" clId="{08933104-614B-461A-ACE4-DDB578E95970}" dt="2023-04-26T06:49:56.217" v="957"/>
          <ac:picMkLst>
            <pc:docMk/>
            <pc:sldMk cId="1141670926" sldId="308"/>
            <ac:picMk id="27" creationId="{34701A91-2B64-4E66-198B-D551837BFBE6}"/>
          </ac:picMkLst>
        </pc:picChg>
        <pc:picChg chg="add del mod">
          <ac:chgData name="Paul Chen" userId="eb04a670-a83d-42be-b2d1-40f3c77d8f5d" providerId="ADAL" clId="{08933104-614B-461A-ACE4-DDB578E95970}" dt="2023-04-26T06:49:57.179" v="958"/>
          <ac:picMkLst>
            <pc:docMk/>
            <pc:sldMk cId="1141670926" sldId="308"/>
            <ac:picMk id="28" creationId="{F78E2F03-B0D5-38BC-19DC-7F57C765B036}"/>
          </ac:picMkLst>
        </pc:picChg>
        <pc:picChg chg="add del mod">
          <ac:chgData name="Paul Chen" userId="eb04a670-a83d-42be-b2d1-40f3c77d8f5d" providerId="ADAL" clId="{08933104-614B-461A-ACE4-DDB578E95970}" dt="2023-04-26T06:49:57.179" v="958"/>
          <ac:picMkLst>
            <pc:docMk/>
            <pc:sldMk cId="1141670926" sldId="308"/>
            <ac:picMk id="29" creationId="{CF0605A3-5B8D-97C6-DBAE-C7E8F6717A9A}"/>
          </ac:picMkLst>
        </pc:picChg>
      </pc:sldChg>
      <pc:sldChg chg="add del">
        <pc:chgData name="Paul Chen" userId="eb04a670-a83d-42be-b2d1-40f3c77d8f5d" providerId="ADAL" clId="{08933104-614B-461A-ACE4-DDB578E95970}" dt="2023-04-26T07:04:32.937" v="1237"/>
        <pc:sldMkLst>
          <pc:docMk/>
          <pc:sldMk cId="280387815" sldId="309"/>
        </pc:sldMkLst>
      </pc:sldChg>
      <pc:sldChg chg="addSp delSp modSp add mod addAnim delAnim modAnim modNotesTx">
        <pc:chgData name="Paul Chen" userId="eb04a670-a83d-42be-b2d1-40f3c77d8f5d" providerId="ADAL" clId="{08933104-614B-461A-ACE4-DDB578E95970}" dt="2023-04-26T21:34:32.646" v="3559"/>
        <pc:sldMkLst>
          <pc:docMk/>
          <pc:sldMk cId="640908120" sldId="309"/>
        </pc:sldMkLst>
        <pc:spChg chg="add mod topLvl">
          <ac:chgData name="Paul Chen" userId="eb04a670-a83d-42be-b2d1-40f3c77d8f5d" providerId="ADAL" clId="{08933104-614B-461A-ACE4-DDB578E95970}" dt="2023-04-26T20:23:23.861" v="2675" actId="1076"/>
          <ac:spMkLst>
            <pc:docMk/>
            <pc:sldMk cId="640908120" sldId="309"/>
            <ac:spMk id="2" creationId="{D1FC4607-00B7-B99A-0B85-AD550A6437F6}"/>
          </ac:spMkLst>
        </pc:spChg>
        <pc:spChg chg="add mod topLvl">
          <ac:chgData name="Paul Chen" userId="eb04a670-a83d-42be-b2d1-40f3c77d8f5d" providerId="ADAL" clId="{08933104-614B-461A-ACE4-DDB578E95970}" dt="2023-04-26T20:23:23.861" v="2675" actId="1076"/>
          <ac:spMkLst>
            <pc:docMk/>
            <pc:sldMk cId="640908120" sldId="309"/>
            <ac:spMk id="15" creationId="{E86CDC71-D337-F432-FDC8-DBDF4292FE4C}"/>
          </ac:spMkLst>
        </pc:spChg>
        <pc:spChg chg="add mod topLvl">
          <ac:chgData name="Paul Chen" userId="eb04a670-a83d-42be-b2d1-40f3c77d8f5d" providerId="ADAL" clId="{08933104-614B-461A-ACE4-DDB578E95970}" dt="2023-04-26T20:23:23.861" v="2675" actId="1076"/>
          <ac:spMkLst>
            <pc:docMk/>
            <pc:sldMk cId="640908120" sldId="309"/>
            <ac:spMk id="16" creationId="{27451756-B3D9-87D5-0D9F-E429C40B7973}"/>
          </ac:spMkLst>
        </pc:spChg>
        <pc:spChg chg="add del mod ord">
          <ac:chgData name="Paul Chen" userId="eb04a670-a83d-42be-b2d1-40f3c77d8f5d" providerId="ADAL" clId="{08933104-614B-461A-ACE4-DDB578E95970}" dt="2023-04-26T19:15:42.782" v="1474" actId="478"/>
          <ac:spMkLst>
            <pc:docMk/>
            <pc:sldMk cId="640908120" sldId="309"/>
            <ac:spMk id="18" creationId="{A095F10C-0136-D6CD-2FDE-C1D66D6FF83D}"/>
          </ac:spMkLst>
        </pc:spChg>
        <pc:spChg chg="add mod ord topLvl">
          <ac:chgData name="Paul Chen" userId="eb04a670-a83d-42be-b2d1-40f3c77d8f5d" providerId="ADAL" clId="{08933104-614B-461A-ACE4-DDB578E95970}" dt="2023-04-26T20:23:57.481" v="2680" actId="14100"/>
          <ac:spMkLst>
            <pc:docMk/>
            <pc:sldMk cId="640908120" sldId="309"/>
            <ac:spMk id="19" creationId="{BBFC98C4-3803-6CFA-BC6C-802B9555CDEA}"/>
          </ac:spMkLst>
        </pc:spChg>
        <pc:spChg chg="add del mod topLvl">
          <ac:chgData name="Paul Chen" userId="eb04a670-a83d-42be-b2d1-40f3c77d8f5d" providerId="ADAL" clId="{08933104-614B-461A-ACE4-DDB578E95970}" dt="2023-04-26T20:23:52.230" v="2679" actId="478"/>
          <ac:spMkLst>
            <pc:docMk/>
            <pc:sldMk cId="640908120" sldId="309"/>
            <ac:spMk id="20" creationId="{C252BD28-585F-1FD0-7D5F-4FC56D6E35CF}"/>
          </ac:spMkLst>
        </pc:spChg>
        <pc:spChg chg="add mod">
          <ac:chgData name="Paul Chen" userId="eb04a670-a83d-42be-b2d1-40f3c77d8f5d" providerId="ADAL" clId="{08933104-614B-461A-ACE4-DDB578E95970}" dt="2023-04-26T20:24:57.866" v="2687" actId="20577"/>
          <ac:spMkLst>
            <pc:docMk/>
            <pc:sldMk cId="640908120" sldId="309"/>
            <ac:spMk id="23" creationId="{CC9FE229-BA4E-2708-3D9C-E8B4C748AA45}"/>
          </ac:spMkLst>
        </pc:spChg>
        <pc:grpChg chg="add del mod">
          <ac:chgData name="Paul Chen" userId="eb04a670-a83d-42be-b2d1-40f3c77d8f5d" providerId="ADAL" clId="{08933104-614B-461A-ACE4-DDB578E95970}" dt="2023-04-26T19:13:18.386" v="1449" actId="165"/>
          <ac:grpSpMkLst>
            <pc:docMk/>
            <pc:sldMk cId="640908120" sldId="309"/>
            <ac:grpSpMk id="17" creationId="{55F241A9-01FB-E793-6BF2-9F8D543C701C}"/>
          </ac:grpSpMkLst>
        </pc:grpChg>
        <pc:grpChg chg="add del mod">
          <ac:chgData name="Paul Chen" userId="eb04a670-a83d-42be-b2d1-40f3c77d8f5d" providerId="ADAL" clId="{08933104-614B-461A-ACE4-DDB578E95970}" dt="2023-04-26T19:47:47.222" v="1903" actId="165"/>
          <ac:grpSpMkLst>
            <pc:docMk/>
            <pc:sldMk cId="640908120" sldId="309"/>
            <ac:grpSpMk id="21" creationId="{7C20DDC2-7991-9B86-B282-0B9FA79FCE5B}"/>
          </ac:grpSpMkLst>
        </pc:grpChg>
        <pc:grpChg chg="add del mod ord">
          <ac:chgData name="Paul Chen" userId="eb04a670-a83d-42be-b2d1-40f3c77d8f5d" providerId="ADAL" clId="{08933104-614B-461A-ACE4-DDB578E95970}" dt="2023-04-26T20:23:48.808" v="2678" actId="165"/>
          <ac:grpSpMkLst>
            <pc:docMk/>
            <pc:sldMk cId="640908120" sldId="309"/>
            <ac:grpSpMk id="22" creationId="{17D611CF-16B8-BFE6-2EF3-2AD80EFBBCA8}"/>
          </ac:grpSpMkLst>
        </pc:grpChg>
        <pc:picChg chg="add del mod">
          <ac:chgData name="Paul Chen" userId="eb04a670-a83d-42be-b2d1-40f3c77d8f5d" providerId="ADAL" clId="{08933104-614B-461A-ACE4-DDB578E95970}" dt="2023-04-26T19:09:10.309" v="1422" actId="478"/>
          <ac:picMkLst>
            <pc:docMk/>
            <pc:sldMk cId="640908120" sldId="309"/>
            <ac:picMk id="1039" creationId="{BAC89C01-0632-7977-933B-8E8587BE0E08}"/>
          </ac:picMkLst>
        </pc:picChg>
        <pc:picChg chg="del">
          <ac:chgData name="Paul Chen" userId="eb04a670-a83d-42be-b2d1-40f3c77d8f5d" providerId="ADAL" clId="{08933104-614B-461A-ACE4-DDB578E95970}" dt="2023-04-26T07:05:04.223" v="1239" actId="478"/>
          <ac:picMkLst>
            <pc:docMk/>
            <pc:sldMk cId="640908120" sldId="309"/>
            <ac:picMk id="1042" creationId="{C7865D52-325E-CE4F-E519-BEE971142294}"/>
          </ac:picMkLst>
        </pc:picChg>
      </pc:sldChg>
      <pc:sldChg chg="addSp delSp modSp new del mod ord">
        <pc:chgData name="Paul Chen" userId="eb04a670-a83d-42be-b2d1-40f3c77d8f5d" providerId="ADAL" clId="{08933104-614B-461A-ACE4-DDB578E95970}" dt="2023-04-26T19:23:03.873" v="1657" actId="47"/>
        <pc:sldMkLst>
          <pc:docMk/>
          <pc:sldMk cId="1855754549" sldId="310"/>
        </pc:sldMkLst>
        <pc:spChg chg="del">
          <ac:chgData name="Paul Chen" userId="eb04a670-a83d-42be-b2d1-40f3c77d8f5d" providerId="ADAL" clId="{08933104-614B-461A-ACE4-DDB578E95970}" dt="2023-04-26T07:07:49.731" v="1289" actId="478"/>
          <ac:spMkLst>
            <pc:docMk/>
            <pc:sldMk cId="1855754549" sldId="310"/>
            <ac:spMk id="2" creationId="{CC4B59F4-C4D9-76A1-F25C-7AF5A13E55FE}"/>
          </ac:spMkLst>
        </pc:spChg>
        <pc:spChg chg="del">
          <ac:chgData name="Paul Chen" userId="eb04a670-a83d-42be-b2d1-40f3c77d8f5d" providerId="ADAL" clId="{08933104-614B-461A-ACE4-DDB578E95970}" dt="2023-04-26T07:07:48.762" v="1288" actId="478"/>
          <ac:spMkLst>
            <pc:docMk/>
            <pc:sldMk cId="1855754549" sldId="310"/>
            <ac:spMk id="3" creationId="{1DB73E76-670F-E8E7-092D-093A26E3854C}"/>
          </ac:spMkLst>
        </pc:spChg>
        <pc:spChg chg="add del">
          <ac:chgData name="Paul Chen" userId="eb04a670-a83d-42be-b2d1-40f3c77d8f5d" providerId="ADAL" clId="{08933104-614B-461A-ACE4-DDB578E95970}" dt="2023-04-26T07:08:32.489" v="1291" actId="478"/>
          <ac:spMkLst>
            <pc:docMk/>
            <pc:sldMk cId="1855754549" sldId="310"/>
            <ac:spMk id="4" creationId="{D489835E-7E68-14D0-3AAA-336EA810D8EB}"/>
          </ac:spMkLst>
        </pc:spChg>
        <pc:spChg chg="add mod">
          <ac:chgData name="Paul Chen" userId="eb04a670-a83d-42be-b2d1-40f3c77d8f5d" providerId="ADAL" clId="{08933104-614B-461A-ACE4-DDB578E95970}" dt="2023-04-26T19:03:25.501" v="1381" actId="1076"/>
          <ac:spMkLst>
            <pc:docMk/>
            <pc:sldMk cId="1855754549" sldId="310"/>
            <ac:spMk id="5" creationId="{71B8DFE1-4E49-830A-4500-3FB2C242E214}"/>
          </ac:spMkLst>
        </pc:spChg>
        <pc:spChg chg="add mod">
          <ac:chgData name="Paul Chen" userId="eb04a670-a83d-42be-b2d1-40f3c77d8f5d" providerId="ADAL" clId="{08933104-614B-461A-ACE4-DDB578E95970}" dt="2023-04-26T19:03:25.501" v="1381" actId="1076"/>
          <ac:spMkLst>
            <pc:docMk/>
            <pc:sldMk cId="1855754549" sldId="310"/>
            <ac:spMk id="6" creationId="{890E6FC9-EA04-3CBB-775A-E39770FC1595}"/>
          </ac:spMkLst>
        </pc:spChg>
        <pc:spChg chg="add mod">
          <ac:chgData name="Paul Chen" userId="eb04a670-a83d-42be-b2d1-40f3c77d8f5d" providerId="ADAL" clId="{08933104-614B-461A-ACE4-DDB578E95970}" dt="2023-04-26T19:03:25.501" v="1381" actId="1076"/>
          <ac:spMkLst>
            <pc:docMk/>
            <pc:sldMk cId="1855754549" sldId="310"/>
            <ac:spMk id="7" creationId="{5CC0268D-A77A-E384-4FE4-22244794D489}"/>
          </ac:spMkLst>
        </pc:spChg>
      </pc:sldChg>
      <pc:sldChg chg="addSp delSp modSp add del mod modTransition">
        <pc:chgData name="Paul Chen" userId="eb04a670-a83d-42be-b2d1-40f3c77d8f5d" providerId="ADAL" clId="{08933104-614B-461A-ACE4-DDB578E95970}" dt="2023-04-26T19:13:58.177" v="1454" actId="47"/>
        <pc:sldMkLst>
          <pc:docMk/>
          <pc:sldMk cId="1784200106" sldId="311"/>
        </pc:sldMkLst>
        <pc:spChg chg="add del mod">
          <ac:chgData name="Paul Chen" userId="eb04a670-a83d-42be-b2d1-40f3c77d8f5d" providerId="ADAL" clId="{08933104-614B-461A-ACE4-DDB578E95970}" dt="2023-04-26T19:11:43.307" v="1439" actId="207"/>
          <ac:spMkLst>
            <pc:docMk/>
            <pc:sldMk cId="1784200106" sldId="311"/>
            <ac:spMk id="4" creationId="{79C7DEA5-EC70-98B5-C4D1-F5DB5350D7D6}"/>
          </ac:spMkLst>
        </pc:spChg>
        <pc:spChg chg="mod">
          <ac:chgData name="Paul Chen" userId="eb04a670-a83d-42be-b2d1-40f3c77d8f5d" providerId="ADAL" clId="{08933104-614B-461A-ACE4-DDB578E95970}" dt="2023-04-26T19:13:54.950" v="1453" actId="1076"/>
          <ac:spMkLst>
            <pc:docMk/>
            <pc:sldMk cId="1784200106" sldId="311"/>
            <ac:spMk id="5" creationId="{71B8DFE1-4E49-830A-4500-3FB2C242E214}"/>
          </ac:spMkLst>
        </pc:spChg>
        <pc:spChg chg="del mod">
          <ac:chgData name="Paul Chen" userId="eb04a670-a83d-42be-b2d1-40f3c77d8f5d" providerId="ADAL" clId="{08933104-614B-461A-ACE4-DDB578E95970}" dt="2023-04-26T19:13:49.036" v="1452" actId="478"/>
          <ac:spMkLst>
            <pc:docMk/>
            <pc:sldMk cId="1784200106" sldId="311"/>
            <ac:spMk id="6" creationId="{890E6FC9-EA04-3CBB-775A-E39770FC1595}"/>
          </ac:spMkLst>
        </pc:spChg>
        <pc:spChg chg="mod">
          <ac:chgData name="Paul Chen" userId="eb04a670-a83d-42be-b2d1-40f3c77d8f5d" providerId="ADAL" clId="{08933104-614B-461A-ACE4-DDB578E95970}" dt="2023-04-26T19:04:01.456" v="1388" actId="1076"/>
          <ac:spMkLst>
            <pc:docMk/>
            <pc:sldMk cId="1784200106" sldId="311"/>
            <ac:spMk id="7" creationId="{5CC0268D-A77A-E384-4FE4-22244794D489}"/>
          </ac:spMkLst>
        </pc:spChg>
        <pc:spChg chg="add del mod">
          <ac:chgData name="Paul Chen" userId="eb04a670-a83d-42be-b2d1-40f3c77d8f5d" providerId="ADAL" clId="{08933104-614B-461A-ACE4-DDB578E95970}" dt="2023-04-26T19:13:47.644" v="1451" actId="478"/>
          <ac:spMkLst>
            <pc:docMk/>
            <pc:sldMk cId="1784200106" sldId="311"/>
            <ac:spMk id="8" creationId="{41B7058F-3C1C-9B29-35AF-16EA1E55D7CD}"/>
          </ac:spMkLst>
        </pc:spChg>
        <pc:cxnChg chg="add del">
          <ac:chgData name="Paul Chen" userId="eb04a670-a83d-42be-b2d1-40f3c77d8f5d" providerId="ADAL" clId="{08933104-614B-461A-ACE4-DDB578E95970}" dt="2023-04-26T19:04:48.303" v="1393" actId="11529"/>
          <ac:cxnSpMkLst>
            <pc:docMk/>
            <pc:sldMk cId="1784200106" sldId="311"/>
            <ac:cxnSpMk id="3" creationId="{B1011E47-FA83-362B-47BA-ACEBB31B5FC2}"/>
          </ac:cxnSpMkLst>
        </pc:cxnChg>
      </pc:sldChg>
      <pc:sldChg chg="addSp delSp modSp add mod modAnim modNotesTx">
        <pc:chgData name="Paul Chen" userId="eb04a670-a83d-42be-b2d1-40f3c77d8f5d" providerId="ADAL" clId="{08933104-614B-461A-ACE4-DDB578E95970}" dt="2023-04-26T21:35:01.688" v="3561"/>
        <pc:sldMkLst>
          <pc:docMk/>
          <pc:sldMk cId="3650560318" sldId="313"/>
        </pc:sldMkLst>
        <pc:spChg chg="mod topLvl">
          <ac:chgData name="Paul Chen" userId="eb04a670-a83d-42be-b2d1-40f3c77d8f5d" providerId="ADAL" clId="{08933104-614B-461A-ACE4-DDB578E95970}" dt="2023-04-26T19:22:26.568" v="1656" actId="1076"/>
          <ac:spMkLst>
            <pc:docMk/>
            <pc:sldMk cId="3650560318" sldId="313"/>
            <ac:spMk id="4" creationId="{79C7DEA5-EC70-98B5-C4D1-F5DB5350D7D6}"/>
          </ac:spMkLst>
        </pc:spChg>
        <pc:spChg chg="mod topLvl">
          <ac:chgData name="Paul Chen" userId="eb04a670-a83d-42be-b2d1-40f3c77d8f5d" providerId="ADAL" clId="{08933104-614B-461A-ACE4-DDB578E95970}" dt="2023-04-26T19:22:26.568" v="1656" actId="1076"/>
          <ac:spMkLst>
            <pc:docMk/>
            <pc:sldMk cId="3650560318" sldId="313"/>
            <ac:spMk id="5" creationId="{71B8DFE1-4E49-830A-4500-3FB2C242E214}"/>
          </ac:spMkLst>
        </pc:spChg>
        <pc:spChg chg="mod topLvl">
          <ac:chgData name="Paul Chen" userId="eb04a670-a83d-42be-b2d1-40f3c77d8f5d" providerId="ADAL" clId="{08933104-614B-461A-ACE4-DDB578E95970}" dt="2023-04-26T19:22:26.568" v="1656" actId="1076"/>
          <ac:spMkLst>
            <pc:docMk/>
            <pc:sldMk cId="3650560318" sldId="313"/>
            <ac:spMk id="6" creationId="{890E6FC9-EA04-3CBB-775A-E39770FC1595}"/>
          </ac:spMkLst>
        </pc:spChg>
        <pc:spChg chg="mod topLvl">
          <ac:chgData name="Paul Chen" userId="eb04a670-a83d-42be-b2d1-40f3c77d8f5d" providerId="ADAL" clId="{08933104-614B-461A-ACE4-DDB578E95970}" dt="2023-04-26T19:22:26.568" v="1656" actId="1076"/>
          <ac:spMkLst>
            <pc:docMk/>
            <pc:sldMk cId="3650560318" sldId="313"/>
            <ac:spMk id="7" creationId="{5CC0268D-A77A-E384-4FE4-22244794D489}"/>
          </ac:spMkLst>
        </pc:spChg>
        <pc:spChg chg="mod topLvl">
          <ac:chgData name="Paul Chen" userId="eb04a670-a83d-42be-b2d1-40f3c77d8f5d" providerId="ADAL" clId="{08933104-614B-461A-ACE4-DDB578E95970}" dt="2023-04-26T19:22:26.568" v="1656" actId="1076"/>
          <ac:spMkLst>
            <pc:docMk/>
            <pc:sldMk cId="3650560318" sldId="313"/>
            <ac:spMk id="8" creationId="{41B7058F-3C1C-9B29-35AF-16EA1E55D7CD}"/>
          </ac:spMkLst>
        </pc:spChg>
        <pc:spChg chg="mod">
          <ac:chgData name="Paul Chen" userId="eb04a670-a83d-42be-b2d1-40f3c77d8f5d" providerId="ADAL" clId="{08933104-614B-461A-ACE4-DDB578E95970}" dt="2023-04-26T19:53:17.757" v="1956"/>
          <ac:spMkLst>
            <pc:docMk/>
            <pc:sldMk cId="3650560318" sldId="313"/>
            <ac:spMk id="13" creationId="{F38BBBF4-17F5-95FF-9682-07BFE388FB76}"/>
          </ac:spMkLst>
        </pc:spChg>
        <pc:grpChg chg="add del mod">
          <ac:chgData name="Paul Chen" userId="eb04a670-a83d-42be-b2d1-40f3c77d8f5d" providerId="ADAL" clId="{08933104-614B-461A-ACE4-DDB578E95970}" dt="2023-04-26T19:18:27.311" v="1621" actId="165"/>
          <ac:grpSpMkLst>
            <pc:docMk/>
            <pc:sldMk cId="3650560318" sldId="313"/>
            <ac:grpSpMk id="2" creationId="{2BAB7BA4-579D-C35C-9234-F15EB503C817}"/>
          </ac:grpSpMkLst>
        </pc:grpChg>
        <pc:grpChg chg="add del mod">
          <ac:chgData name="Paul Chen" userId="eb04a670-a83d-42be-b2d1-40f3c77d8f5d" providerId="ADAL" clId="{08933104-614B-461A-ACE4-DDB578E95970}" dt="2023-04-26T20:03:26.437" v="2218" actId="478"/>
          <ac:grpSpMkLst>
            <pc:docMk/>
            <pc:sldMk cId="3650560318" sldId="313"/>
            <ac:grpSpMk id="11" creationId="{15E31851-2BB1-E90F-F134-C468F3B88195}"/>
          </ac:grpSpMkLst>
        </pc:grpChg>
        <pc:picChg chg="add mod">
          <ac:chgData name="Paul Chen" userId="eb04a670-a83d-42be-b2d1-40f3c77d8f5d" providerId="ADAL" clId="{08933104-614B-461A-ACE4-DDB578E95970}" dt="2023-04-26T21:23:25.130" v="3344" actId="1076"/>
          <ac:picMkLst>
            <pc:docMk/>
            <pc:sldMk cId="3650560318" sldId="313"/>
            <ac:picMk id="3" creationId="{9D685EA0-5D3B-7B44-E1AC-775BF664BE4F}"/>
          </ac:picMkLst>
        </pc:picChg>
        <pc:picChg chg="add mod ord">
          <ac:chgData name="Paul Chen" userId="eb04a670-a83d-42be-b2d1-40f3c77d8f5d" providerId="ADAL" clId="{08933104-614B-461A-ACE4-DDB578E95970}" dt="2023-04-26T21:19:57.110" v="3320" actId="171"/>
          <ac:picMkLst>
            <pc:docMk/>
            <pc:sldMk cId="3650560318" sldId="313"/>
            <ac:picMk id="9" creationId="{9C5607C3-EA42-ADD0-631F-B58B9A376F63}"/>
          </ac:picMkLst>
        </pc:picChg>
        <pc:picChg chg="add del mod">
          <ac:chgData name="Paul Chen" userId="eb04a670-a83d-42be-b2d1-40f3c77d8f5d" providerId="ADAL" clId="{08933104-614B-461A-ACE4-DDB578E95970}" dt="2023-04-26T20:03:28.555" v="2219" actId="478"/>
          <ac:picMkLst>
            <pc:docMk/>
            <pc:sldMk cId="3650560318" sldId="313"/>
            <ac:picMk id="10" creationId="{A8D7C11B-75AA-285F-01D0-A4050199C0B6}"/>
          </ac:picMkLst>
        </pc:picChg>
        <pc:picChg chg="mod">
          <ac:chgData name="Paul Chen" userId="eb04a670-a83d-42be-b2d1-40f3c77d8f5d" providerId="ADAL" clId="{08933104-614B-461A-ACE4-DDB578E95970}" dt="2023-04-26T19:53:17.757" v="1956"/>
          <ac:picMkLst>
            <pc:docMk/>
            <pc:sldMk cId="3650560318" sldId="313"/>
            <ac:picMk id="12" creationId="{7BC6D67C-E49F-B1EA-CF69-B5E486A3809F}"/>
          </ac:picMkLst>
        </pc:picChg>
      </pc:sldChg>
      <pc:sldChg chg="addSp delSp modSp add mod modTransition delAnim modAnim modNotesTx">
        <pc:chgData name="Paul Chen" userId="eb04a670-a83d-42be-b2d1-40f3c77d8f5d" providerId="ADAL" clId="{08933104-614B-461A-ACE4-DDB578E95970}" dt="2023-04-26T22:17:58.625" v="4137" actId="1076"/>
        <pc:sldMkLst>
          <pc:docMk/>
          <pc:sldMk cId="2602296149" sldId="314"/>
        </pc:sldMkLst>
        <pc:spChg chg="add mod">
          <ac:chgData name="Paul Chen" userId="eb04a670-a83d-42be-b2d1-40f3c77d8f5d" providerId="ADAL" clId="{08933104-614B-461A-ACE4-DDB578E95970}" dt="2023-04-26T22:14:15.421" v="4114" actId="1076"/>
          <ac:spMkLst>
            <pc:docMk/>
            <pc:sldMk cId="2602296149" sldId="314"/>
            <ac:spMk id="2" creationId="{E12D2833-B3D8-0A27-0C20-509B141FE4F5}"/>
          </ac:spMkLst>
        </pc:spChg>
        <pc:spChg chg="del">
          <ac:chgData name="Paul Chen" userId="eb04a670-a83d-42be-b2d1-40f3c77d8f5d" providerId="ADAL" clId="{08933104-614B-461A-ACE4-DDB578E95970}" dt="2023-04-26T19:23:12.113" v="1660" actId="478"/>
          <ac:spMkLst>
            <pc:docMk/>
            <pc:sldMk cId="2602296149" sldId="314"/>
            <ac:spMk id="4" creationId="{79C7DEA5-EC70-98B5-C4D1-F5DB5350D7D6}"/>
          </ac:spMkLst>
        </pc:spChg>
        <pc:spChg chg="mod">
          <ac:chgData name="Paul Chen" userId="eb04a670-a83d-42be-b2d1-40f3c77d8f5d" providerId="ADAL" clId="{08933104-614B-461A-ACE4-DDB578E95970}" dt="2023-04-26T22:17:25.257" v="4135" actId="20577"/>
          <ac:spMkLst>
            <pc:docMk/>
            <pc:sldMk cId="2602296149" sldId="314"/>
            <ac:spMk id="5" creationId="{71B8DFE1-4E49-830A-4500-3FB2C242E214}"/>
          </ac:spMkLst>
        </pc:spChg>
        <pc:spChg chg="del">
          <ac:chgData name="Paul Chen" userId="eb04a670-a83d-42be-b2d1-40f3c77d8f5d" providerId="ADAL" clId="{08933104-614B-461A-ACE4-DDB578E95970}" dt="2023-04-26T19:23:09.794" v="1659" actId="478"/>
          <ac:spMkLst>
            <pc:docMk/>
            <pc:sldMk cId="2602296149" sldId="314"/>
            <ac:spMk id="6" creationId="{890E6FC9-EA04-3CBB-775A-E39770FC1595}"/>
          </ac:spMkLst>
        </pc:spChg>
        <pc:spChg chg="del">
          <ac:chgData name="Paul Chen" userId="eb04a670-a83d-42be-b2d1-40f3c77d8f5d" providerId="ADAL" clId="{08933104-614B-461A-ACE4-DDB578E95970}" dt="2023-04-26T19:23:13.047" v="1662" actId="478"/>
          <ac:spMkLst>
            <pc:docMk/>
            <pc:sldMk cId="2602296149" sldId="314"/>
            <ac:spMk id="7" creationId="{5CC0268D-A77A-E384-4FE4-22244794D489}"/>
          </ac:spMkLst>
        </pc:spChg>
        <pc:spChg chg="del">
          <ac:chgData name="Paul Chen" userId="eb04a670-a83d-42be-b2d1-40f3c77d8f5d" providerId="ADAL" clId="{08933104-614B-461A-ACE4-DDB578E95970}" dt="2023-04-26T19:23:12.675" v="1661" actId="478"/>
          <ac:spMkLst>
            <pc:docMk/>
            <pc:sldMk cId="2602296149" sldId="314"/>
            <ac:spMk id="8" creationId="{41B7058F-3C1C-9B29-35AF-16EA1E55D7CD}"/>
          </ac:spMkLst>
        </pc:spChg>
        <pc:spChg chg="add del mod">
          <ac:chgData name="Paul Chen" userId="eb04a670-a83d-42be-b2d1-40f3c77d8f5d" providerId="ADAL" clId="{08933104-614B-461A-ACE4-DDB578E95970}" dt="2023-04-26T22:17:18.095" v="4133" actId="478"/>
          <ac:spMkLst>
            <pc:docMk/>
            <pc:sldMk cId="2602296149" sldId="314"/>
            <ac:spMk id="10" creationId="{8C575846-A75D-2AD6-6115-11568956DDC3}"/>
          </ac:spMkLst>
        </pc:spChg>
        <pc:graphicFrameChg chg="add mod">
          <ac:chgData name="Paul Chen" userId="eb04a670-a83d-42be-b2d1-40f3c77d8f5d" providerId="ADAL" clId="{08933104-614B-461A-ACE4-DDB578E95970}" dt="2023-04-26T22:17:58.625" v="4137" actId="1076"/>
          <ac:graphicFrameMkLst>
            <pc:docMk/>
            <pc:sldMk cId="2602296149" sldId="314"/>
            <ac:graphicFrameMk id="9" creationId="{FB78F3B6-E18C-3512-0282-26D301242D12}"/>
          </ac:graphicFrameMkLst>
        </pc:graphicFrameChg>
        <pc:picChg chg="del">
          <ac:chgData name="Paul Chen" userId="eb04a670-a83d-42be-b2d1-40f3c77d8f5d" providerId="ADAL" clId="{08933104-614B-461A-ACE4-DDB578E95970}" dt="2023-04-26T20:04:22.269" v="2220" actId="478"/>
          <ac:picMkLst>
            <pc:docMk/>
            <pc:sldMk cId="2602296149" sldId="314"/>
            <ac:picMk id="3" creationId="{9D685EA0-5D3B-7B44-E1AC-775BF664BE4F}"/>
          </ac:picMkLst>
        </pc:picChg>
      </pc:sldChg>
      <pc:sldChg chg="addSp delSp modSp new mod modAnim">
        <pc:chgData name="Paul Chen" userId="eb04a670-a83d-42be-b2d1-40f3c77d8f5d" providerId="ADAL" clId="{08933104-614B-461A-ACE4-DDB578E95970}" dt="2023-04-26T19:57:55.863" v="2031" actId="207"/>
        <pc:sldMkLst>
          <pc:docMk/>
          <pc:sldMk cId="2688752777" sldId="316"/>
        </pc:sldMkLst>
        <pc:spChg chg="del">
          <ac:chgData name="Paul Chen" userId="eb04a670-a83d-42be-b2d1-40f3c77d8f5d" providerId="ADAL" clId="{08933104-614B-461A-ACE4-DDB578E95970}" dt="2023-04-26T19:50:56.901" v="1918" actId="478"/>
          <ac:spMkLst>
            <pc:docMk/>
            <pc:sldMk cId="2688752777" sldId="316"/>
            <ac:spMk id="3" creationId="{0F3773BE-59A9-AA0A-46E6-484A0CDF3B86}"/>
          </ac:spMkLst>
        </pc:spChg>
        <pc:spChg chg="add mod">
          <ac:chgData name="Paul Chen" userId="eb04a670-a83d-42be-b2d1-40f3c77d8f5d" providerId="ADAL" clId="{08933104-614B-461A-ACE4-DDB578E95970}" dt="2023-04-26T19:53:13.786" v="1955" actId="164"/>
          <ac:spMkLst>
            <pc:docMk/>
            <pc:sldMk cId="2688752777" sldId="316"/>
            <ac:spMk id="11" creationId="{4DB4ED33-819F-836E-ADE8-6846BBEC4648}"/>
          </ac:spMkLst>
        </pc:spChg>
        <pc:spChg chg="add mod">
          <ac:chgData name="Paul Chen" userId="eb04a670-a83d-42be-b2d1-40f3c77d8f5d" providerId="ADAL" clId="{08933104-614B-461A-ACE4-DDB578E95970}" dt="2023-04-26T19:57:55.863" v="2031" actId="207"/>
          <ac:spMkLst>
            <pc:docMk/>
            <pc:sldMk cId="2688752777" sldId="316"/>
            <ac:spMk id="13" creationId="{2FAACF0A-5143-EE2F-E1DD-29CD1F6A7C0A}"/>
          </ac:spMkLst>
        </pc:spChg>
        <pc:grpChg chg="mod">
          <ac:chgData name="Paul Chen" userId="eb04a670-a83d-42be-b2d1-40f3c77d8f5d" providerId="ADAL" clId="{08933104-614B-461A-ACE4-DDB578E95970}" dt="2023-04-26T19:51:26.990" v="1928"/>
          <ac:grpSpMkLst>
            <pc:docMk/>
            <pc:sldMk cId="2688752777" sldId="316"/>
            <ac:grpSpMk id="10" creationId="{DC41E649-5566-FBED-1625-7A7AA3817CB4}"/>
          </ac:grpSpMkLst>
        </pc:grpChg>
        <pc:grpChg chg="add mod">
          <ac:chgData name="Paul Chen" userId="eb04a670-a83d-42be-b2d1-40f3c77d8f5d" providerId="ADAL" clId="{08933104-614B-461A-ACE4-DDB578E95970}" dt="2023-04-26T19:53:13.786" v="1955" actId="164"/>
          <ac:grpSpMkLst>
            <pc:docMk/>
            <pc:sldMk cId="2688752777" sldId="316"/>
            <ac:grpSpMk id="14" creationId="{EC8A8EED-2F6D-2129-7348-A7AC569B068A}"/>
          </ac:grpSpMkLst>
        </pc:grpChg>
        <pc:picChg chg="add mod">
          <ac:chgData name="Paul Chen" userId="eb04a670-a83d-42be-b2d1-40f3c77d8f5d" providerId="ADAL" clId="{08933104-614B-461A-ACE4-DDB578E95970}" dt="2023-04-26T19:50:54.831" v="1917"/>
          <ac:picMkLst>
            <pc:docMk/>
            <pc:sldMk cId="2688752777" sldId="316"/>
            <ac:picMk id="4" creationId="{400BB58F-F1B1-A5BB-3B7F-73DDE22BAFC0}"/>
          </ac:picMkLst>
        </pc:picChg>
        <pc:picChg chg="add mod">
          <ac:chgData name="Paul Chen" userId="eb04a670-a83d-42be-b2d1-40f3c77d8f5d" providerId="ADAL" clId="{08933104-614B-461A-ACE4-DDB578E95970}" dt="2023-04-26T19:51:00.329" v="1919"/>
          <ac:picMkLst>
            <pc:docMk/>
            <pc:sldMk cId="2688752777" sldId="316"/>
            <ac:picMk id="5" creationId="{7182E8EE-299E-4547-54B4-41415EBC7EA6}"/>
          </ac:picMkLst>
        </pc:picChg>
        <pc:picChg chg="add mod">
          <ac:chgData name="Paul Chen" userId="eb04a670-a83d-42be-b2d1-40f3c77d8f5d" providerId="ADAL" clId="{08933104-614B-461A-ACE4-DDB578E95970}" dt="2023-04-26T19:53:13.786" v="1955" actId="164"/>
          <ac:picMkLst>
            <pc:docMk/>
            <pc:sldMk cId="2688752777" sldId="316"/>
            <ac:picMk id="6" creationId="{A4825D22-3604-0467-4110-285053E7C4B4}"/>
          </ac:picMkLst>
        </pc:picChg>
        <pc:picChg chg="add mod">
          <ac:chgData name="Paul Chen" userId="eb04a670-a83d-42be-b2d1-40f3c77d8f5d" providerId="ADAL" clId="{08933104-614B-461A-ACE4-DDB578E95970}" dt="2023-04-26T19:53:03.415" v="1954" actId="1076"/>
          <ac:picMkLst>
            <pc:docMk/>
            <pc:sldMk cId="2688752777" sldId="316"/>
            <ac:picMk id="12" creationId="{B2FB23C5-3DD8-1D98-D708-442427E323E0}"/>
          </ac:picMkLst>
        </pc:picChg>
        <pc:inkChg chg="add del">
          <ac:chgData name="Paul Chen" userId="eb04a670-a83d-42be-b2d1-40f3c77d8f5d" providerId="ADAL" clId="{08933104-614B-461A-ACE4-DDB578E95970}" dt="2023-04-26T19:51:20.435" v="1923" actId="9405"/>
          <ac:inkMkLst>
            <pc:docMk/>
            <pc:sldMk cId="2688752777" sldId="316"/>
            <ac:inkMk id="7" creationId="{80512F8E-18B9-462A-AAE6-7F41CA8CD7AB}"/>
          </ac:inkMkLst>
        </pc:inkChg>
        <pc:inkChg chg="add del mod">
          <ac:chgData name="Paul Chen" userId="eb04a670-a83d-42be-b2d1-40f3c77d8f5d" providerId="ADAL" clId="{08933104-614B-461A-ACE4-DDB578E95970}" dt="2023-04-26T19:51:27.176" v="1929" actId="9405"/>
          <ac:inkMkLst>
            <pc:docMk/>
            <pc:sldMk cId="2688752777" sldId="316"/>
            <ac:inkMk id="8" creationId="{20082A08-A716-366D-708F-5F5E89FA21DF}"/>
          </ac:inkMkLst>
        </pc:inkChg>
        <pc:inkChg chg="add del mod">
          <ac:chgData name="Paul Chen" userId="eb04a670-a83d-42be-b2d1-40f3c77d8f5d" providerId="ADAL" clId="{08933104-614B-461A-ACE4-DDB578E95970}" dt="2023-04-26T19:51:26.990" v="1928"/>
          <ac:inkMkLst>
            <pc:docMk/>
            <pc:sldMk cId="2688752777" sldId="316"/>
            <ac:inkMk id="9" creationId="{1509EBF0-FF73-94D5-19FC-4FEDB88A404C}"/>
          </ac:inkMkLst>
        </pc:inkChg>
      </pc:sldChg>
      <pc:sldChg chg="delSp modSp add del mod modAnim">
        <pc:chgData name="Paul Chen" userId="eb04a670-a83d-42be-b2d1-40f3c77d8f5d" providerId="ADAL" clId="{08933104-614B-461A-ACE4-DDB578E95970}" dt="2023-04-26T21:35:55.670" v="3565"/>
        <pc:sldMkLst>
          <pc:docMk/>
          <pc:sldMk cId="2397305624" sldId="317"/>
        </pc:sldMkLst>
        <pc:grpChg chg="del">
          <ac:chgData name="Paul Chen" userId="eb04a670-a83d-42be-b2d1-40f3c77d8f5d" providerId="ADAL" clId="{08933104-614B-461A-ACE4-DDB578E95970}" dt="2023-04-26T20:09:02.655" v="2369" actId="478"/>
          <ac:grpSpMkLst>
            <pc:docMk/>
            <pc:sldMk cId="2397305624" sldId="317"/>
            <ac:grpSpMk id="11" creationId="{15E31851-2BB1-E90F-F134-C468F3B88195}"/>
          </ac:grpSpMkLst>
        </pc:grpChg>
        <pc:picChg chg="del">
          <ac:chgData name="Paul Chen" userId="eb04a670-a83d-42be-b2d1-40f3c77d8f5d" providerId="ADAL" clId="{08933104-614B-461A-ACE4-DDB578E95970}" dt="2023-04-26T20:05:16.791" v="2253" actId="478"/>
          <ac:picMkLst>
            <pc:docMk/>
            <pc:sldMk cId="2397305624" sldId="317"/>
            <ac:picMk id="3" creationId="{9D685EA0-5D3B-7B44-E1AC-775BF664BE4F}"/>
          </ac:picMkLst>
        </pc:picChg>
        <pc:picChg chg="mod">
          <ac:chgData name="Paul Chen" userId="eb04a670-a83d-42be-b2d1-40f3c77d8f5d" providerId="ADAL" clId="{08933104-614B-461A-ACE4-DDB578E95970}" dt="2023-04-26T20:06:18.243" v="2267" actId="1038"/>
          <ac:picMkLst>
            <pc:docMk/>
            <pc:sldMk cId="2397305624" sldId="317"/>
            <ac:picMk id="9" creationId="{9C5607C3-EA42-ADD0-631F-B58B9A376F63}"/>
          </ac:picMkLst>
        </pc:picChg>
        <pc:picChg chg="del">
          <ac:chgData name="Paul Chen" userId="eb04a670-a83d-42be-b2d1-40f3c77d8f5d" providerId="ADAL" clId="{08933104-614B-461A-ACE4-DDB578E95970}" dt="2023-04-26T20:09:13.347" v="2371" actId="478"/>
          <ac:picMkLst>
            <pc:docMk/>
            <pc:sldMk cId="2397305624" sldId="317"/>
            <ac:picMk id="10" creationId="{A8D7C11B-75AA-285F-01D0-A4050199C0B6}"/>
          </ac:picMkLst>
        </pc:picChg>
      </pc:sldChg>
      <pc:sldChg chg="addSp delSp modSp add mod delAnim modAnim">
        <pc:chgData name="Paul Chen" userId="eb04a670-a83d-42be-b2d1-40f3c77d8f5d" providerId="ADAL" clId="{08933104-614B-461A-ACE4-DDB578E95970}" dt="2023-04-26T22:10:46.385" v="4082"/>
        <pc:sldMkLst>
          <pc:docMk/>
          <pc:sldMk cId="2770998944" sldId="318"/>
        </pc:sldMkLst>
        <pc:spChg chg="add del mod">
          <ac:chgData name="Paul Chen" userId="eb04a670-a83d-42be-b2d1-40f3c77d8f5d" providerId="ADAL" clId="{08933104-614B-461A-ACE4-DDB578E95970}" dt="2023-04-26T20:13:56.455" v="2503" actId="478"/>
          <ac:spMkLst>
            <pc:docMk/>
            <pc:sldMk cId="2770998944" sldId="318"/>
            <ac:spMk id="2" creationId="{5E96C1D9-2934-8B20-843D-2886B9B2DFC0}"/>
          </ac:spMkLst>
        </pc:spChg>
        <pc:picChg chg="del">
          <ac:chgData name="Paul Chen" userId="eb04a670-a83d-42be-b2d1-40f3c77d8f5d" providerId="ADAL" clId="{08933104-614B-461A-ACE4-DDB578E95970}" dt="2023-04-26T20:15:06.351" v="2509" actId="478"/>
          <ac:picMkLst>
            <pc:docMk/>
            <pc:sldMk cId="2770998944" sldId="318"/>
            <ac:picMk id="3" creationId="{9D685EA0-5D3B-7B44-E1AC-775BF664BE4F}"/>
          </ac:picMkLst>
        </pc:picChg>
        <pc:picChg chg="del ord">
          <ac:chgData name="Paul Chen" userId="eb04a670-a83d-42be-b2d1-40f3c77d8f5d" providerId="ADAL" clId="{08933104-614B-461A-ACE4-DDB578E95970}" dt="2023-04-26T20:15:15.073" v="2510" actId="478"/>
          <ac:picMkLst>
            <pc:docMk/>
            <pc:sldMk cId="2770998944" sldId="318"/>
            <ac:picMk id="9" creationId="{9C5607C3-EA42-ADD0-631F-B58B9A376F63}"/>
          </ac:picMkLst>
        </pc:picChg>
      </pc:sldChg>
      <pc:sldChg chg="addSp delSp modSp add mod delAnim modAnim">
        <pc:chgData name="Paul Chen" userId="eb04a670-a83d-42be-b2d1-40f3c77d8f5d" providerId="ADAL" clId="{08933104-614B-461A-ACE4-DDB578E95970}" dt="2023-04-26T21:24:46.185" v="3352" actId="1076"/>
        <pc:sldMkLst>
          <pc:docMk/>
          <pc:sldMk cId="1503372545" sldId="319"/>
        </pc:sldMkLst>
        <pc:spChg chg="add mod">
          <ac:chgData name="Paul Chen" userId="eb04a670-a83d-42be-b2d1-40f3c77d8f5d" providerId="ADAL" clId="{08933104-614B-461A-ACE4-DDB578E95970}" dt="2023-04-26T20:34:31.877" v="2770" actId="1076"/>
          <ac:spMkLst>
            <pc:docMk/>
            <pc:sldMk cId="1503372545" sldId="319"/>
            <ac:spMk id="2" creationId="{9688EF4C-298D-480A-5B70-15487AB2EF67}"/>
          </ac:spMkLst>
        </pc:spChg>
        <pc:spChg chg="del">
          <ac:chgData name="Paul Chen" userId="eb04a670-a83d-42be-b2d1-40f3c77d8f5d" providerId="ADAL" clId="{08933104-614B-461A-ACE4-DDB578E95970}" dt="2023-04-26T20:06:42.635" v="2274" actId="478"/>
          <ac:spMkLst>
            <pc:docMk/>
            <pc:sldMk cId="1503372545" sldId="319"/>
            <ac:spMk id="4" creationId="{79C7DEA5-EC70-98B5-C4D1-F5DB5350D7D6}"/>
          </ac:spMkLst>
        </pc:spChg>
        <pc:spChg chg="del">
          <ac:chgData name="Paul Chen" userId="eb04a670-a83d-42be-b2d1-40f3c77d8f5d" providerId="ADAL" clId="{08933104-614B-461A-ACE4-DDB578E95970}" dt="2023-04-26T20:06:39.546" v="2271" actId="478"/>
          <ac:spMkLst>
            <pc:docMk/>
            <pc:sldMk cId="1503372545" sldId="319"/>
            <ac:spMk id="5" creationId="{71B8DFE1-4E49-830A-4500-3FB2C242E214}"/>
          </ac:spMkLst>
        </pc:spChg>
        <pc:spChg chg="del">
          <ac:chgData name="Paul Chen" userId="eb04a670-a83d-42be-b2d1-40f3c77d8f5d" providerId="ADAL" clId="{08933104-614B-461A-ACE4-DDB578E95970}" dt="2023-04-26T20:06:42.011" v="2273" actId="478"/>
          <ac:spMkLst>
            <pc:docMk/>
            <pc:sldMk cId="1503372545" sldId="319"/>
            <ac:spMk id="6" creationId="{890E6FC9-EA04-3CBB-775A-E39770FC1595}"/>
          </ac:spMkLst>
        </pc:spChg>
        <pc:spChg chg="mod">
          <ac:chgData name="Paul Chen" userId="eb04a670-a83d-42be-b2d1-40f3c77d8f5d" providerId="ADAL" clId="{08933104-614B-461A-ACE4-DDB578E95970}" dt="2023-04-26T20:34:12.679" v="2764" actId="14100"/>
          <ac:spMkLst>
            <pc:docMk/>
            <pc:sldMk cId="1503372545" sldId="319"/>
            <ac:spMk id="7" creationId="{5CC0268D-A77A-E384-4FE4-22244794D489}"/>
          </ac:spMkLst>
        </pc:spChg>
        <pc:spChg chg="del">
          <ac:chgData name="Paul Chen" userId="eb04a670-a83d-42be-b2d1-40f3c77d8f5d" providerId="ADAL" clId="{08933104-614B-461A-ACE4-DDB578E95970}" dt="2023-04-26T20:06:43.882" v="2275" actId="478"/>
          <ac:spMkLst>
            <pc:docMk/>
            <pc:sldMk cId="1503372545" sldId="319"/>
            <ac:spMk id="8" creationId="{41B7058F-3C1C-9B29-35AF-16EA1E55D7CD}"/>
          </ac:spMkLst>
        </pc:spChg>
        <pc:spChg chg="del topLvl">
          <ac:chgData name="Paul Chen" userId="eb04a670-a83d-42be-b2d1-40f3c77d8f5d" providerId="ADAL" clId="{08933104-614B-461A-ACE4-DDB578E95970}" dt="2023-04-26T20:07:01.534" v="2281" actId="478"/>
          <ac:spMkLst>
            <pc:docMk/>
            <pc:sldMk cId="1503372545" sldId="319"/>
            <ac:spMk id="13" creationId="{F38BBBF4-17F5-95FF-9682-07BFE388FB76}"/>
          </ac:spMkLst>
        </pc:spChg>
        <pc:spChg chg="add del mod">
          <ac:chgData name="Paul Chen" userId="eb04a670-a83d-42be-b2d1-40f3c77d8f5d" providerId="ADAL" clId="{08933104-614B-461A-ACE4-DDB578E95970}" dt="2023-04-26T20:35:04.907" v="2787" actId="20577"/>
          <ac:spMkLst>
            <pc:docMk/>
            <pc:sldMk cId="1503372545" sldId="319"/>
            <ac:spMk id="14" creationId="{B4BE95B7-02D6-A7D5-E2F5-DC3223F6E0FD}"/>
          </ac:spMkLst>
        </pc:spChg>
        <pc:spChg chg="add mod">
          <ac:chgData name="Paul Chen" userId="eb04a670-a83d-42be-b2d1-40f3c77d8f5d" providerId="ADAL" clId="{08933104-614B-461A-ACE4-DDB578E95970}" dt="2023-04-26T20:41:40.345" v="2878" actId="1076"/>
          <ac:spMkLst>
            <pc:docMk/>
            <pc:sldMk cId="1503372545" sldId="319"/>
            <ac:spMk id="15" creationId="{6097AE36-6DFD-62F8-9C57-F24DC10367B4}"/>
          </ac:spMkLst>
        </pc:spChg>
        <pc:spChg chg="add mod">
          <ac:chgData name="Paul Chen" userId="eb04a670-a83d-42be-b2d1-40f3c77d8f5d" providerId="ADAL" clId="{08933104-614B-461A-ACE4-DDB578E95970}" dt="2023-04-26T21:24:46.185" v="3352" actId="1076"/>
          <ac:spMkLst>
            <pc:docMk/>
            <pc:sldMk cId="1503372545" sldId="319"/>
            <ac:spMk id="16" creationId="{4EDD10AA-216C-8A6D-09BE-83827D4A93FF}"/>
          </ac:spMkLst>
        </pc:spChg>
        <pc:grpChg chg="del">
          <ac:chgData name="Paul Chen" userId="eb04a670-a83d-42be-b2d1-40f3c77d8f5d" providerId="ADAL" clId="{08933104-614B-461A-ACE4-DDB578E95970}" dt="2023-04-26T20:07:01.534" v="2281" actId="478"/>
          <ac:grpSpMkLst>
            <pc:docMk/>
            <pc:sldMk cId="1503372545" sldId="319"/>
            <ac:grpSpMk id="11" creationId="{15E31851-2BB1-E90F-F134-C468F3B88195}"/>
          </ac:grpSpMkLst>
        </pc:grpChg>
        <pc:picChg chg="add del mod ord">
          <ac:chgData name="Paul Chen" userId="eb04a670-a83d-42be-b2d1-40f3c77d8f5d" providerId="ADAL" clId="{08933104-614B-461A-ACE4-DDB578E95970}" dt="2023-04-26T20:10:34.840" v="2379" actId="478"/>
          <ac:picMkLst>
            <pc:docMk/>
            <pc:sldMk cId="1503372545" sldId="319"/>
            <ac:picMk id="3" creationId="{50EF0639-FDE2-2CCD-463D-B15CA7B7B4D4}"/>
          </ac:picMkLst>
        </pc:picChg>
        <pc:picChg chg="del">
          <ac:chgData name="Paul Chen" userId="eb04a670-a83d-42be-b2d1-40f3c77d8f5d" providerId="ADAL" clId="{08933104-614B-461A-ACE4-DDB578E95970}" dt="2023-04-26T20:06:40.200" v="2272" actId="478"/>
          <ac:picMkLst>
            <pc:docMk/>
            <pc:sldMk cId="1503372545" sldId="319"/>
            <ac:picMk id="9" creationId="{9C5607C3-EA42-ADD0-631F-B58B9A376F63}"/>
          </ac:picMkLst>
        </pc:picChg>
        <pc:picChg chg="del">
          <ac:chgData name="Paul Chen" userId="eb04a670-a83d-42be-b2d1-40f3c77d8f5d" providerId="ADAL" clId="{08933104-614B-461A-ACE4-DDB578E95970}" dt="2023-04-26T20:07:55.591" v="2299" actId="478"/>
          <ac:picMkLst>
            <pc:docMk/>
            <pc:sldMk cId="1503372545" sldId="319"/>
            <ac:picMk id="10" creationId="{A8D7C11B-75AA-285F-01D0-A4050199C0B6}"/>
          </ac:picMkLst>
        </pc:picChg>
        <pc:picChg chg="del mod topLvl">
          <ac:chgData name="Paul Chen" userId="eb04a670-a83d-42be-b2d1-40f3c77d8f5d" providerId="ADAL" clId="{08933104-614B-461A-ACE4-DDB578E95970}" dt="2023-04-26T20:09:53.143" v="2377" actId="478"/>
          <ac:picMkLst>
            <pc:docMk/>
            <pc:sldMk cId="1503372545" sldId="319"/>
            <ac:picMk id="12" creationId="{7BC6D67C-E49F-B1EA-CF69-B5E486A3809F}"/>
          </ac:picMkLst>
        </pc:picChg>
      </pc:sldChg>
      <pc:sldChg chg="add">
        <pc:chgData name="Paul Chen" userId="eb04a670-a83d-42be-b2d1-40f3c77d8f5d" providerId="ADAL" clId="{08933104-614B-461A-ACE4-DDB578E95970}" dt="2023-04-26T20:13:51.893" v="2502"/>
        <pc:sldMkLst>
          <pc:docMk/>
          <pc:sldMk cId="1657506372" sldId="321"/>
        </pc:sldMkLst>
      </pc:sldChg>
      <pc:sldChg chg="addSp delSp modSp add mod ord modTransition delAnim modAnim modNotesTx">
        <pc:chgData name="Paul Chen" userId="eb04a670-a83d-42be-b2d1-40f3c77d8f5d" providerId="ADAL" clId="{08933104-614B-461A-ACE4-DDB578E95970}" dt="2023-04-26T22:09:05.210" v="4041" actId="1076"/>
        <pc:sldMkLst>
          <pc:docMk/>
          <pc:sldMk cId="3741970445" sldId="322"/>
        </pc:sldMkLst>
        <pc:spChg chg="mod">
          <ac:chgData name="Paul Chen" userId="eb04a670-a83d-42be-b2d1-40f3c77d8f5d" providerId="ADAL" clId="{08933104-614B-461A-ACE4-DDB578E95970}" dt="2023-04-26T20:31:23.719" v="2728"/>
          <ac:spMkLst>
            <pc:docMk/>
            <pc:sldMk cId="3741970445" sldId="322"/>
            <ac:spMk id="16" creationId="{DFF8D1D3-256F-B78A-5176-EA51206AA925}"/>
          </ac:spMkLst>
        </pc:spChg>
        <pc:spChg chg="add mod">
          <ac:chgData name="Paul Chen" userId="eb04a670-a83d-42be-b2d1-40f3c77d8f5d" providerId="ADAL" clId="{08933104-614B-461A-ACE4-DDB578E95970}" dt="2023-04-26T21:13:11.584" v="3297" actId="207"/>
          <ac:spMkLst>
            <pc:docMk/>
            <pc:sldMk cId="3741970445" sldId="322"/>
            <ac:spMk id="21" creationId="{670829EF-DAD1-5A20-9911-58FB2E6125EE}"/>
          </ac:spMkLst>
        </pc:spChg>
        <pc:spChg chg="mod">
          <ac:chgData name="Paul Chen" userId="eb04a670-a83d-42be-b2d1-40f3c77d8f5d" providerId="ADAL" clId="{08933104-614B-461A-ACE4-DDB578E95970}" dt="2023-04-26T21:28:36.687" v="3476"/>
          <ac:spMkLst>
            <pc:docMk/>
            <pc:sldMk cId="3741970445" sldId="322"/>
            <ac:spMk id="31" creationId="{5706A013-F8F0-6C29-2B6D-C66CEDD84DBD}"/>
          </ac:spMkLst>
        </pc:spChg>
        <pc:grpChg chg="add mod ord">
          <ac:chgData name="Paul Chen" userId="eb04a670-a83d-42be-b2d1-40f3c77d8f5d" providerId="ADAL" clId="{08933104-614B-461A-ACE4-DDB578E95970}" dt="2023-04-26T21:47:38.585" v="3653" actId="166"/>
          <ac:grpSpMkLst>
            <pc:docMk/>
            <pc:sldMk cId="3741970445" sldId="322"/>
            <ac:grpSpMk id="2" creationId="{F891B68B-0748-3F5B-EC26-41B228F7E74C}"/>
          </ac:grpSpMkLst>
        </pc:grpChg>
        <pc:grpChg chg="mod ord">
          <ac:chgData name="Paul Chen" userId="eb04a670-a83d-42be-b2d1-40f3c77d8f5d" providerId="ADAL" clId="{08933104-614B-461A-ACE4-DDB578E95970}" dt="2023-04-26T22:08:43.127" v="4033" actId="167"/>
          <ac:grpSpMkLst>
            <pc:docMk/>
            <pc:sldMk cId="3741970445" sldId="322"/>
            <ac:grpSpMk id="3" creationId="{28AFC2C6-2633-A6C1-F32C-382E26302FD8}"/>
          </ac:grpSpMkLst>
        </pc:grpChg>
        <pc:grpChg chg="add del mod ord">
          <ac:chgData name="Paul Chen" userId="eb04a670-a83d-42be-b2d1-40f3c77d8f5d" providerId="ADAL" clId="{08933104-614B-461A-ACE4-DDB578E95970}" dt="2023-04-26T22:08:30.120" v="4029" actId="478"/>
          <ac:grpSpMkLst>
            <pc:docMk/>
            <pc:sldMk cId="3741970445" sldId="322"/>
            <ac:grpSpMk id="22" creationId="{BD4D3406-B9B8-B516-3255-8F7B219FBE80}"/>
          </ac:grpSpMkLst>
        </pc:grpChg>
        <pc:grpChg chg="add del mod">
          <ac:chgData name="Paul Chen" userId="eb04a670-a83d-42be-b2d1-40f3c77d8f5d" providerId="ADAL" clId="{08933104-614B-461A-ACE4-DDB578E95970}" dt="2023-04-26T21:28:46.377" v="3478" actId="478"/>
          <ac:grpSpMkLst>
            <pc:docMk/>
            <pc:sldMk cId="3741970445" sldId="322"/>
            <ac:grpSpMk id="29" creationId="{636CEECB-B021-A3E2-5F5C-7AFD0012F5A7}"/>
          </ac:grpSpMkLst>
        </pc:grpChg>
        <pc:grpChg chg="add mod">
          <ac:chgData name="Paul Chen" userId="eb04a670-a83d-42be-b2d1-40f3c77d8f5d" providerId="ADAL" clId="{08933104-614B-461A-ACE4-DDB578E95970}" dt="2023-04-26T21:29:18.533" v="3487" actId="571"/>
          <ac:grpSpMkLst>
            <pc:docMk/>
            <pc:sldMk cId="3741970445" sldId="322"/>
            <ac:grpSpMk id="32" creationId="{2FF4DD70-353F-F3CA-2486-6AF1284290CB}"/>
          </ac:grpSpMkLst>
        </pc:grpChg>
        <pc:grpChg chg="add mod ord">
          <ac:chgData name="Paul Chen" userId="eb04a670-a83d-42be-b2d1-40f3c77d8f5d" providerId="ADAL" clId="{08933104-614B-461A-ACE4-DDB578E95970}" dt="2023-04-26T22:09:05.210" v="4041" actId="1076"/>
          <ac:grpSpMkLst>
            <pc:docMk/>
            <pc:sldMk cId="3741970445" sldId="322"/>
            <ac:grpSpMk id="41" creationId="{DAB41CC1-D03B-14DF-6B32-6009DC62BBBA}"/>
          </ac:grpSpMkLst>
        </pc:grpChg>
        <pc:picChg chg="mod">
          <ac:chgData name="Paul Chen" userId="eb04a670-a83d-42be-b2d1-40f3c77d8f5d" providerId="ADAL" clId="{08933104-614B-461A-ACE4-DDB578E95970}" dt="2023-04-26T20:31:23.719" v="2728"/>
          <ac:picMkLst>
            <pc:docMk/>
            <pc:sldMk cId="3741970445" sldId="322"/>
            <ac:picMk id="15" creationId="{DE4F2E2B-35C9-104B-4D40-7A8B31FE0549}"/>
          </ac:picMkLst>
        </pc:picChg>
        <pc:picChg chg="add mod modCrop">
          <ac:chgData name="Paul Chen" userId="eb04a670-a83d-42be-b2d1-40f3c77d8f5d" providerId="ADAL" clId="{08933104-614B-461A-ACE4-DDB578E95970}" dt="2023-04-26T21:12:47.707" v="3295" actId="164"/>
          <ac:picMkLst>
            <pc:docMk/>
            <pc:sldMk cId="3741970445" sldId="322"/>
            <ac:picMk id="18" creationId="{E8B5F2EF-5FFD-469B-1938-FEEE87877556}"/>
          </ac:picMkLst>
        </pc:picChg>
        <pc:picChg chg="add mod">
          <ac:chgData name="Paul Chen" userId="eb04a670-a83d-42be-b2d1-40f3c77d8f5d" providerId="ADAL" clId="{08933104-614B-461A-ACE4-DDB578E95970}" dt="2023-04-26T21:12:47.707" v="3295" actId="164"/>
          <ac:picMkLst>
            <pc:docMk/>
            <pc:sldMk cId="3741970445" sldId="322"/>
            <ac:picMk id="20" creationId="{995FCC90-36BB-1596-26BA-DB7C1E992AE5}"/>
          </ac:picMkLst>
        </pc:picChg>
        <pc:picChg chg="add mod">
          <ac:chgData name="Paul Chen" userId="eb04a670-a83d-42be-b2d1-40f3c77d8f5d" providerId="ADAL" clId="{08933104-614B-461A-ACE4-DDB578E95970}" dt="2023-04-26T21:47:42.027" v="3654" actId="1076"/>
          <ac:picMkLst>
            <pc:docMk/>
            <pc:sldMk cId="3741970445" sldId="322"/>
            <ac:picMk id="28" creationId="{19D348D4-C88F-0DA8-54EF-BD0EE31D3C55}"/>
          </ac:picMkLst>
        </pc:picChg>
        <pc:picChg chg="mod">
          <ac:chgData name="Paul Chen" userId="eb04a670-a83d-42be-b2d1-40f3c77d8f5d" providerId="ADAL" clId="{08933104-614B-461A-ACE4-DDB578E95970}" dt="2023-04-26T21:28:36.687" v="3476"/>
          <ac:picMkLst>
            <pc:docMk/>
            <pc:sldMk cId="3741970445" sldId="322"/>
            <ac:picMk id="30" creationId="{818D5864-59FC-B112-25F5-6CAA3A2AFF45}"/>
          </ac:picMkLst>
        </pc:picChg>
        <pc:picChg chg="mod">
          <ac:chgData name="Paul Chen" userId="eb04a670-a83d-42be-b2d1-40f3c77d8f5d" providerId="ADAL" clId="{08933104-614B-461A-ACE4-DDB578E95970}" dt="2023-04-26T21:29:18.533" v="3487" actId="571"/>
          <ac:picMkLst>
            <pc:docMk/>
            <pc:sldMk cId="3741970445" sldId="322"/>
            <ac:picMk id="33" creationId="{0C512803-FAD0-7F08-CD89-5FD34687C159}"/>
          </ac:picMkLst>
        </pc:picChg>
        <pc:picChg chg="mod">
          <ac:chgData name="Paul Chen" userId="eb04a670-a83d-42be-b2d1-40f3c77d8f5d" providerId="ADAL" clId="{08933104-614B-461A-ACE4-DDB578E95970}" dt="2023-04-26T21:29:18.533" v="3487" actId="571"/>
          <ac:picMkLst>
            <pc:docMk/>
            <pc:sldMk cId="3741970445" sldId="322"/>
            <ac:picMk id="34" creationId="{77C49C41-8C1E-E62E-FBDC-85AF2B6F5D50}"/>
          </ac:picMkLst>
        </pc:picChg>
        <pc:picChg chg="add mod">
          <ac:chgData name="Paul Chen" userId="eb04a670-a83d-42be-b2d1-40f3c77d8f5d" providerId="ADAL" clId="{08933104-614B-461A-ACE4-DDB578E95970}" dt="2023-04-26T22:08:59.931" v="4040" actId="1076"/>
          <ac:picMkLst>
            <pc:docMk/>
            <pc:sldMk cId="3741970445" sldId="322"/>
            <ac:picMk id="35" creationId="{072814ED-8C82-4E50-D9E1-0609040596D1}"/>
          </ac:picMkLst>
        </pc:picChg>
        <pc:picChg chg="add mod">
          <ac:chgData name="Paul Chen" userId="eb04a670-a83d-42be-b2d1-40f3c77d8f5d" providerId="ADAL" clId="{08933104-614B-461A-ACE4-DDB578E95970}" dt="2023-04-26T21:53:45.057" v="3703" actId="1076"/>
          <ac:picMkLst>
            <pc:docMk/>
            <pc:sldMk cId="3741970445" sldId="322"/>
            <ac:picMk id="36" creationId="{5E49351C-CA41-356F-01D8-AF1283A3F96D}"/>
          </ac:picMkLst>
        </pc:picChg>
        <pc:picChg chg="add mod">
          <ac:chgData name="Paul Chen" userId="eb04a670-a83d-42be-b2d1-40f3c77d8f5d" providerId="ADAL" clId="{08933104-614B-461A-ACE4-DDB578E95970}" dt="2023-04-26T21:54:18.371" v="3709" actId="1076"/>
          <ac:picMkLst>
            <pc:docMk/>
            <pc:sldMk cId="3741970445" sldId="322"/>
            <ac:picMk id="37" creationId="{818CFD33-E5A9-C577-0514-257027937101}"/>
          </ac:picMkLst>
        </pc:picChg>
        <pc:picChg chg="add mod">
          <ac:chgData name="Paul Chen" userId="eb04a670-a83d-42be-b2d1-40f3c77d8f5d" providerId="ADAL" clId="{08933104-614B-461A-ACE4-DDB578E95970}" dt="2023-04-26T22:02:33.265" v="3818" actId="1076"/>
          <ac:picMkLst>
            <pc:docMk/>
            <pc:sldMk cId="3741970445" sldId="322"/>
            <ac:picMk id="38" creationId="{6C6C6B59-B273-9220-FF22-32DD10F90D9B}"/>
          </ac:picMkLst>
        </pc:picChg>
        <pc:picChg chg="add mod">
          <ac:chgData name="Paul Chen" userId="eb04a670-a83d-42be-b2d1-40f3c77d8f5d" providerId="ADAL" clId="{08933104-614B-461A-ACE4-DDB578E95970}" dt="2023-04-26T22:03:56.467" v="3833" actId="1076"/>
          <ac:picMkLst>
            <pc:docMk/>
            <pc:sldMk cId="3741970445" sldId="322"/>
            <ac:picMk id="39" creationId="{2C8F8FB6-57F3-6469-093B-AFC6633130DF}"/>
          </ac:picMkLst>
        </pc:picChg>
        <pc:picChg chg="add mod">
          <ac:chgData name="Paul Chen" userId="eb04a670-a83d-42be-b2d1-40f3c77d8f5d" providerId="ADAL" clId="{08933104-614B-461A-ACE4-DDB578E95970}" dt="2023-04-26T22:04:20.117" v="3838" actId="1076"/>
          <ac:picMkLst>
            <pc:docMk/>
            <pc:sldMk cId="3741970445" sldId="322"/>
            <ac:picMk id="40" creationId="{2C9A6E6A-5062-F6DF-A1E4-01A7FF0FD254}"/>
          </ac:picMkLst>
        </pc:picChg>
        <pc:picChg chg="mod">
          <ac:chgData name="Paul Chen" userId="eb04a670-a83d-42be-b2d1-40f3c77d8f5d" providerId="ADAL" clId="{08933104-614B-461A-ACE4-DDB578E95970}" dt="2023-04-26T22:08:30.573" v="4030"/>
          <ac:picMkLst>
            <pc:docMk/>
            <pc:sldMk cId="3741970445" sldId="322"/>
            <ac:picMk id="42" creationId="{B1D82D1B-6CD4-FC1B-6861-48E979038EEE}"/>
          </ac:picMkLst>
        </pc:picChg>
        <pc:picChg chg="mod">
          <ac:chgData name="Paul Chen" userId="eb04a670-a83d-42be-b2d1-40f3c77d8f5d" providerId="ADAL" clId="{08933104-614B-461A-ACE4-DDB578E95970}" dt="2023-04-26T22:08:30.573" v="4030"/>
          <ac:picMkLst>
            <pc:docMk/>
            <pc:sldMk cId="3741970445" sldId="322"/>
            <ac:picMk id="43" creationId="{F9A4763E-C048-5367-978A-B35A896334CB}"/>
          </ac:picMkLst>
        </pc:picChg>
        <pc:picChg chg="del">
          <ac:chgData name="Paul Chen" userId="eb04a670-a83d-42be-b2d1-40f3c77d8f5d" providerId="ADAL" clId="{08933104-614B-461A-ACE4-DDB578E95970}" dt="2023-04-26T20:31:17.409" v="2726" actId="478"/>
          <ac:picMkLst>
            <pc:docMk/>
            <pc:sldMk cId="3741970445" sldId="322"/>
            <ac:picMk id="1039" creationId="{BAC89C01-0632-7977-933B-8E8587BE0E08}"/>
          </ac:picMkLst>
        </pc:picChg>
        <pc:picChg chg="del">
          <ac:chgData name="Paul Chen" userId="eb04a670-a83d-42be-b2d1-40f3c77d8f5d" providerId="ADAL" clId="{08933104-614B-461A-ACE4-DDB578E95970}" dt="2023-04-26T20:31:18.489" v="2727" actId="478"/>
          <ac:picMkLst>
            <pc:docMk/>
            <pc:sldMk cId="3741970445" sldId="322"/>
            <ac:picMk id="1042" creationId="{C7865D52-325E-CE4F-E519-BEE971142294}"/>
          </ac:picMkLst>
        </pc:picChg>
        <pc:cxnChg chg="add mod">
          <ac:chgData name="Paul Chen" userId="eb04a670-a83d-42be-b2d1-40f3c77d8f5d" providerId="ADAL" clId="{08933104-614B-461A-ACE4-DDB578E95970}" dt="2023-04-26T21:25:53.873" v="3360" actId="1076"/>
          <ac:cxnSpMkLst>
            <pc:docMk/>
            <pc:sldMk cId="3741970445" sldId="322"/>
            <ac:cxnSpMk id="24" creationId="{8F666578-BE86-AD51-6278-740D1F720577}"/>
          </ac:cxnSpMkLst>
        </pc:cxnChg>
      </pc:sldChg>
      <pc:sldChg chg="add del">
        <pc:chgData name="Paul Chen" userId="eb04a670-a83d-42be-b2d1-40f3c77d8f5d" providerId="ADAL" clId="{08933104-614B-461A-ACE4-DDB578E95970}" dt="2023-04-26T20:34:21.017" v="2767" actId="47"/>
        <pc:sldMkLst>
          <pc:docMk/>
          <pc:sldMk cId="2121629492" sldId="323"/>
        </pc:sldMkLst>
      </pc:sldChg>
      <pc:sldChg chg="delSp modSp add mod">
        <pc:chgData name="Paul Chen" userId="eb04a670-a83d-42be-b2d1-40f3c77d8f5d" providerId="ADAL" clId="{08933104-614B-461A-ACE4-DDB578E95970}" dt="2023-04-26T20:45:55.028" v="3015" actId="20577"/>
        <pc:sldMkLst>
          <pc:docMk/>
          <pc:sldMk cId="2263649600" sldId="324"/>
        </pc:sldMkLst>
        <pc:spChg chg="mod">
          <ac:chgData name="Paul Chen" userId="eb04a670-a83d-42be-b2d1-40f3c77d8f5d" providerId="ADAL" clId="{08933104-614B-461A-ACE4-DDB578E95970}" dt="2023-04-26T20:45:55.028" v="3015" actId="20577"/>
          <ac:spMkLst>
            <pc:docMk/>
            <pc:sldMk cId="2263649600" sldId="324"/>
            <ac:spMk id="2" creationId="{9688EF4C-298D-480A-5B70-15487AB2EF67}"/>
          </ac:spMkLst>
        </pc:spChg>
        <pc:spChg chg="del">
          <ac:chgData name="Paul Chen" userId="eb04a670-a83d-42be-b2d1-40f3c77d8f5d" providerId="ADAL" clId="{08933104-614B-461A-ACE4-DDB578E95970}" dt="2023-04-26T20:34:38.040" v="2773" actId="478"/>
          <ac:spMkLst>
            <pc:docMk/>
            <pc:sldMk cId="2263649600" sldId="324"/>
            <ac:spMk id="14" creationId="{B4BE95B7-02D6-A7D5-E2F5-DC3223F6E0FD}"/>
          </ac:spMkLst>
        </pc:spChg>
      </pc:sldChg>
      <pc:sldChg chg="addSp delSp modSp new mod ord addAnim delAnim modAnim modNotesTx">
        <pc:chgData name="Paul Chen" userId="eb04a670-a83d-42be-b2d1-40f3c77d8f5d" providerId="ADAL" clId="{08933104-614B-461A-ACE4-DDB578E95970}" dt="2023-04-26T22:21:50.281" v="4140" actId="1036"/>
        <pc:sldMkLst>
          <pc:docMk/>
          <pc:sldMk cId="2053613391" sldId="325"/>
        </pc:sldMkLst>
        <pc:spChg chg="del">
          <ac:chgData name="Paul Chen" userId="eb04a670-a83d-42be-b2d1-40f3c77d8f5d" providerId="ADAL" clId="{08933104-614B-461A-ACE4-DDB578E95970}" dt="2023-04-26T20:42:23.675" v="2881" actId="478"/>
          <ac:spMkLst>
            <pc:docMk/>
            <pc:sldMk cId="2053613391" sldId="325"/>
            <ac:spMk id="2" creationId="{3FF711EB-DA81-8331-F2C3-768D3999DED8}"/>
          </ac:spMkLst>
        </pc:spChg>
        <pc:spChg chg="del">
          <ac:chgData name="Paul Chen" userId="eb04a670-a83d-42be-b2d1-40f3c77d8f5d" providerId="ADAL" clId="{08933104-614B-461A-ACE4-DDB578E95970}" dt="2023-04-26T20:42:18.995" v="2880" actId="478"/>
          <ac:spMkLst>
            <pc:docMk/>
            <pc:sldMk cId="2053613391" sldId="325"/>
            <ac:spMk id="3" creationId="{12A35F38-26C8-22DD-E056-49CC4967137C}"/>
          </ac:spMkLst>
        </pc:spChg>
        <pc:spChg chg="add mod topLvl">
          <ac:chgData name="Paul Chen" userId="eb04a670-a83d-42be-b2d1-40f3c77d8f5d" providerId="ADAL" clId="{08933104-614B-461A-ACE4-DDB578E95970}" dt="2023-04-26T22:21:50.281" v="4140" actId="1036"/>
          <ac:spMkLst>
            <pc:docMk/>
            <pc:sldMk cId="2053613391" sldId="325"/>
            <ac:spMk id="4" creationId="{2D841B79-79CE-1312-B8A4-5FA6C888824C}"/>
          </ac:spMkLst>
        </pc:spChg>
        <pc:spChg chg="add mod topLvl">
          <ac:chgData name="Paul Chen" userId="eb04a670-a83d-42be-b2d1-40f3c77d8f5d" providerId="ADAL" clId="{08933104-614B-461A-ACE4-DDB578E95970}" dt="2023-04-26T22:21:50.281" v="4140" actId="1036"/>
          <ac:spMkLst>
            <pc:docMk/>
            <pc:sldMk cId="2053613391" sldId="325"/>
            <ac:spMk id="5" creationId="{E7ABE94C-4108-D93A-0C6A-37774736CDA4}"/>
          </ac:spMkLst>
        </pc:spChg>
        <pc:spChg chg="add mod topLvl">
          <ac:chgData name="Paul Chen" userId="eb04a670-a83d-42be-b2d1-40f3c77d8f5d" providerId="ADAL" clId="{08933104-614B-461A-ACE4-DDB578E95970}" dt="2023-04-26T22:21:50.281" v="4140" actId="1036"/>
          <ac:spMkLst>
            <pc:docMk/>
            <pc:sldMk cId="2053613391" sldId="325"/>
            <ac:spMk id="6" creationId="{4286BF42-89D1-B0AC-9CDB-1460D252D4FB}"/>
          </ac:spMkLst>
        </pc:spChg>
        <pc:spChg chg="add del mod">
          <ac:chgData name="Paul Chen" userId="eb04a670-a83d-42be-b2d1-40f3c77d8f5d" providerId="ADAL" clId="{08933104-614B-461A-ACE4-DDB578E95970}" dt="2023-04-26T20:47:58.718" v="3050" actId="478"/>
          <ac:spMkLst>
            <pc:docMk/>
            <pc:sldMk cId="2053613391" sldId="325"/>
            <ac:spMk id="7" creationId="{1E433E65-3972-13E8-B9EE-680EC80072C1}"/>
          </ac:spMkLst>
        </pc:spChg>
        <pc:spChg chg="add del mod">
          <ac:chgData name="Paul Chen" userId="eb04a670-a83d-42be-b2d1-40f3c77d8f5d" providerId="ADAL" clId="{08933104-614B-461A-ACE4-DDB578E95970}" dt="2023-04-26T20:47:58.718" v="3050" actId="478"/>
          <ac:spMkLst>
            <pc:docMk/>
            <pc:sldMk cId="2053613391" sldId="325"/>
            <ac:spMk id="8" creationId="{1D810B3C-761B-BF69-EA9B-86F93F3801CD}"/>
          </ac:spMkLst>
        </pc:spChg>
        <pc:spChg chg="add del mod">
          <ac:chgData name="Paul Chen" userId="eb04a670-a83d-42be-b2d1-40f3c77d8f5d" providerId="ADAL" clId="{08933104-614B-461A-ACE4-DDB578E95970}" dt="2023-04-26T20:47:58.718" v="3050" actId="478"/>
          <ac:spMkLst>
            <pc:docMk/>
            <pc:sldMk cId="2053613391" sldId="325"/>
            <ac:spMk id="9" creationId="{4CAA22DF-0BD8-22CF-D200-CD012D01B7ED}"/>
          </ac:spMkLst>
        </pc:spChg>
        <pc:spChg chg="add mod topLvl">
          <ac:chgData name="Paul Chen" userId="eb04a670-a83d-42be-b2d1-40f3c77d8f5d" providerId="ADAL" clId="{08933104-614B-461A-ACE4-DDB578E95970}" dt="2023-04-26T21:46:39.932" v="3650" actId="165"/>
          <ac:spMkLst>
            <pc:docMk/>
            <pc:sldMk cId="2053613391" sldId="325"/>
            <ac:spMk id="10" creationId="{5789FDBE-838D-211F-BFEE-EF39C3530A64}"/>
          </ac:spMkLst>
        </pc:spChg>
        <pc:spChg chg="add del mod">
          <ac:chgData name="Paul Chen" userId="eb04a670-a83d-42be-b2d1-40f3c77d8f5d" providerId="ADAL" clId="{08933104-614B-461A-ACE4-DDB578E95970}" dt="2023-04-26T20:49:15.398" v="3069" actId="478"/>
          <ac:spMkLst>
            <pc:docMk/>
            <pc:sldMk cId="2053613391" sldId="325"/>
            <ac:spMk id="11" creationId="{6167458F-B729-A1CF-A5DD-765B0E50360A}"/>
          </ac:spMkLst>
        </pc:spChg>
        <pc:spChg chg="add del mod">
          <ac:chgData name="Paul Chen" userId="eb04a670-a83d-42be-b2d1-40f3c77d8f5d" providerId="ADAL" clId="{08933104-614B-461A-ACE4-DDB578E95970}" dt="2023-04-26T20:49:15.398" v="3069" actId="478"/>
          <ac:spMkLst>
            <pc:docMk/>
            <pc:sldMk cId="2053613391" sldId="325"/>
            <ac:spMk id="12" creationId="{182669FF-251E-B707-A883-4582B97B2CD9}"/>
          </ac:spMkLst>
        </pc:spChg>
        <pc:spChg chg="add del mod">
          <ac:chgData name="Paul Chen" userId="eb04a670-a83d-42be-b2d1-40f3c77d8f5d" providerId="ADAL" clId="{08933104-614B-461A-ACE4-DDB578E95970}" dt="2023-04-26T20:49:15.398" v="3069" actId="478"/>
          <ac:spMkLst>
            <pc:docMk/>
            <pc:sldMk cId="2053613391" sldId="325"/>
            <ac:spMk id="13" creationId="{8F558145-C4B0-C57C-FAC8-436833DF287D}"/>
          </ac:spMkLst>
        </pc:spChg>
        <pc:spChg chg="add del mod">
          <ac:chgData name="Paul Chen" userId="eb04a670-a83d-42be-b2d1-40f3c77d8f5d" providerId="ADAL" clId="{08933104-614B-461A-ACE4-DDB578E95970}" dt="2023-04-26T20:49:17.071" v="3071" actId="478"/>
          <ac:spMkLst>
            <pc:docMk/>
            <pc:sldMk cId="2053613391" sldId="325"/>
            <ac:spMk id="14" creationId="{9654D33E-A293-6AC8-0C6D-3F210E25F169}"/>
          </ac:spMkLst>
        </pc:spChg>
        <pc:spChg chg="add del mod">
          <ac:chgData name="Paul Chen" userId="eb04a670-a83d-42be-b2d1-40f3c77d8f5d" providerId="ADAL" clId="{08933104-614B-461A-ACE4-DDB578E95970}" dt="2023-04-26T20:51:56.940" v="3125" actId="478"/>
          <ac:spMkLst>
            <pc:docMk/>
            <pc:sldMk cId="2053613391" sldId="325"/>
            <ac:spMk id="15" creationId="{6810F209-CF5E-767D-2EB8-C7FD86583F2D}"/>
          </ac:spMkLst>
        </pc:spChg>
        <pc:spChg chg="add del mod">
          <ac:chgData name="Paul Chen" userId="eb04a670-a83d-42be-b2d1-40f3c77d8f5d" providerId="ADAL" clId="{08933104-614B-461A-ACE4-DDB578E95970}" dt="2023-04-26T20:51:56.940" v="3125" actId="478"/>
          <ac:spMkLst>
            <pc:docMk/>
            <pc:sldMk cId="2053613391" sldId="325"/>
            <ac:spMk id="16" creationId="{0A20E282-3E81-D8D2-8C85-B6C22B81B864}"/>
          </ac:spMkLst>
        </pc:spChg>
        <pc:spChg chg="add del mod">
          <ac:chgData name="Paul Chen" userId="eb04a670-a83d-42be-b2d1-40f3c77d8f5d" providerId="ADAL" clId="{08933104-614B-461A-ACE4-DDB578E95970}" dt="2023-04-26T20:51:56.940" v="3125" actId="478"/>
          <ac:spMkLst>
            <pc:docMk/>
            <pc:sldMk cId="2053613391" sldId="325"/>
            <ac:spMk id="17" creationId="{B633F951-FE69-A484-4BC0-ADA39637779C}"/>
          </ac:spMkLst>
        </pc:spChg>
        <pc:spChg chg="add del mod">
          <ac:chgData name="Paul Chen" userId="eb04a670-a83d-42be-b2d1-40f3c77d8f5d" providerId="ADAL" clId="{08933104-614B-461A-ACE4-DDB578E95970}" dt="2023-04-26T20:51:56.940" v="3125" actId="478"/>
          <ac:spMkLst>
            <pc:docMk/>
            <pc:sldMk cId="2053613391" sldId="325"/>
            <ac:spMk id="18" creationId="{816D08C1-91BC-648E-86C7-7A1A5E41D1FE}"/>
          </ac:spMkLst>
        </pc:spChg>
        <pc:spChg chg="add del mod">
          <ac:chgData name="Paul Chen" userId="eb04a670-a83d-42be-b2d1-40f3c77d8f5d" providerId="ADAL" clId="{08933104-614B-461A-ACE4-DDB578E95970}" dt="2023-04-26T20:50:23.356" v="3079"/>
          <ac:spMkLst>
            <pc:docMk/>
            <pc:sldMk cId="2053613391" sldId="325"/>
            <ac:spMk id="19" creationId="{29940FAD-69A7-DC3D-5639-828463BAF955}"/>
          </ac:spMkLst>
        </pc:spChg>
        <pc:spChg chg="add del mod">
          <ac:chgData name="Paul Chen" userId="eb04a670-a83d-42be-b2d1-40f3c77d8f5d" providerId="ADAL" clId="{08933104-614B-461A-ACE4-DDB578E95970}" dt="2023-04-26T20:50:23.356" v="3079"/>
          <ac:spMkLst>
            <pc:docMk/>
            <pc:sldMk cId="2053613391" sldId="325"/>
            <ac:spMk id="20" creationId="{330B354C-6DA9-C4AE-65B3-EACC7CD7973C}"/>
          </ac:spMkLst>
        </pc:spChg>
        <pc:spChg chg="add del mod">
          <ac:chgData name="Paul Chen" userId="eb04a670-a83d-42be-b2d1-40f3c77d8f5d" providerId="ADAL" clId="{08933104-614B-461A-ACE4-DDB578E95970}" dt="2023-04-26T20:50:23.356" v="3079"/>
          <ac:spMkLst>
            <pc:docMk/>
            <pc:sldMk cId="2053613391" sldId="325"/>
            <ac:spMk id="21" creationId="{CF62EDB9-4E63-FED9-9440-7545F60BB06B}"/>
          </ac:spMkLst>
        </pc:spChg>
        <pc:spChg chg="add del mod">
          <ac:chgData name="Paul Chen" userId="eb04a670-a83d-42be-b2d1-40f3c77d8f5d" providerId="ADAL" clId="{08933104-614B-461A-ACE4-DDB578E95970}" dt="2023-04-26T20:50:23.356" v="3079"/>
          <ac:spMkLst>
            <pc:docMk/>
            <pc:sldMk cId="2053613391" sldId="325"/>
            <ac:spMk id="22" creationId="{3E67A870-9C45-59B0-7CD0-259FE130E39D}"/>
          </ac:spMkLst>
        </pc:spChg>
        <pc:spChg chg="add del mod">
          <ac:chgData name="Paul Chen" userId="eb04a670-a83d-42be-b2d1-40f3c77d8f5d" providerId="ADAL" clId="{08933104-614B-461A-ACE4-DDB578E95970}" dt="2023-04-26T20:51:56.940" v="3125" actId="478"/>
          <ac:spMkLst>
            <pc:docMk/>
            <pc:sldMk cId="2053613391" sldId="325"/>
            <ac:spMk id="23" creationId="{F59B97AD-7E31-A157-6559-2B2BB32365C6}"/>
          </ac:spMkLst>
        </pc:spChg>
        <pc:spChg chg="add del mod">
          <ac:chgData name="Paul Chen" userId="eb04a670-a83d-42be-b2d1-40f3c77d8f5d" providerId="ADAL" clId="{08933104-614B-461A-ACE4-DDB578E95970}" dt="2023-04-26T20:51:56.940" v="3125" actId="478"/>
          <ac:spMkLst>
            <pc:docMk/>
            <pc:sldMk cId="2053613391" sldId="325"/>
            <ac:spMk id="24" creationId="{C3F8D584-C94E-CAA6-1D10-182081F007B2}"/>
          </ac:spMkLst>
        </pc:spChg>
        <pc:spChg chg="add del mod">
          <ac:chgData name="Paul Chen" userId="eb04a670-a83d-42be-b2d1-40f3c77d8f5d" providerId="ADAL" clId="{08933104-614B-461A-ACE4-DDB578E95970}" dt="2023-04-26T20:51:56.940" v="3125" actId="478"/>
          <ac:spMkLst>
            <pc:docMk/>
            <pc:sldMk cId="2053613391" sldId="325"/>
            <ac:spMk id="25" creationId="{4CF06186-24C0-23BC-3852-7A5752679035}"/>
          </ac:spMkLst>
        </pc:spChg>
        <pc:spChg chg="add del mod">
          <ac:chgData name="Paul Chen" userId="eb04a670-a83d-42be-b2d1-40f3c77d8f5d" providerId="ADAL" clId="{08933104-614B-461A-ACE4-DDB578E95970}" dt="2023-04-26T20:51:56.940" v="3125" actId="478"/>
          <ac:spMkLst>
            <pc:docMk/>
            <pc:sldMk cId="2053613391" sldId="325"/>
            <ac:spMk id="26" creationId="{CE80F128-ECF5-D8E6-8734-C7FBEA8A7EBD}"/>
          </ac:spMkLst>
        </pc:spChg>
        <pc:spChg chg="add del mod">
          <ac:chgData name="Paul Chen" userId="eb04a670-a83d-42be-b2d1-40f3c77d8f5d" providerId="ADAL" clId="{08933104-614B-461A-ACE4-DDB578E95970}" dt="2023-04-26T20:51:56.940" v="3125" actId="478"/>
          <ac:spMkLst>
            <pc:docMk/>
            <pc:sldMk cId="2053613391" sldId="325"/>
            <ac:spMk id="27" creationId="{BA55E905-9AFF-08CA-BE9D-BEA47E60930E}"/>
          </ac:spMkLst>
        </pc:spChg>
        <pc:spChg chg="add del mod">
          <ac:chgData name="Paul Chen" userId="eb04a670-a83d-42be-b2d1-40f3c77d8f5d" providerId="ADAL" clId="{08933104-614B-461A-ACE4-DDB578E95970}" dt="2023-04-26T20:52:01.750" v="3127"/>
          <ac:spMkLst>
            <pc:docMk/>
            <pc:sldMk cId="2053613391" sldId="325"/>
            <ac:spMk id="28" creationId="{DF86F94E-F9AB-1C7A-3C47-D9C1FB46B6E3}"/>
          </ac:spMkLst>
        </pc:spChg>
        <pc:spChg chg="add del mod">
          <ac:chgData name="Paul Chen" userId="eb04a670-a83d-42be-b2d1-40f3c77d8f5d" providerId="ADAL" clId="{08933104-614B-461A-ACE4-DDB578E95970}" dt="2023-04-26T20:52:01.750" v="3127"/>
          <ac:spMkLst>
            <pc:docMk/>
            <pc:sldMk cId="2053613391" sldId="325"/>
            <ac:spMk id="29" creationId="{3564B28D-FA27-28A3-2A58-BAB8E3F96C09}"/>
          </ac:spMkLst>
        </pc:spChg>
        <pc:spChg chg="add del mod">
          <ac:chgData name="Paul Chen" userId="eb04a670-a83d-42be-b2d1-40f3c77d8f5d" providerId="ADAL" clId="{08933104-614B-461A-ACE4-DDB578E95970}" dt="2023-04-26T20:52:01.750" v="3127"/>
          <ac:spMkLst>
            <pc:docMk/>
            <pc:sldMk cId="2053613391" sldId="325"/>
            <ac:spMk id="30" creationId="{F124A5FA-47C6-7DD0-AC1E-42E1CCA2EB43}"/>
          </ac:spMkLst>
        </pc:spChg>
        <pc:spChg chg="add del mod">
          <ac:chgData name="Paul Chen" userId="eb04a670-a83d-42be-b2d1-40f3c77d8f5d" providerId="ADAL" clId="{08933104-614B-461A-ACE4-DDB578E95970}" dt="2023-04-26T20:52:01.750" v="3127"/>
          <ac:spMkLst>
            <pc:docMk/>
            <pc:sldMk cId="2053613391" sldId="325"/>
            <ac:spMk id="31" creationId="{40B08200-D82C-A0F5-CE17-6857E3D41872}"/>
          </ac:spMkLst>
        </pc:spChg>
        <pc:spChg chg="add del mod">
          <ac:chgData name="Paul Chen" userId="eb04a670-a83d-42be-b2d1-40f3c77d8f5d" providerId="ADAL" clId="{08933104-614B-461A-ACE4-DDB578E95970}" dt="2023-04-26T21:45:31.222" v="3643" actId="478"/>
          <ac:spMkLst>
            <pc:docMk/>
            <pc:sldMk cId="2053613391" sldId="325"/>
            <ac:spMk id="32" creationId="{C1AF1E77-3899-3FAF-7AC3-2863937A83FE}"/>
          </ac:spMkLst>
        </pc:spChg>
        <pc:spChg chg="add del mod">
          <ac:chgData name="Paul Chen" userId="eb04a670-a83d-42be-b2d1-40f3c77d8f5d" providerId="ADAL" clId="{08933104-614B-461A-ACE4-DDB578E95970}" dt="2023-04-26T21:45:31.222" v="3643" actId="478"/>
          <ac:spMkLst>
            <pc:docMk/>
            <pc:sldMk cId="2053613391" sldId="325"/>
            <ac:spMk id="33" creationId="{366DBAEB-4687-C663-AE2B-6125FBDF00AA}"/>
          </ac:spMkLst>
        </pc:spChg>
        <pc:spChg chg="add del mod">
          <ac:chgData name="Paul Chen" userId="eb04a670-a83d-42be-b2d1-40f3c77d8f5d" providerId="ADAL" clId="{08933104-614B-461A-ACE4-DDB578E95970}" dt="2023-04-26T21:45:31.222" v="3643" actId="478"/>
          <ac:spMkLst>
            <pc:docMk/>
            <pc:sldMk cId="2053613391" sldId="325"/>
            <ac:spMk id="34" creationId="{3EB4A53A-406B-FC38-EB19-7DFF2A47CD82}"/>
          </ac:spMkLst>
        </pc:spChg>
        <pc:spChg chg="add del mod">
          <ac:chgData name="Paul Chen" userId="eb04a670-a83d-42be-b2d1-40f3c77d8f5d" providerId="ADAL" clId="{08933104-614B-461A-ACE4-DDB578E95970}" dt="2023-04-26T21:45:31.222" v="3643" actId="478"/>
          <ac:spMkLst>
            <pc:docMk/>
            <pc:sldMk cId="2053613391" sldId="325"/>
            <ac:spMk id="35" creationId="{DEACCD59-0E84-9687-37BA-484B0737A37C}"/>
          </ac:spMkLst>
        </pc:spChg>
        <pc:spChg chg="add del mod">
          <ac:chgData name="Paul Chen" userId="eb04a670-a83d-42be-b2d1-40f3c77d8f5d" providerId="ADAL" clId="{08933104-614B-461A-ACE4-DDB578E95970}" dt="2023-04-26T21:45:31.222" v="3643" actId="478"/>
          <ac:spMkLst>
            <pc:docMk/>
            <pc:sldMk cId="2053613391" sldId="325"/>
            <ac:spMk id="36" creationId="{93C9C32E-C187-4C50-163B-856A364417EE}"/>
          </ac:spMkLst>
        </pc:spChg>
        <pc:spChg chg="add del mod">
          <ac:chgData name="Paul Chen" userId="eb04a670-a83d-42be-b2d1-40f3c77d8f5d" providerId="ADAL" clId="{08933104-614B-461A-ACE4-DDB578E95970}" dt="2023-04-26T21:45:31.222" v="3643" actId="478"/>
          <ac:spMkLst>
            <pc:docMk/>
            <pc:sldMk cId="2053613391" sldId="325"/>
            <ac:spMk id="37" creationId="{B7A066CB-10D2-923E-74DB-84785D158396}"/>
          </ac:spMkLst>
        </pc:spChg>
        <pc:spChg chg="add del mod">
          <ac:chgData name="Paul Chen" userId="eb04a670-a83d-42be-b2d1-40f3c77d8f5d" providerId="ADAL" clId="{08933104-614B-461A-ACE4-DDB578E95970}" dt="2023-04-26T21:45:31.222" v="3643" actId="478"/>
          <ac:spMkLst>
            <pc:docMk/>
            <pc:sldMk cId="2053613391" sldId="325"/>
            <ac:spMk id="38" creationId="{E32EBA01-3136-C410-1CF2-B73A35407780}"/>
          </ac:spMkLst>
        </pc:spChg>
        <pc:spChg chg="add del mod">
          <ac:chgData name="Paul Chen" userId="eb04a670-a83d-42be-b2d1-40f3c77d8f5d" providerId="ADAL" clId="{08933104-614B-461A-ACE4-DDB578E95970}" dt="2023-04-26T21:45:31.222" v="3643" actId="478"/>
          <ac:spMkLst>
            <pc:docMk/>
            <pc:sldMk cId="2053613391" sldId="325"/>
            <ac:spMk id="39" creationId="{22EBD056-DD11-9A33-72DB-7C79DF3C8B34}"/>
          </ac:spMkLst>
        </pc:spChg>
        <pc:spChg chg="add del mod">
          <ac:chgData name="Paul Chen" userId="eb04a670-a83d-42be-b2d1-40f3c77d8f5d" providerId="ADAL" clId="{08933104-614B-461A-ACE4-DDB578E95970}" dt="2023-04-26T21:45:31.222" v="3643" actId="478"/>
          <ac:spMkLst>
            <pc:docMk/>
            <pc:sldMk cId="2053613391" sldId="325"/>
            <ac:spMk id="40" creationId="{40B1B263-503C-712D-6875-1B98BA331219}"/>
          </ac:spMkLst>
        </pc:spChg>
        <pc:spChg chg="add del mod">
          <ac:chgData name="Paul Chen" userId="eb04a670-a83d-42be-b2d1-40f3c77d8f5d" providerId="ADAL" clId="{08933104-614B-461A-ACE4-DDB578E95970}" dt="2023-04-26T21:45:31.222" v="3643" actId="478"/>
          <ac:spMkLst>
            <pc:docMk/>
            <pc:sldMk cId="2053613391" sldId="325"/>
            <ac:spMk id="41" creationId="{F7B39A69-CE1A-F1CE-5C83-3420475884A9}"/>
          </ac:spMkLst>
        </pc:spChg>
        <pc:spChg chg="add del mod">
          <ac:chgData name="Paul Chen" userId="eb04a670-a83d-42be-b2d1-40f3c77d8f5d" providerId="ADAL" clId="{08933104-614B-461A-ACE4-DDB578E95970}" dt="2023-04-26T21:45:31.222" v="3643" actId="478"/>
          <ac:spMkLst>
            <pc:docMk/>
            <pc:sldMk cId="2053613391" sldId="325"/>
            <ac:spMk id="42" creationId="{72CB579B-1A95-D9A7-FF93-778BB653F549}"/>
          </ac:spMkLst>
        </pc:spChg>
        <pc:spChg chg="add del mod">
          <ac:chgData name="Paul Chen" userId="eb04a670-a83d-42be-b2d1-40f3c77d8f5d" providerId="ADAL" clId="{08933104-614B-461A-ACE4-DDB578E95970}" dt="2023-04-26T21:45:31.222" v="3643" actId="478"/>
          <ac:spMkLst>
            <pc:docMk/>
            <pc:sldMk cId="2053613391" sldId="325"/>
            <ac:spMk id="43" creationId="{A97B2BAA-1F76-5B09-5837-B5CFA0D2E4D0}"/>
          </ac:spMkLst>
        </pc:spChg>
        <pc:spChg chg="add del mod">
          <ac:chgData name="Paul Chen" userId="eb04a670-a83d-42be-b2d1-40f3c77d8f5d" providerId="ADAL" clId="{08933104-614B-461A-ACE4-DDB578E95970}" dt="2023-04-26T21:45:31.222" v="3643" actId="478"/>
          <ac:spMkLst>
            <pc:docMk/>
            <pc:sldMk cId="2053613391" sldId="325"/>
            <ac:spMk id="44" creationId="{4CCD8C96-E4B4-BF6D-2B21-4467349A5BEB}"/>
          </ac:spMkLst>
        </pc:spChg>
        <pc:spChg chg="add del mod">
          <ac:chgData name="Paul Chen" userId="eb04a670-a83d-42be-b2d1-40f3c77d8f5d" providerId="ADAL" clId="{08933104-614B-461A-ACE4-DDB578E95970}" dt="2023-04-26T21:45:11.513" v="3636" actId="478"/>
          <ac:spMkLst>
            <pc:docMk/>
            <pc:sldMk cId="2053613391" sldId="325"/>
            <ac:spMk id="47" creationId="{A1DBF16A-59C4-678A-CA33-F21A87ED7543}"/>
          </ac:spMkLst>
        </pc:spChg>
        <pc:spChg chg="add del mod">
          <ac:chgData name="Paul Chen" userId="eb04a670-a83d-42be-b2d1-40f3c77d8f5d" providerId="ADAL" clId="{08933104-614B-461A-ACE4-DDB578E95970}" dt="2023-04-26T21:45:11.513" v="3636" actId="478"/>
          <ac:spMkLst>
            <pc:docMk/>
            <pc:sldMk cId="2053613391" sldId="325"/>
            <ac:spMk id="48" creationId="{C8B840B7-A411-E1D8-DDE7-036CB7950007}"/>
          </ac:spMkLst>
        </pc:spChg>
        <pc:spChg chg="add del mod">
          <ac:chgData name="Paul Chen" userId="eb04a670-a83d-42be-b2d1-40f3c77d8f5d" providerId="ADAL" clId="{08933104-614B-461A-ACE4-DDB578E95970}" dt="2023-04-26T21:45:11.513" v="3636" actId="478"/>
          <ac:spMkLst>
            <pc:docMk/>
            <pc:sldMk cId="2053613391" sldId="325"/>
            <ac:spMk id="49" creationId="{0C952668-EA38-7F41-6BAE-34F2534F3E03}"/>
          </ac:spMkLst>
        </pc:spChg>
        <pc:spChg chg="add del mod">
          <ac:chgData name="Paul Chen" userId="eb04a670-a83d-42be-b2d1-40f3c77d8f5d" providerId="ADAL" clId="{08933104-614B-461A-ACE4-DDB578E95970}" dt="2023-04-26T21:45:11.513" v="3636" actId="478"/>
          <ac:spMkLst>
            <pc:docMk/>
            <pc:sldMk cId="2053613391" sldId="325"/>
            <ac:spMk id="50" creationId="{AF6ADAEB-8F97-38D6-C2E3-294B2006EFB4}"/>
          </ac:spMkLst>
        </pc:spChg>
        <pc:grpChg chg="add del mod">
          <ac:chgData name="Paul Chen" userId="eb04a670-a83d-42be-b2d1-40f3c77d8f5d" providerId="ADAL" clId="{08933104-614B-461A-ACE4-DDB578E95970}" dt="2023-04-26T21:46:39.932" v="3650" actId="165"/>
          <ac:grpSpMkLst>
            <pc:docMk/>
            <pc:sldMk cId="2053613391" sldId="325"/>
            <ac:grpSpMk id="51" creationId="{3982CF54-7175-110D-F508-BB10C9618263}"/>
          </ac:grpSpMkLst>
        </pc:grpChg>
        <pc:cxnChg chg="add del mod">
          <ac:chgData name="Paul Chen" userId="eb04a670-a83d-42be-b2d1-40f3c77d8f5d" providerId="ADAL" clId="{08933104-614B-461A-ACE4-DDB578E95970}" dt="2023-04-26T21:45:57.112" v="3648" actId="1076"/>
          <ac:cxnSpMkLst>
            <pc:docMk/>
            <pc:sldMk cId="2053613391" sldId="325"/>
            <ac:cxnSpMk id="46" creationId="{3ED55F93-3297-C4AD-4159-4DF0BA2A8889}"/>
          </ac:cxnSpMkLst>
        </pc:cxnChg>
      </pc:sldChg>
      <pc:sldChg chg="addSp delSp modSp add mod ord modTransition">
        <pc:chgData name="Paul Chen" userId="eb04a670-a83d-42be-b2d1-40f3c77d8f5d" providerId="ADAL" clId="{08933104-614B-461A-ACE4-DDB578E95970}" dt="2023-04-26T22:09:28.874" v="4076" actId="20577"/>
        <pc:sldMkLst>
          <pc:docMk/>
          <pc:sldMk cId="3958775281" sldId="326"/>
        </pc:sldMkLst>
        <pc:spChg chg="add mod">
          <ac:chgData name="Paul Chen" userId="eb04a670-a83d-42be-b2d1-40f3c77d8f5d" providerId="ADAL" clId="{08933104-614B-461A-ACE4-DDB578E95970}" dt="2023-04-26T22:09:28.874" v="4076" actId="20577"/>
          <ac:spMkLst>
            <pc:docMk/>
            <pc:sldMk cId="3958775281" sldId="326"/>
            <ac:spMk id="19" creationId="{E1142CF7-BA32-7E0D-9475-C5A3EDD77F1A}"/>
          </ac:spMkLst>
        </pc:spChg>
        <pc:spChg chg="mod">
          <ac:chgData name="Paul Chen" userId="eb04a670-a83d-42be-b2d1-40f3c77d8f5d" providerId="ADAL" clId="{08933104-614B-461A-ACE4-DDB578E95970}" dt="2023-04-26T22:09:15.702" v="4042" actId="1076"/>
          <ac:spMkLst>
            <pc:docMk/>
            <pc:sldMk cId="3958775281" sldId="326"/>
            <ac:spMk id="21" creationId="{670829EF-DAD1-5A20-9911-58FB2E6125EE}"/>
          </ac:spMkLst>
        </pc:spChg>
        <pc:grpChg chg="del">
          <ac:chgData name="Paul Chen" userId="eb04a670-a83d-42be-b2d1-40f3c77d8f5d" providerId="ADAL" clId="{08933104-614B-461A-ACE4-DDB578E95970}" dt="2023-04-26T21:11:27.887" v="3279" actId="478"/>
          <ac:grpSpMkLst>
            <pc:docMk/>
            <pc:sldMk cId="3958775281" sldId="326"/>
            <ac:grpSpMk id="2" creationId="{F891B68B-0748-3F5B-EC26-41B228F7E74C}"/>
          </ac:grpSpMkLst>
        </pc:grpChg>
        <pc:grpChg chg="del">
          <ac:chgData name="Paul Chen" userId="eb04a670-a83d-42be-b2d1-40f3c77d8f5d" providerId="ADAL" clId="{08933104-614B-461A-ACE4-DDB578E95970}" dt="2023-04-26T21:11:26.303" v="3278" actId="478"/>
          <ac:grpSpMkLst>
            <pc:docMk/>
            <pc:sldMk cId="3958775281" sldId="326"/>
            <ac:grpSpMk id="3" creationId="{28AFC2C6-2633-A6C1-F32C-382E26302FD8}"/>
          </ac:grpSpMkLst>
        </pc:grpChg>
        <pc:grpChg chg="add del mod">
          <ac:chgData name="Paul Chen" userId="eb04a670-a83d-42be-b2d1-40f3c77d8f5d" providerId="ADAL" clId="{08933104-614B-461A-ACE4-DDB578E95970}" dt="2023-04-26T22:08:14.869" v="4023" actId="165"/>
          <ac:grpSpMkLst>
            <pc:docMk/>
            <pc:sldMk cId="3958775281" sldId="326"/>
            <ac:grpSpMk id="17" creationId="{DA2960C8-1313-EF08-9F63-FCF4D768C3E5}"/>
          </ac:grpSpMkLst>
        </pc:grpChg>
        <pc:grpChg chg="add mod">
          <ac:chgData name="Paul Chen" userId="eb04a670-a83d-42be-b2d1-40f3c77d8f5d" providerId="ADAL" clId="{08933104-614B-461A-ACE4-DDB578E95970}" dt="2023-04-26T22:09:15.702" v="4042" actId="1076"/>
          <ac:grpSpMkLst>
            <pc:docMk/>
            <pc:sldMk cId="3958775281" sldId="326"/>
            <ac:grpSpMk id="22" creationId="{845E7F15-2004-68BC-B4F0-041ED91DBCDE}"/>
          </ac:grpSpMkLst>
        </pc:grpChg>
        <pc:picChg chg="mod topLvl">
          <ac:chgData name="Paul Chen" userId="eb04a670-a83d-42be-b2d1-40f3c77d8f5d" providerId="ADAL" clId="{08933104-614B-461A-ACE4-DDB578E95970}" dt="2023-04-26T22:08:27.165" v="4028" actId="164"/>
          <ac:picMkLst>
            <pc:docMk/>
            <pc:sldMk cId="3958775281" sldId="326"/>
            <ac:picMk id="18" creationId="{E8B5F2EF-5FFD-469B-1938-FEEE87877556}"/>
          </ac:picMkLst>
        </pc:picChg>
        <pc:picChg chg="mod topLvl">
          <ac:chgData name="Paul Chen" userId="eb04a670-a83d-42be-b2d1-40f3c77d8f5d" providerId="ADAL" clId="{08933104-614B-461A-ACE4-DDB578E95970}" dt="2023-04-26T22:08:27.165" v="4028" actId="164"/>
          <ac:picMkLst>
            <pc:docMk/>
            <pc:sldMk cId="3958775281" sldId="326"/>
            <ac:picMk id="20" creationId="{995FCC90-36BB-1596-26BA-DB7C1E992AE5}"/>
          </ac:picMkLst>
        </pc:picChg>
      </pc:sldChg>
      <pc:sldChg chg="add modTransition">
        <pc:chgData name="Paul Chen" userId="eb04a670-a83d-42be-b2d1-40f3c77d8f5d" providerId="ADAL" clId="{08933104-614B-461A-ACE4-DDB578E95970}" dt="2023-04-26T21:45:19.169" v="3638"/>
        <pc:sldMkLst>
          <pc:docMk/>
          <pc:sldMk cId="1378651297" sldId="329"/>
        </pc:sldMkLst>
      </pc:sldChg>
    </pc:docChg>
  </pc:docChgLst>
  <pc:docChgLst>
    <pc:chgData name="Jasneet Singh" userId="a5d3a496-65b7-4a42-ba5b-adbd33a7a7d0" providerId="ADAL" clId="{2310D83F-2282-4F38-B3CE-9856641C9977}"/>
    <pc:docChg chg="undo custSel addSld delSld modSld sldOrd">
      <pc:chgData name="Jasneet Singh" userId="a5d3a496-65b7-4a42-ba5b-adbd33a7a7d0" providerId="ADAL" clId="{2310D83F-2282-4F38-B3CE-9856641C9977}" dt="2023-04-26T22:12:48.387" v="4328" actId="1076"/>
      <pc:docMkLst>
        <pc:docMk/>
      </pc:docMkLst>
      <pc:sldChg chg="addSp delSp modSp mod modAnim">
        <pc:chgData name="Jasneet Singh" userId="a5d3a496-65b7-4a42-ba5b-adbd33a7a7d0" providerId="ADAL" clId="{2310D83F-2282-4F38-B3CE-9856641C9977}" dt="2023-04-26T03:44:00.563" v="1778"/>
        <pc:sldMkLst>
          <pc:docMk/>
          <pc:sldMk cId="1556285290" sldId="256"/>
        </pc:sldMkLst>
        <pc:spChg chg="del">
          <ac:chgData name="Jasneet Singh" userId="a5d3a496-65b7-4a42-ba5b-adbd33a7a7d0" providerId="ADAL" clId="{2310D83F-2282-4F38-B3CE-9856641C9977}" dt="2023-04-26T03:22:04.822" v="1607" actId="478"/>
          <ac:spMkLst>
            <pc:docMk/>
            <pc:sldMk cId="1556285290" sldId="256"/>
            <ac:spMk id="4" creationId="{AD4C3D35-CBA3-A6EA-E470-40A355FCA332}"/>
          </ac:spMkLst>
        </pc:spChg>
        <pc:spChg chg="add del mod">
          <ac:chgData name="Jasneet Singh" userId="a5d3a496-65b7-4a42-ba5b-adbd33a7a7d0" providerId="ADAL" clId="{2310D83F-2282-4F38-B3CE-9856641C9977}" dt="2023-04-26T03:22:06.139" v="1608" actId="478"/>
          <ac:spMkLst>
            <pc:docMk/>
            <pc:sldMk cId="1556285290" sldId="256"/>
            <ac:spMk id="7" creationId="{4E49A82F-2E85-B13D-2A9D-A2DFC54A3195}"/>
          </ac:spMkLst>
        </pc:spChg>
        <pc:spChg chg="add mod">
          <ac:chgData name="Jasneet Singh" userId="a5d3a496-65b7-4a42-ba5b-adbd33a7a7d0" providerId="ADAL" clId="{2310D83F-2282-4F38-B3CE-9856641C9977}" dt="2023-04-26T03:22:39.841" v="1633" actId="1037"/>
          <ac:spMkLst>
            <pc:docMk/>
            <pc:sldMk cId="1556285290" sldId="256"/>
            <ac:spMk id="8" creationId="{E9854E1D-DBF9-57A8-DE1F-95B235A91B78}"/>
          </ac:spMkLst>
        </pc:spChg>
        <pc:spChg chg="add mod">
          <ac:chgData name="Jasneet Singh" userId="a5d3a496-65b7-4a42-ba5b-adbd33a7a7d0" providerId="ADAL" clId="{2310D83F-2282-4F38-B3CE-9856641C9977}" dt="2023-04-26T03:38:44.239" v="1747" actId="1076"/>
          <ac:spMkLst>
            <pc:docMk/>
            <pc:sldMk cId="1556285290" sldId="256"/>
            <ac:spMk id="9" creationId="{3677E8CA-01BA-71C0-38D9-FABA48119C0C}"/>
          </ac:spMkLst>
        </pc:spChg>
        <pc:spChg chg="add mod">
          <ac:chgData name="Jasneet Singh" userId="a5d3a496-65b7-4a42-ba5b-adbd33a7a7d0" providerId="ADAL" clId="{2310D83F-2282-4F38-B3CE-9856641C9977}" dt="2023-04-26T03:42:08.212" v="1764" actId="1076"/>
          <ac:spMkLst>
            <pc:docMk/>
            <pc:sldMk cId="1556285290" sldId="256"/>
            <ac:spMk id="10" creationId="{598D9847-6CE3-B54D-0BC2-CA4001EE328C}"/>
          </ac:spMkLst>
        </pc:spChg>
        <pc:spChg chg="add mod">
          <ac:chgData name="Jasneet Singh" userId="a5d3a496-65b7-4a42-ba5b-adbd33a7a7d0" providerId="ADAL" clId="{2310D83F-2282-4F38-B3CE-9856641C9977}" dt="2023-04-26T03:42:44.088" v="1770" actId="1076"/>
          <ac:spMkLst>
            <pc:docMk/>
            <pc:sldMk cId="1556285290" sldId="256"/>
            <ac:spMk id="12" creationId="{3F524B82-7FAA-5BE9-AA77-B235EBC2520C}"/>
          </ac:spMkLst>
        </pc:spChg>
        <pc:spChg chg="add del mod">
          <ac:chgData name="Jasneet Singh" userId="a5d3a496-65b7-4a42-ba5b-adbd33a7a7d0" providerId="ADAL" clId="{2310D83F-2282-4F38-B3CE-9856641C9977}" dt="2023-04-26T03:23:06.240" v="1649"/>
          <ac:spMkLst>
            <pc:docMk/>
            <pc:sldMk cId="1556285290" sldId="256"/>
            <ac:spMk id="13" creationId="{7178DA5A-8DD9-C992-23CE-87842580C411}"/>
          </ac:spMkLst>
        </pc:spChg>
        <pc:spChg chg="add mod">
          <ac:chgData name="Jasneet Singh" userId="a5d3a496-65b7-4a42-ba5b-adbd33a7a7d0" providerId="ADAL" clId="{2310D83F-2282-4F38-B3CE-9856641C9977}" dt="2023-04-26T03:43:16.396" v="1776" actId="1076"/>
          <ac:spMkLst>
            <pc:docMk/>
            <pc:sldMk cId="1556285290" sldId="256"/>
            <ac:spMk id="14" creationId="{83724BEC-B7C1-3FA1-3404-AB6DE09754C6}"/>
          </ac:spMkLst>
        </pc:spChg>
        <pc:spChg chg="add del mod">
          <ac:chgData name="Jasneet Singh" userId="a5d3a496-65b7-4a42-ba5b-adbd33a7a7d0" providerId="ADAL" clId="{2310D83F-2282-4F38-B3CE-9856641C9977}" dt="2023-04-26T03:24:24.836" v="1659" actId="478"/>
          <ac:spMkLst>
            <pc:docMk/>
            <pc:sldMk cId="1556285290" sldId="256"/>
            <ac:spMk id="15" creationId="{41335615-135A-2D8F-42D1-1104D4FF88A8}"/>
          </ac:spMkLst>
        </pc:spChg>
        <pc:spChg chg="add del mod">
          <ac:chgData name="Jasneet Singh" userId="a5d3a496-65b7-4a42-ba5b-adbd33a7a7d0" providerId="ADAL" clId="{2310D83F-2282-4F38-B3CE-9856641C9977}" dt="2023-04-26T03:25:04.817" v="1688" actId="478"/>
          <ac:spMkLst>
            <pc:docMk/>
            <pc:sldMk cId="1556285290" sldId="256"/>
            <ac:spMk id="16" creationId="{61DCC779-17C9-F754-DC39-F95134307DC7}"/>
          </ac:spMkLst>
        </pc:spChg>
        <pc:spChg chg="add mod">
          <ac:chgData name="Jasneet Singh" userId="a5d3a496-65b7-4a42-ba5b-adbd33a7a7d0" providerId="ADAL" clId="{2310D83F-2282-4F38-B3CE-9856641C9977}" dt="2023-04-26T03:26:49.830" v="1709" actId="207"/>
          <ac:spMkLst>
            <pc:docMk/>
            <pc:sldMk cId="1556285290" sldId="256"/>
            <ac:spMk id="17" creationId="{5933F1CB-FD21-316F-7EEE-55A87B5B7532}"/>
          </ac:spMkLst>
        </pc:spChg>
        <pc:spChg chg="add mod">
          <ac:chgData name="Jasneet Singh" userId="a5d3a496-65b7-4a42-ba5b-adbd33a7a7d0" providerId="ADAL" clId="{2310D83F-2282-4F38-B3CE-9856641C9977}" dt="2023-04-26T03:27:08.180" v="1710" actId="207"/>
          <ac:spMkLst>
            <pc:docMk/>
            <pc:sldMk cId="1556285290" sldId="256"/>
            <ac:spMk id="18" creationId="{5506870C-545F-53FF-DFA9-70ECECAD036F}"/>
          </ac:spMkLst>
        </pc:spChg>
        <pc:grpChg chg="add mod ord">
          <ac:chgData name="Jasneet Singh" userId="a5d3a496-65b7-4a42-ba5b-adbd33a7a7d0" providerId="ADAL" clId="{2310D83F-2282-4F38-B3CE-9856641C9977}" dt="2023-04-26T03:26:49.830" v="1709" actId="207"/>
          <ac:grpSpMkLst>
            <pc:docMk/>
            <pc:sldMk cId="1556285290" sldId="256"/>
            <ac:grpSpMk id="19" creationId="{61DA1401-B665-1594-3293-29DE9AF9ED57}"/>
          </ac:grpSpMkLst>
        </pc:grpChg>
      </pc:sldChg>
      <pc:sldChg chg="addSp modSp">
        <pc:chgData name="Jasneet Singh" userId="a5d3a496-65b7-4a42-ba5b-adbd33a7a7d0" providerId="ADAL" clId="{2310D83F-2282-4F38-B3CE-9856641C9977}" dt="2023-04-25T22:39:37.473" v="1"/>
        <pc:sldMkLst>
          <pc:docMk/>
          <pc:sldMk cId="2378170298" sldId="259"/>
        </pc:sldMkLst>
        <pc:spChg chg="add mod">
          <ac:chgData name="Jasneet Singh" userId="a5d3a496-65b7-4a42-ba5b-adbd33a7a7d0" providerId="ADAL" clId="{2310D83F-2282-4F38-B3CE-9856641C9977}" dt="2023-04-25T22:39:37.473" v="1"/>
          <ac:spMkLst>
            <pc:docMk/>
            <pc:sldMk cId="2378170298" sldId="259"/>
            <ac:spMk id="2" creationId="{B64FBC7D-1667-39A7-21D3-254EC01323D7}"/>
          </ac:spMkLst>
        </pc:spChg>
      </pc:sldChg>
      <pc:sldChg chg="addSp delSp modSp mod">
        <pc:chgData name="Jasneet Singh" userId="a5d3a496-65b7-4a42-ba5b-adbd33a7a7d0" providerId="ADAL" clId="{2310D83F-2282-4F38-B3CE-9856641C9977}" dt="2023-04-26T22:12:48.387" v="4328" actId="1076"/>
        <pc:sldMkLst>
          <pc:docMk/>
          <pc:sldMk cId="3362551182" sldId="273"/>
        </pc:sldMkLst>
        <pc:spChg chg="del">
          <ac:chgData name="Jasneet Singh" userId="a5d3a496-65b7-4a42-ba5b-adbd33a7a7d0" providerId="ADAL" clId="{2310D83F-2282-4F38-B3CE-9856641C9977}" dt="2023-04-26T21:55:24.147" v="4199" actId="478"/>
          <ac:spMkLst>
            <pc:docMk/>
            <pc:sldMk cId="3362551182" sldId="273"/>
            <ac:spMk id="2" creationId="{A4664C8B-479D-12FC-0F60-E4265EAF2540}"/>
          </ac:spMkLst>
        </pc:spChg>
        <pc:spChg chg="del">
          <ac:chgData name="Jasneet Singh" userId="a5d3a496-65b7-4a42-ba5b-adbd33a7a7d0" providerId="ADAL" clId="{2310D83F-2282-4F38-B3CE-9856641C9977}" dt="2023-04-26T21:55:19.258" v="4198" actId="478"/>
          <ac:spMkLst>
            <pc:docMk/>
            <pc:sldMk cId="3362551182" sldId="273"/>
            <ac:spMk id="3" creationId="{FA563A00-63BE-A2CF-710E-BCFC93BC8ADF}"/>
          </ac:spMkLst>
        </pc:spChg>
        <pc:spChg chg="del">
          <ac:chgData name="Jasneet Singh" userId="a5d3a496-65b7-4a42-ba5b-adbd33a7a7d0" providerId="ADAL" clId="{2310D83F-2282-4F38-B3CE-9856641C9977}" dt="2023-04-26T21:56:23.082" v="4206" actId="478"/>
          <ac:spMkLst>
            <pc:docMk/>
            <pc:sldMk cId="3362551182" sldId="273"/>
            <ac:spMk id="4" creationId="{4AFFFFDF-45A7-69B8-8F5B-32D454FF9DCE}"/>
          </ac:spMkLst>
        </pc:spChg>
        <pc:spChg chg="add del mod">
          <ac:chgData name="Jasneet Singh" userId="a5d3a496-65b7-4a42-ba5b-adbd33a7a7d0" providerId="ADAL" clId="{2310D83F-2282-4F38-B3CE-9856641C9977}" dt="2023-04-26T21:55:28.475" v="4201" actId="478"/>
          <ac:spMkLst>
            <pc:docMk/>
            <pc:sldMk cId="3362551182" sldId="273"/>
            <ac:spMk id="6" creationId="{0DFF2A0C-60E2-8C4C-9056-DBAFA0E92432}"/>
          </ac:spMkLst>
        </pc:spChg>
        <pc:spChg chg="add del mod">
          <ac:chgData name="Jasneet Singh" userId="a5d3a496-65b7-4a42-ba5b-adbd33a7a7d0" providerId="ADAL" clId="{2310D83F-2282-4F38-B3CE-9856641C9977}" dt="2023-04-26T21:55:26.818" v="4200" actId="478"/>
          <ac:spMkLst>
            <pc:docMk/>
            <pc:sldMk cId="3362551182" sldId="273"/>
            <ac:spMk id="8" creationId="{C832E7AF-1992-9F3E-21D1-652DF28A39FD}"/>
          </ac:spMkLst>
        </pc:spChg>
        <pc:spChg chg="add mod">
          <ac:chgData name="Jasneet Singh" userId="a5d3a496-65b7-4a42-ba5b-adbd33a7a7d0" providerId="ADAL" clId="{2310D83F-2282-4F38-B3CE-9856641C9977}" dt="2023-04-26T22:06:36.743" v="4253" actId="1076"/>
          <ac:spMkLst>
            <pc:docMk/>
            <pc:sldMk cId="3362551182" sldId="273"/>
            <ac:spMk id="15" creationId="{639CAE28-F294-ECFF-8474-47B8CA3D0516}"/>
          </ac:spMkLst>
        </pc:spChg>
        <pc:spChg chg="add mod">
          <ac:chgData name="Jasneet Singh" userId="a5d3a496-65b7-4a42-ba5b-adbd33a7a7d0" providerId="ADAL" clId="{2310D83F-2282-4F38-B3CE-9856641C9977}" dt="2023-04-26T22:12:48.387" v="4328" actId="1076"/>
          <ac:spMkLst>
            <pc:docMk/>
            <pc:sldMk cId="3362551182" sldId="273"/>
            <ac:spMk id="16" creationId="{EF1370BE-76B5-F29D-8ED4-45AAA6F2A900}"/>
          </ac:spMkLst>
        </pc:spChg>
        <pc:picChg chg="add mod">
          <ac:chgData name="Jasneet Singh" userId="a5d3a496-65b7-4a42-ba5b-adbd33a7a7d0" providerId="ADAL" clId="{2310D83F-2282-4F38-B3CE-9856641C9977}" dt="2023-04-26T22:06:57.902" v="4304" actId="14100"/>
          <ac:picMkLst>
            <pc:docMk/>
            <pc:sldMk cId="3362551182" sldId="273"/>
            <ac:picMk id="10" creationId="{761CBE26-BE7E-86D8-6F9B-570596230569}"/>
          </ac:picMkLst>
        </pc:picChg>
        <pc:picChg chg="add mod">
          <ac:chgData name="Jasneet Singh" userId="a5d3a496-65b7-4a42-ba5b-adbd33a7a7d0" providerId="ADAL" clId="{2310D83F-2282-4F38-B3CE-9856641C9977}" dt="2023-04-26T22:06:44.764" v="4287" actId="1035"/>
          <ac:picMkLst>
            <pc:docMk/>
            <pc:sldMk cId="3362551182" sldId="273"/>
            <ac:picMk id="12" creationId="{61A0B5C8-A1ED-5A28-454C-17D80E294E5F}"/>
          </ac:picMkLst>
        </pc:picChg>
        <pc:picChg chg="add mod">
          <ac:chgData name="Jasneet Singh" userId="a5d3a496-65b7-4a42-ba5b-adbd33a7a7d0" providerId="ADAL" clId="{2310D83F-2282-4F38-B3CE-9856641C9977}" dt="2023-04-26T22:06:44.764" v="4287" actId="1035"/>
          <ac:picMkLst>
            <pc:docMk/>
            <pc:sldMk cId="3362551182" sldId="273"/>
            <ac:picMk id="14" creationId="{C7E26D18-6EDA-8D39-E669-B9E126436F9F}"/>
          </ac:picMkLst>
        </pc:picChg>
      </pc:sldChg>
      <pc:sldChg chg="del">
        <pc:chgData name="Jasneet Singh" userId="a5d3a496-65b7-4a42-ba5b-adbd33a7a7d0" providerId="ADAL" clId="{2310D83F-2282-4F38-B3CE-9856641C9977}" dt="2023-04-25T22:42:16.104" v="24" actId="47"/>
        <pc:sldMkLst>
          <pc:docMk/>
          <pc:sldMk cId="482793084" sldId="274"/>
        </pc:sldMkLst>
      </pc:sldChg>
      <pc:sldChg chg="addSp delSp modSp mod ord modAnim modNotesTx">
        <pc:chgData name="Jasneet Singh" userId="a5d3a496-65b7-4a42-ba5b-adbd33a7a7d0" providerId="ADAL" clId="{2310D83F-2282-4F38-B3CE-9856641C9977}" dt="2023-04-26T04:28:06.429" v="1832" actId="6549"/>
        <pc:sldMkLst>
          <pc:docMk/>
          <pc:sldMk cId="2905452577" sldId="275"/>
        </pc:sldMkLst>
        <pc:spChg chg="del">
          <ac:chgData name="Jasneet Singh" userId="a5d3a496-65b7-4a42-ba5b-adbd33a7a7d0" providerId="ADAL" clId="{2310D83F-2282-4F38-B3CE-9856641C9977}" dt="2023-04-25T22:59:29.717" v="26" actId="478"/>
          <ac:spMkLst>
            <pc:docMk/>
            <pc:sldMk cId="2905452577" sldId="275"/>
            <ac:spMk id="2" creationId="{1A8ADB5A-30B5-9F63-4949-A674184E9B63}"/>
          </ac:spMkLst>
        </pc:spChg>
        <pc:spChg chg="del mod">
          <ac:chgData name="Jasneet Singh" userId="a5d3a496-65b7-4a42-ba5b-adbd33a7a7d0" providerId="ADAL" clId="{2310D83F-2282-4F38-B3CE-9856641C9977}" dt="2023-04-26T02:05:18.563" v="551" actId="478"/>
          <ac:spMkLst>
            <pc:docMk/>
            <pc:sldMk cId="2905452577" sldId="275"/>
            <ac:spMk id="3" creationId="{6E548D9C-58AE-0D39-33B3-3411B4AEDC17}"/>
          </ac:spMkLst>
        </pc:spChg>
        <pc:spChg chg="del">
          <ac:chgData name="Jasneet Singh" userId="a5d3a496-65b7-4a42-ba5b-adbd33a7a7d0" providerId="ADAL" clId="{2310D83F-2282-4F38-B3CE-9856641C9977}" dt="2023-04-26T00:10:04.564" v="548" actId="478"/>
          <ac:spMkLst>
            <pc:docMk/>
            <pc:sldMk cId="2905452577" sldId="275"/>
            <ac:spMk id="4" creationId="{848BE300-BDE6-E20F-94CB-E5F6649F826B}"/>
          </ac:spMkLst>
        </pc:spChg>
        <pc:spChg chg="del">
          <ac:chgData name="Jasneet Singh" userId="a5d3a496-65b7-4a42-ba5b-adbd33a7a7d0" providerId="ADAL" clId="{2310D83F-2282-4F38-B3CE-9856641C9977}" dt="2023-04-26T00:10:06.370" v="549" actId="478"/>
          <ac:spMkLst>
            <pc:docMk/>
            <pc:sldMk cId="2905452577" sldId="275"/>
            <ac:spMk id="5" creationId="{F963B8B8-9367-293A-848E-C39F76C14257}"/>
          </ac:spMkLst>
        </pc:spChg>
        <pc:spChg chg="del">
          <ac:chgData name="Jasneet Singh" userId="a5d3a496-65b7-4a42-ba5b-adbd33a7a7d0" providerId="ADAL" clId="{2310D83F-2282-4F38-B3CE-9856641C9977}" dt="2023-04-25T22:59:22.270" v="25" actId="478"/>
          <ac:spMkLst>
            <pc:docMk/>
            <pc:sldMk cId="2905452577" sldId="275"/>
            <ac:spMk id="8" creationId="{1E991819-5C04-51DE-5501-056E65A994EF}"/>
          </ac:spMkLst>
        </pc:spChg>
        <pc:spChg chg="add del mod">
          <ac:chgData name="Jasneet Singh" userId="a5d3a496-65b7-4a42-ba5b-adbd33a7a7d0" providerId="ADAL" clId="{2310D83F-2282-4F38-B3CE-9856641C9977}" dt="2023-04-25T22:59:31.386" v="27" actId="478"/>
          <ac:spMkLst>
            <pc:docMk/>
            <pc:sldMk cId="2905452577" sldId="275"/>
            <ac:spMk id="12" creationId="{D7AC9BFA-815E-B1BE-3F4D-ECFF07C0AB94}"/>
          </ac:spMkLst>
        </pc:spChg>
        <pc:spChg chg="add mod">
          <ac:chgData name="Jasneet Singh" userId="a5d3a496-65b7-4a42-ba5b-adbd33a7a7d0" providerId="ADAL" clId="{2310D83F-2282-4F38-B3CE-9856641C9977}" dt="2023-04-26T02:12:07.161" v="838" actId="164"/>
          <ac:spMkLst>
            <pc:docMk/>
            <pc:sldMk cId="2905452577" sldId="275"/>
            <ac:spMk id="15" creationId="{8B338220-71CE-E79E-172B-DA2CF19C6FE1}"/>
          </ac:spMkLst>
        </pc:spChg>
        <pc:spChg chg="add mod">
          <ac:chgData name="Jasneet Singh" userId="a5d3a496-65b7-4a42-ba5b-adbd33a7a7d0" providerId="ADAL" clId="{2310D83F-2282-4F38-B3CE-9856641C9977}" dt="2023-04-26T02:12:07.161" v="838" actId="164"/>
          <ac:spMkLst>
            <pc:docMk/>
            <pc:sldMk cId="2905452577" sldId="275"/>
            <ac:spMk id="16" creationId="{443A7154-7C08-7D78-9D0E-2FE5B3F507A6}"/>
          </ac:spMkLst>
        </pc:spChg>
        <pc:spChg chg="add mod">
          <ac:chgData name="Jasneet Singh" userId="a5d3a496-65b7-4a42-ba5b-adbd33a7a7d0" providerId="ADAL" clId="{2310D83F-2282-4F38-B3CE-9856641C9977}" dt="2023-04-26T02:12:07.161" v="838" actId="164"/>
          <ac:spMkLst>
            <pc:docMk/>
            <pc:sldMk cId="2905452577" sldId="275"/>
            <ac:spMk id="17" creationId="{9D548D0B-F674-D5A5-A53C-380845CB005A}"/>
          </ac:spMkLst>
        </pc:spChg>
        <pc:spChg chg="add mod">
          <ac:chgData name="Jasneet Singh" userId="a5d3a496-65b7-4a42-ba5b-adbd33a7a7d0" providerId="ADAL" clId="{2310D83F-2282-4F38-B3CE-9856641C9977}" dt="2023-04-26T02:12:07.161" v="838" actId="164"/>
          <ac:spMkLst>
            <pc:docMk/>
            <pc:sldMk cId="2905452577" sldId="275"/>
            <ac:spMk id="18" creationId="{298EC636-AAC1-6DC3-9C8B-AF7668808410}"/>
          </ac:spMkLst>
        </pc:spChg>
        <pc:spChg chg="add mod">
          <ac:chgData name="Jasneet Singh" userId="a5d3a496-65b7-4a42-ba5b-adbd33a7a7d0" providerId="ADAL" clId="{2310D83F-2282-4F38-B3CE-9856641C9977}" dt="2023-04-26T02:12:07.161" v="838" actId="164"/>
          <ac:spMkLst>
            <pc:docMk/>
            <pc:sldMk cId="2905452577" sldId="275"/>
            <ac:spMk id="19" creationId="{E7CB7E6F-39CA-23B1-A87D-FC471B751ABF}"/>
          </ac:spMkLst>
        </pc:spChg>
        <pc:spChg chg="add mod">
          <ac:chgData name="Jasneet Singh" userId="a5d3a496-65b7-4a42-ba5b-adbd33a7a7d0" providerId="ADAL" clId="{2310D83F-2282-4F38-B3CE-9856641C9977}" dt="2023-04-26T02:12:07.161" v="838" actId="164"/>
          <ac:spMkLst>
            <pc:docMk/>
            <pc:sldMk cId="2905452577" sldId="275"/>
            <ac:spMk id="20" creationId="{6FA44EED-8993-25E0-AAF3-B860AEEF3E2B}"/>
          </ac:spMkLst>
        </pc:spChg>
        <pc:spChg chg="add mod">
          <ac:chgData name="Jasneet Singh" userId="a5d3a496-65b7-4a42-ba5b-adbd33a7a7d0" providerId="ADAL" clId="{2310D83F-2282-4F38-B3CE-9856641C9977}" dt="2023-04-26T02:12:07.161" v="838" actId="164"/>
          <ac:spMkLst>
            <pc:docMk/>
            <pc:sldMk cId="2905452577" sldId="275"/>
            <ac:spMk id="21" creationId="{4DDEEC5D-5005-8736-636B-1B2D4B0A64DB}"/>
          </ac:spMkLst>
        </pc:spChg>
        <pc:spChg chg="add mod">
          <ac:chgData name="Jasneet Singh" userId="a5d3a496-65b7-4a42-ba5b-adbd33a7a7d0" providerId="ADAL" clId="{2310D83F-2282-4F38-B3CE-9856641C9977}" dt="2023-04-26T02:12:07.161" v="838" actId="164"/>
          <ac:spMkLst>
            <pc:docMk/>
            <pc:sldMk cId="2905452577" sldId="275"/>
            <ac:spMk id="22" creationId="{1805547B-091D-4767-19A4-92C8726B087C}"/>
          </ac:spMkLst>
        </pc:spChg>
        <pc:spChg chg="add mod">
          <ac:chgData name="Jasneet Singh" userId="a5d3a496-65b7-4a42-ba5b-adbd33a7a7d0" providerId="ADAL" clId="{2310D83F-2282-4F38-B3CE-9856641C9977}" dt="2023-04-26T02:38:50.938" v="1449" actId="403"/>
          <ac:spMkLst>
            <pc:docMk/>
            <pc:sldMk cId="2905452577" sldId="275"/>
            <ac:spMk id="31" creationId="{401B70D0-6B58-791F-32F3-A8BB7A414237}"/>
          </ac:spMkLst>
        </pc:spChg>
        <pc:spChg chg="add mod">
          <ac:chgData name="Jasneet Singh" userId="a5d3a496-65b7-4a42-ba5b-adbd33a7a7d0" providerId="ADAL" clId="{2310D83F-2282-4F38-B3CE-9856641C9977}" dt="2023-04-26T02:38:55.643" v="1450" actId="404"/>
          <ac:spMkLst>
            <pc:docMk/>
            <pc:sldMk cId="2905452577" sldId="275"/>
            <ac:spMk id="32" creationId="{44AF1EF2-E5F6-05B9-C9BA-F77FD9479A1C}"/>
          </ac:spMkLst>
        </pc:spChg>
        <pc:spChg chg="add mod">
          <ac:chgData name="Jasneet Singh" userId="a5d3a496-65b7-4a42-ba5b-adbd33a7a7d0" providerId="ADAL" clId="{2310D83F-2282-4F38-B3CE-9856641C9977}" dt="2023-04-26T02:13:08.028" v="912" actId="1037"/>
          <ac:spMkLst>
            <pc:docMk/>
            <pc:sldMk cId="2905452577" sldId="275"/>
            <ac:spMk id="34" creationId="{0647102A-2E84-8689-D277-DDA0AB8EBC79}"/>
          </ac:spMkLst>
        </pc:spChg>
        <pc:grpChg chg="add mod">
          <ac:chgData name="Jasneet Singh" userId="a5d3a496-65b7-4a42-ba5b-adbd33a7a7d0" providerId="ADAL" clId="{2310D83F-2282-4F38-B3CE-9856641C9977}" dt="2023-04-26T02:18:49.513" v="952" actId="14100"/>
          <ac:grpSpMkLst>
            <pc:docMk/>
            <pc:sldMk cId="2905452577" sldId="275"/>
            <ac:grpSpMk id="33" creationId="{264CCF9B-8827-C55F-706A-4942B65060A8}"/>
          </ac:grpSpMkLst>
        </pc:grpChg>
        <pc:picChg chg="del">
          <ac:chgData name="Jasneet Singh" userId="a5d3a496-65b7-4a42-ba5b-adbd33a7a7d0" providerId="ADAL" clId="{2310D83F-2282-4F38-B3CE-9856641C9977}" dt="2023-04-25T22:59:22.270" v="25" actId="478"/>
          <ac:picMkLst>
            <pc:docMk/>
            <pc:sldMk cId="2905452577" sldId="275"/>
            <ac:picMk id="7" creationId="{D59D3992-DCF6-9CF4-EC1B-E12081835296}"/>
          </ac:picMkLst>
        </pc:picChg>
        <pc:picChg chg="del">
          <ac:chgData name="Jasneet Singh" userId="a5d3a496-65b7-4a42-ba5b-adbd33a7a7d0" providerId="ADAL" clId="{2310D83F-2282-4F38-B3CE-9856641C9977}" dt="2023-04-25T22:59:22.270" v="25" actId="478"/>
          <ac:picMkLst>
            <pc:docMk/>
            <pc:sldMk cId="2905452577" sldId="275"/>
            <ac:picMk id="9" creationId="{D05EF6BC-F688-21AD-630C-2062A26FA5BA}"/>
          </ac:picMkLst>
        </pc:picChg>
        <pc:picChg chg="add del mod">
          <ac:chgData name="Jasneet Singh" userId="a5d3a496-65b7-4a42-ba5b-adbd33a7a7d0" providerId="ADAL" clId="{2310D83F-2282-4F38-B3CE-9856641C9977}" dt="2023-04-26T02:12:00.869" v="837" actId="478"/>
          <ac:picMkLst>
            <pc:docMk/>
            <pc:sldMk cId="2905452577" sldId="275"/>
            <ac:picMk id="14" creationId="{4DA7BB8A-460C-11D1-CC4E-E4510FF9EE3A}"/>
          </ac:picMkLst>
        </pc:picChg>
        <pc:cxnChg chg="del mod">
          <ac:chgData name="Jasneet Singh" userId="a5d3a496-65b7-4a42-ba5b-adbd33a7a7d0" providerId="ADAL" clId="{2310D83F-2282-4F38-B3CE-9856641C9977}" dt="2023-04-25T22:59:22.270" v="25" actId="478"/>
          <ac:cxnSpMkLst>
            <pc:docMk/>
            <pc:sldMk cId="2905452577" sldId="275"/>
            <ac:cxnSpMk id="6" creationId="{C48D0DCA-65EF-558E-3FB6-2B276EADEEBA}"/>
          </ac:cxnSpMkLst>
        </pc:cxnChg>
        <pc:cxnChg chg="del">
          <ac:chgData name="Jasneet Singh" userId="a5d3a496-65b7-4a42-ba5b-adbd33a7a7d0" providerId="ADAL" clId="{2310D83F-2282-4F38-B3CE-9856641C9977}" dt="2023-04-25T22:59:22.270" v="25" actId="478"/>
          <ac:cxnSpMkLst>
            <pc:docMk/>
            <pc:sldMk cId="2905452577" sldId="275"/>
            <ac:cxnSpMk id="11" creationId="{BB6A1E42-4914-3836-B38C-FFAFCFEFDF21}"/>
          </ac:cxnSpMkLst>
        </pc:cxnChg>
        <pc:cxnChg chg="add mod">
          <ac:chgData name="Jasneet Singh" userId="a5d3a496-65b7-4a42-ba5b-adbd33a7a7d0" providerId="ADAL" clId="{2310D83F-2282-4F38-B3CE-9856641C9977}" dt="2023-04-26T02:12:07.161" v="838" actId="164"/>
          <ac:cxnSpMkLst>
            <pc:docMk/>
            <pc:sldMk cId="2905452577" sldId="275"/>
            <ac:cxnSpMk id="24" creationId="{45253AE4-4B2F-DC23-61F9-3D27E5E60C27}"/>
          </ac:cxnSpMkLst>
        </pc:cxnChg>
        <pc:cxnChg chg="add mod">
          <ac:chgData name="Jasneet Singh" userId="a5d3a496-65b7-4a42-ba5b-adbd33a7a7d0" providerId="ADAL" clId="{2310D83F-2282-4F38-B3CE-9856641C9977}" dt="2023-04-26T02:12:07.161" v="838" actId="164"/>
          <ac:cxnSpMkLst>
            <pc:docMk/>
            <pc:sldMk cId="2905452577" sldId="275"/>
            <ac:cxnSpMk id="26" creationId="{D5B2D21B-DD4A-B2DE-92CE-D573EEEABF59}"/>
          </ac:cxnSpMkLst>
        </pc:cxnChg>
        <pc:cxnChg chg="add mod">
          <ac:chgData name="Jasneet Singh" userId="a5d3a496-65b7-4a42-ba5b-adbd33a7a7d0" providerId="ADAL" clId="{2310D83F-2282-4F38-B3CE-9856641C9977}" dt="2023-04-26T02:12:07.161" v="838" actId="164"/>
          <ac:cxnSpMkLst>
            <pc:docMk/>
            <pc:sldMk cId="2905452577" sldId="275"/>
            <ac:cxnSpMk id="27" creationId="{E1A0740A-EF17-DC3C-4B39-80D77D0C03D0}"/>
          </ac:cxnSpMkLst>
        </pc:cxnChg>
        <pc:cxnChg chg="add mod">
          <ac:chgData name="Jasneet Singh" userId="a5d3a496-65b7-4a42-ba5b-adbd33a7a7d0" providerId="ADAL" clId="{2310D83F-2282-4F38-B3CE-9856641C9977}" dt="2023-04-26T02:12:07.161" v="838" actId="164"/>
          <ac:cxnSpMkLst>
            <pc:docMk/>
            <pc:sldMk cId="2905452577" sldId="275"/>
            <ac:cxnSpMk id="28" creationId="{C3478DFB-378B-0656-7448-91643F5373FB}"/>
          </ac:cxnSpMkLst>
        </pc:cxnChg>
        <pc:cxnChg chg="add mod">
          <ac:chgData name="Jasneet Singh" userId="a5d3a496-65b7-4a42-ba5b-adbd33a7a7d0" providerId="ADAL" clId="{2310D83F-2282-4F38-B3CE-9856641C9977}" dt="2023-04-26T02:12:07.161" v="838" actId="164"/>
          <ac:cxnSpMkLst>
            <pc:docMk/>
            <pc:sldMk cId="2905452577" sldId="275"/>
            <ac:cxnSpMk id="29" creationId="{A82DBFD8-3F89-8C09-49F3-C7A8066D9B5D}"/>
          </ac:cxnSpMkLst>
        </pc:cxnChg>
        <pc:cxnChg chg="add mod">
          <ac:chgData name="Jasneet Singh" userId="a5d3a496-65b7-4a42-ba5b-adbd33a7a7d0" providerId="ADAL" clId="{2310D83F-2282-4F38-B3CE-9856641C9977}" dt="2023-04-26T02:12:07.161" v="838" actId="164"/>
          <ac:cxnSpMkLst>
            <pc:docMk/>
            <pc:sldMk cId="2905452577" sldId="275"/>
            <ac:cxnSpMk id="30" creationId="{60D3C2C0-51B3-D640-61E6-4A32D5D1F0D9}"/>
          </ac:cxnSpMkLst>
        </pc:cxnChg>
      </pc:sldChg>
      <pc:sldChg chg="del">
        <pc:chgData name="Jasneet Singh" userId="a5d3a496-65b7-4a42-ba5b-adbd33a7a7d0" providerId="ADAL" clId="{2310D83F-2282-4F38-B3CE-9856641C9977}" dt="2023-04-25T22:42:11.851" v="23" actId="47"/>
        <pc:sldMkLst>
          <pc:docMk/>
          <pc:sldMk cId="944795649" sldId="276"/>
        </pc:sldMkLst>
      </pc:sldChg>
      <pc:sldChg chg="modNotesTx">
        <pc:chgData name="Jasneet Singh" userId="a5d3a496-65b7-4a42-ba5b-adbd33a7a7d0" providerId="ADAL" clId="{2310D83F-2282-4F38-B3CE-9856641C9977}" dt="2023-04-26T19:50:10.539" v="2341"/>
        <pc:sldMkLst>
          <pc:docMk/>
          <pc:sldMk cId="2553958125" sldId="278"/>
        </pc:sldMkLst>
      </pc:sldChg>
      <pc:sldChg chg="addSp modSp">
        <pc:chgData name="Jasneet Singh" userId="a5d3a496-65b7-4a42-ba5b-adbd33a7a7d0" providerId="ADAL" clId="{2310D83F-2282-4F38-B3CE-9856641C9977}" dt="2023-04-25T22:41:53.480" v="18"/>
        <pc:sldMkLst>
          <pc:docMk/>
          <pc:sldMk cId="4108312821" sldId="279"/>
        </pc:sldMkLst>
        <pc:spChg chg="add mod">
          <ac:chgData name="Jasneet Singh" userId="a5d3a496-65b7-4a42-ba5b-adbd33a7a7d0" providerId="ADAL" clId="{2310D83F-2282-4F38-B3CE-9856641C9977}" dt="2023-04-25T22:41:53.480" v="18"/>
          <ac:spMkLst>
            <pc:docMk/>
            <pc:sldMk cId="4108312821" sldId="279"/>
            <ac:spMk id="4" creationId="{DC965F53-7DBB-F39C-2247-269A81573837}"/>
          </ac:spMkLst>
        </pc:spChg>
      </pc:sldChg>
      <pc:sldChg chg="modNotesTx">
        <pc:chgData name="Jasneet Singh" userId="a5d3a496-65b7-4a42-ba5b-adbd33a7a7d0" providerId="ADAL" clId="{2310D83F-2282-4F38-B3CE-9856641C9977}" dt="2023-04-26T19:50:22.507" v="2343"/>
        <pc:sldMkLst>
          <pc:docMk/>
          <pc:sldMk cId="3097820036" sldId="280"/>
        </pc:sldMkLst>
      </pc:sldChg>
      <pc:sldChg chg="addSp delSp modSp mod modNotesTx">
        <pc:chgData name="Jasneet Singh" userId="a5d3a496-65b7-4a42-ba5b-adbd33a7a7d0" providerId="ADAL" clId="{2310D83F-2282-4F38-B3CE-9856641C9977}" dt="2023-04-26T19:55:31.816" v="2559" actId="20577"/>
        <pc:sldMkLst>
          <pc:docMk/>
          <pc:sldMk cId="879358906" sldId="281"/>
        </pc:sldMkLst>
        <pc:spChg chg="add mod">
          <ac:chgData name="Jasneet Singh" userId="a5d3a496-65b7-4a42-ba5b-adbd33a7a7d0" providerId="ADAL" clId="{2310D83F-2282-4F38-B3CE-9856641C9977}" dt="2023-04-25T22:41:57.655" v="19"/>
          <ac:spMkLst>
            <pc:docMk/>
            <pc:sldMk cId="879358906" sldId="281"/>
            <ac:spMk id="2" creationId="{C302FB3D-74C8-EF4C-B3AD-96CEF8964FC8}"/>
          </ac:spMkLst>
        </pc:spChg>
        <pc:spChg chg="mod">
          <ac:chgData name="Jasneet Singh" userId="a5d3a496-65b7-4a42-ba5b-adbd33a7a7d0" providerId="ADAL" clId="{2310D83F-2282-4F38-B3CE-9856641C9977}" dt="2023-04-26T19:55:31.816" v="2559" actId="20577"/>
          <ac:spMkLst>
            <pc:docMk/>
            <pc:sldMk cId="879358906" sldId="281"/>
            <ac:spMk id="4" creationId="{666ABA78-19BE-6C2E-C868-C07A68BF1909}"/>
          </ac:spMkLst>
        </pc:spChg>
        <pc:picChg chg="del">
          <ac:chgData name="Jasneet Singh" userId="a5d3a496-65b7-4a42-ba5b-adbd33a7a7d0" providerId="ADAL" clId="{2310D83F-2282-4F38-B3CE-9856641C9977}" dt="2023-04-26T19:54:07.999" v="2344" actId="478"/>
          <ac:picMkLst>
            <pc:docMk/>
            <pc:sldMk cId="879358906" sldId="281"/>
            <ac:picMk id="2050" creationId="{8FDC5ABA-F79F-9161-04B5-478CF5B75CD1}"/>
          </ac:picMkLst>
        </pc:picChg>
      </pc:sldChg>
      <pc:sldChg chg="del">
        <pc:chgData name="Jasneet Singh" userId="a5d3a496-65b7-4a42-ba5b-adbd33a7a7d0" providerId="ADAL" clId="{2310D83F-2282-4F38-B3CE-9856641C9977}" dt="2023-04-25T22:42:01.354" v="20" actId="47"/>
        <pc:sldMkLst>
          <pc:docMk/>
          <pc:sldMk cId="1343323664" sldId="282"/>
        </pc:sldMkLst>
      </pc:sldChg>
      <pc:sldChg chg="addSp modSp">
        <pc:chgData name="Jasneet Singh" userId="a5d3a496-65b7-4a42-ba5b-adbd33a7a7d0" providerId="ADAL" clId="{2310D83F-2282-4F38-B3CE-9856641C9977}" dt="2023-04-25T22:40:24.730" v="2"/>
        <pc:sldMkLst>
          <pc:docMk/>
          <pc:sldMk cId="4288171057" sldId="283"/>
        </pc:sldMkLst>
        <pc:spChg chg="add mod">
          <ac:chgData name="Jasneet Singh" userId="a5d3a496-65b7-4a42-ba5b-adbd33a7a7d0" providerId="ADAL" clId="{2310D83F-2282-4F38-B3CE-9856641C9977}" dt="2023-04-25T22:40:24.730" v="2"/>
          <ac:spMkLst>
            <pc:docMk/>
            <pc:sldMk cId="4288171057" sldId="283"/>
            <ac:spMk id="4" creationId="{9FE59E98-3B10-B939-FC95-CD21E8150311}"/>
          </ac:spMkLst>
        </pc:spChg>
      </pc:sldChg>
      <pc:sldChg chg="del">
        <pc:chgData name="Jasneet Singh" userId="a5d3a496-65b7-4a42-ba5b-adbd33a7a7d0" providerId="ADAL" clId="{2310D83F-2282-4F38-B3CE-9856641C9977}" dt="2023-04-25T22:42:08.789" v="21" actId="47"/>
        <pc:sldMkLst>
          <pc:docMk/>
          <pc:sldMk cId="2439147867" sldId="287"/>
        </pc:sldMkLst>
      </pc:sldChg>
      <pc:sldChg chg="del">
        <pc:chgData name="Jasneet Singh" userId="a5d3a496-65b7-4a42-ba5b-adbd33a7a7d0" providerId="ADAL" clId="{2310D83F-2282-4F38-B3CE-9856641C9977}" dt="2023-04-25T22:42:10.369" v="22" actId="47"/>
        <pc:sldMkLst>
          <pc:docMk/>
          <pc:sldMk cId="3646567639" sldId="288"/>
        </pc:sldMkLst>
      </pc:sldChg>
      <pc:sldChg chg="addSp modSp">
        <pc:chgData name="Jasneet Singh" userId="a5d3a496-65b7-4a42-ba5b-adbd33a7a7d0" providerId="ADAL" clId="{2310D83F-2282-4F38-B3CE-9856641C9977}" dt="2023-04-25T22:39:35.621" v="0"/>
        <pc:sldMkLst>
          <pc:docMk/>
          <pc:sldMk cId="559604239" sldId="295"/>
        </pc:sldMkLst>
        <pc:spChg chg="add mod">
          <ac:chgData name="Jasneet Singh" userId="a5d3a496-65b7-4a42-ba5b-adbd33a7a7d0" providerId="ADAL" clId="{2310D83F-2282-4F38-B3CE-9856641C9977}" dt="2023-04-25T22:39:35.621" v="0"/>
          <ac:spMkLst>
            <pc:docMk/>
            <pc:sldMk cId="559604239" sldId="295"/>
            <ac:spMk id="2" creationId="{B3AB1E24-98E7-5B5B-F97D-4D11291441A7}"/>
          </ac:spMkLst>
        </pc:spChg>
      </pc:sldChg>
      <pc:sldChg chg="addSp delSp modSp">
        <pc:chgData name="Jasneet Singh" userId="a5d3a496-65b7-4a42-ba5b-adbd33a7a7d0" providerId="ADAL" clId="{2310D83F-2282-4F38-B3CE-9856641C9977}" dt="2023-04-25T22:41:45.404" v="17"/>
        <pc:sldMkLst>
          <pc:docMk/>
          <pc:sldMk cId="1921063401" sldId="296"/>
        </pc:sldMkLst>
        <pc:spChg chg="add del mod">
          <ac:chgData name="Jasneet Singh" userId="a5d3a496-65b7-4a42-ba5b-adbd33a7a7d0" providerId="ADAL" clId="{2310D83F-2282-4F38-B3CE-9856641C9977}" dt="2023-04-25T22:40:58.065" v="16"/>
          <ac:spMkLst>
            <pc:docMk/>
            <pc:sldMk cId="1921063401" sldId="296"/>
            <ac:spMk id="4" creationId="{7AB6FCAA-A18D-FA3E-8F32-8D81987CBAD7}"/>
          </ac:spMkLst>
        </pc:spChg>
        <pc:spChg chg="add mod">
          <ac:chgData name="Jasneet Singh" userId="a5d3a496-65b7-4a42-ba5b-adbd33a7a7d0" providerId="ADAL" clId="{2310D83F-2282-4F38-B3CE-9856641C9977}" dt="2023-04-25T22:41:45.404" v="17"/>
          <ac:spMkLst>
            <pc:docMk/>
            <pc:sldMk cId="1921063401" sldId="296"/>
            <ac:spMk id="5" creationId="{B92370D2-0F05-81B7-0443-8B507BF69DAB}"/>
          </ac:spMkLst>
        </pc:spChg>
      </pc:sldChg>
      <pc:sldChg chg="addSp modSp mod">
        <pc:chgData name="Jasneet Singh" userId="a5d3a496-65b7-4a42-ba5b-adbd33a7a7d0" providerId="ADAL" clId="{2310D83F-2282-4F38-B3CE-9856641C9977}" dt="2023-04-25T22:40:46.388" v="14" actId="20577"/>
        <pc:sldMkLst>
          <pc:docMk/>
          <pc:sldMk cId="1885369031" sldId="297"/>
        </pc:sldMkLst>
        <pc:spChg chg="add mod">
          <ac:chgData name="Jasneet Singh" userId="a5d3a496-65b7-4a42-ba5b-adbd33a7a7d0" providerId="ADAL" clId="{2310D83F-2282-4F38-B3CE-9856641C9977}" dt="2023-04-25T22:40:46.388" v="14" actId="20577"/>
          <ac:spMkLst>
            <pc:docMk/>
            <pc:sldMk cId="1885369031" sldId="297"/>
            <ac:spMk id="4" creationId="{4FC79B59-5579-AC23-D17E-0D7299D34236}"/>
          </ac:spMkLst>
        </pc:spChg>
      </pc:sldChg>
      <pc:sldChg chg="addSp delSp modSp mod modNotesTx">
        <pc:chgData name="Jasneet Singh" userId="a5d3a496-65b7-4a42-ba5b-adbd33a7a7d0" providerId="ADAL" clId="{2310D83F-2282-4F38-B3CE-9856641C9977}" dt="2023-04-26T21:54:38.619" v="4197" actId="1037"/>
        <pc:sldMkLst>
          <pc:docMk/>
          <pc:sldMk cId="4075462598" sldId="298"/>
        </pc:sldMkLst>
        <pc:spChg chg="del">
          <ac:chgData name="Jasneet Singh" userId="a5d3a496-65b7-4a42-ba5b-adbd33a7a7d0" providerId="ADAL" clId="{2310D83F-2282-4F38-B3CE-9856641C9977}" dt="2023-04-26T20:00:39.181" v="2616" actId="478"/>
          <ac:spMkLst>
            <pc:docMk/>
            <pc:sldMk cId="4075462598" sldId="298"/>
            <ac:spMk id="2" creationId="{A4664C8B-479D-12FC-0F60-E4265EAF2540}"/>
          </ac:spMkLst>
        </pc:spChg>
        <pc:spChg chg="del">
          <ac:chgData name="Jasneet Singh" userId="a5d3a496-65b7-4a42-ba5b-adbd33a7a7d0" providerId="ADAL" clId="{2310D83F-2282-4F38-B3CE-9856641C9977}" dt="2023-04-26T19:56:35.241" v="2565" actId="478"/>
          <ac:spMkLst>
            <pc:docMk/>
            <pc:sldMk cId="4075462598" sldId="298"/>
            <ac:spMk id="5" creationId="{1ACEFE45-E236-4812-1EB2-D0E48882AF8F}"/>
          </ac:spMkLst>
        </pc:spChg>
        <pc:spChg chg="del">
          <ac:chgData name="Jasneet Singh" userId="a5d3a496-65b7-4a42-ba5b-adbd33a7a7d0" providerId="ADAL" clId="{2310D83F-2282-4F38-B3CE-9856641C9977}" dt="2023-04-26T20:04:29.286" v="2674" actId="478"/>
          <ac:spMkLst>
            <pc:docMk/>
            <pc:sldMk cId="4075462598" sldId="298"/>
            <ac:spMk id="6" creationId="{D92AAF9A-E49E-AC7F-C372-D7E230548C30}"/>
          </ac:spMkLst>
        </pc:spChg>
        <pc:spChg chg="add del mod">
          <ac:chgData name="Jasneet Singh" userId="a5d3a496-65b7-4a42-ba5b-adbd33a7a7d0" providerId="ADAL" clId="{2310D83F-2282-4F38-B3CE-9856641C9977}" dt="2023-04-26T21:17:47.543" v="3225" actId="478"/>
          <ac:spMkLst>
            <pc:docMk/>
            <pc:sldMk cId="4075462598" sldId="298"/>
            <ac:spMk id="13" creationId="{6B24A4FF-48AB-3D94-CCDC-4A92CF276A83}"/>
          </ac:spMkLst>
        </pc:spChg>
        <pc:spChg chg="add del mod">
          <ac:chgData name="Jasneet Singh" userId="a5d3a496-65b7-4a42-ba5b-adbd33a7a7d0" providerId="ADAL" clId="{2310D83F-2282-4F38-B3CE-9856641C9977}" dt="2023-04-26T21:17:47.543" v="3225" actId="478"/>
          <ac:spMkLst>
            <pc:docMk/>
            <pc:sldMk cId="4075462598" sldId="298"/>
            <ac:spMk id="15" creationId="{D8102D5D-C0AE-97B1-1790-E80DB297876E}"/>
          </ac:spMkLst>
        </pc:spChg>
        <pc:spChg chg="add del mod">
          <ac:chgData name="Jasneet Singh" userId="a5d3a496-65b7-4a42-ba5b-adbd33a7a7d0" providerId="ADAL" clId="{2310D83F-2282-4F38-B3CE-9856641C9977}" dt="2023-04-26T21:17:47.543" v="3225" actId="478"/>
          <ac:spMkLst>
            <pc:docMk/>
            <pc:sldMk cId="4075462598" sldId="298"/>
            <ac:spMk id="22" creationId="{10F0E7A7-DB5D-4B35-27C3-0116CB82CC53}"/>
          </ac:spMkLst>
        </pc:spChg>
        <pc:spChg chg="add mod">
          <ac:chgData name="Jasneet Singh" userId="a5d3a496-65b7-4a42-ba5b-adbd33a7a7d0" providerId="ADAL" clId="{2310D83F-2282-4F38-B3CE-9856641C9977}" dt="2023-04-26T21:54:17.415" v="4112" actId="1076"/>
          <ac:spMkLst>
            <pc:docMk/>
            <pc:sldMk cId="4075462598" sldId="298"/>
            <ac:spMk id="24" creationId="{9EC82E9E-2837-0BEC-734A-50B1C1B430FC}"/>
          </ac:spMkLst>
        </pc:spChg>
        <pc:spChg chg="add del mod">
          <ac:chgData name="Jasneet Singh" userId="a5d3a496-65b7-4a42-ba5b-adbd33a7a7d0" providerId="ADAL" clId="{2310D83F-2282-4F38-B3CE-9856641C9977}" dt="2023-04-26T21:54:38.619" v="4197" actId="1037"/>
          <ac:spMkLst>
            <pc:docMk/>
            <pc:sldMk cId="4075462598" sldId="298"/>
            <ac:spMk id="25" creationId="{1BA1F3AE-9FF2-0534-01BF-F4DF4C81C241}"/>
          </ac:spMkLst>
        </pc:spChg>
        <pc:spChg chg="add del mod">
          <ac:chgData name="Jasneet Singh" userId="a5d3a496-65b7-4a42-ba5b-adbd33a7a7d0" providerId="ADAL" clId="{2310D83F-2282-4F38-B3CE-9856641C9977}" dt="2023-04-26T21:28:27.951" v="3490" actId="478"/>
          <ac:spMkLst>
            <pc:docMk/>
            <pc:sldMk cId="4075462598" sldId="298"/>
            <ac:spMk id="26" creationId="{EA317B6A-BD3C-53F2-B886-C21B92DBF37B}"/>
          </ac:spMkLst>
        </pc:spChg>
        <pc:spChg chg="add del mod">
          <ac:chgData name="Jasneet Singh" userId="a5d3a496-65b7-4a42-ba5b-adbd33a7a7d0" providerId="ADAL" clId="{2310D83F-2282-4F38-B3CE-9856641C9977}" dt="2023-04-26T21:54:38.619" v="4197" actId="1037"/>
          <ac:spMkLst>
            <pc:docMk/>
            <pc:sldMk cId="4075462598" sldId="298"/>
            <ac:spMk id="29" creationId="{C4937FFC-1160-165A-0120-DBD594D85D80}"/>
          </ac:spMkLst>
        </pc:spChg>
        <pc:spChg chg="add mod">
          <ac:chgData name="Jasneet Singh" userId="a5d3a496-65b7-4a42-ba5b-adbd33a7a7d0" providerId="ADAL" clId="{2310D83F-2282-4F38-B3CE-9856641C9977}" dt="2023-04-26T21:25:09.330" v="3406" actId="571"/>
          <ac:spMkLst>
            <pc:docMk/>
            <pc:sldMk cId="4075462598" sldId="298"/>
            <ac:spMk id="30" creationId="{E367D934-B5C9-797D-6817-4DABA2A6D322}"/>
          </ac:spMkLst>
        </pc:spChg>
        <pc:spChg chg="add mod">
          <ac:chgData name="Jasneet Singh" userId="a5d3a496-65b7-4a42-ba5b-adbd33a7a7d0" providerId="ADAL" clId="{2310D83F-2282-4F38-B3CE-9856641C9977}" dt="2023-04-26T21:34:53.529" v="3767" actId="1076"/>
          <ac:spMkLst>
            <pc:docMk/>
            <pc:sldMk cId="4075462598" sldId="298"/>
            <ac:spMk id="31" creationId="{670A17C0-B772-865C-F07F-C5D5643F3533}"/>
          </ac:spMkLst>
        </pc:spChg>
        <pc:spChg chg="add del">
          <ac:chgData name="Jasneet Singh" userId="a5d3a496-65b7-4a42-ba5b-adbd33a7a7d0" providerId="ADAL" clId="{2310D83F-2282-4F38-B3CE-9856641C9977}" dt="2023-04-26T21:27:17.956" v="3467" actId="478"/>
          <ac:spMkLst>
            <pc:docMk/>
            <pc:sldMk cId="4075462598" sldId="298"/>
            <ac:spMk id="32" creationId="{F6FA68C2-023A-608E-064F-52303F243CAF}"/>
          </ac:spMkLst>
        </pc:spChg>
        <pc:spChg chg="add mod">
          <ac:chgData name="Jasneet Singh" userId="a5d3a496-65b7-4a42-ba5b-adbd33a7a7d0" providerId="ADAL" clId="{2310D83F-2282-4F38-B3CE-9856641C9977}" dt="2023-04-26T21:54:09.439" v="4100" actId="1037"/>
          <ac:spMkLst>
            <pc:docMk/>
            <pc:sldMk cId="4075462598" sldId="298"/>
            <ac:spMk id="35" creationId="{16A29E69-5250-484E-DEC6-95B4B0000759}"/>
          </ac:spMkLst>
        </pc:spChg>
        <pc:spChg chg="add mod">
          <ac:chgData name="Jasneet Singh" userId="a5d3a496-65b7-4a42-ba5b-adbd33a7a7d0" providerId="ADAL" clId="{2310D83F-2282-4F38-B3CE-9856641C9977}" dt="2023-04-26T21:54:09.439" v="4100" actId="1037"/>
          <ac:spMkLst>
            <pc:docMk/>
            <pc:sldMk cId="4075462598" sldId="298"/>
            <ac:spMk id="36" creationId="{64B88527-BBB5-16D3-639C-C361AFEB710F}"/>
          </ac:spMkLst>
        </pc:spChg>
        <pc:spChg chg="add mod">
          <ac:chgData name="Jasneet Singh" userId="a5d3a496-65b7-4a42-ba5b-adbd33a7a7d0" providerId="ADAL" clId="{2310D83F-2282-4F38-B3CE-9856641C9977}" dt="2023-04-26T21:54:09.439" v="4100" actId="1037"/>
          <ac:spMkLst>
            <pc:docMk/>
            <pc:sldMk cId="4075462598" sldId="298"/>
            <ac:spMk id="37" creationId="{E4E7A05C-C96A-0948-D9D7-902DB99BB89C}"/>
          </ac:spMkLst>
        </pc:spChg>
        <pc:spChg chg="add mod">
          <ac:chgData name="Jasneet Singh" userId="a5d3a496-65b7-4a42-ba5b-adbd33a7a7d0" providerId="ADAL" clId="{2310D83F-2282-4F38-B3CE-9856641C9977}" dt="2023-04-26T21:32:37.176" v="3563" actId="571"/>
          <ac:spMkLst>
            <pc:docMk/>
            <pc:sldMk cId="4075462598" sldId="298"/>
            <ac:spMk id="38" creationId="{B8B730B9-93BF-3882-AD54-BA861FAD5371}"/>
          </ac:spMkLst>
        </pc:spChg>
        <pc:spChg chg="add mod">
          <ac:chgData name="Jasneet Singh" userId="a5d3a496-65b7-4a42-ba5b-adbd33a7a7d0" providerId="ADAL" clId="{2310D83F-2282-4F38-B3CE-9856641C9977}" dt="2023-04-26T21:32:37.176" v="3563" actId="571"/>
          <ac:spMkLst>
            <pc:docMk/>
            <pc:sldMk cId="4075462598" sldId="298"/>
            <ac:spMk id="39" creationId="{13C39C4A-C9C2-10D5-691E-A79A26B7BB79}"/>
          </ac:spMkLst>
        </pc:spChg>
        <pc:spChg chg="add mod">
          <ac:chgData name="Jasneet Singh" userId="a5d3a496-65b7-4a42-ba5b-adbd33a7a7d0" providerId="ADAL" clId="{2310D83F-2282-4F38-B3CE-9856641C9977}" dt="2023-04-26T21:54:09.439" v="4100" actId="1037"/>
          <ac:spMkLst>
            <pc:docMk/>
            <pc:sldMk cId="4075462598" sldId="298"/>
            <ac:spMk id="40" creationId="{26D85B39-5A36-5C88-64C5-73FE542A73FE}"/>
          </ac:spMkLst>
        </pc:spChg>
        <pc:spChg chg="add mod">
          <ac:chgData name="Jasneet Singh" userId="a5d3a496-65b7-4a42-ba5b-adbd33a7a7d0" providerId="ADAL" clId="{2310D83F-2282-4F38-B3CE-9856641C9977}" dt="2023-04-26T21:54:38.619" v="4197" actId="1037"/>
          <ac:spMkLst>
            <pc:docMk/>
            <pc:sldMk cId="4075462598" sldId="298"/>
            <ac:spMk id="45" creationId="{74A6C52D-F09C-0F03-FCAC-6CE9EF8646B4}"/>
          </ac:spMkLst>
        </pc:spChg>
        <pc:spChg chg="add mod">
          <ac:chgData name="Jasneet Singh" userId="a5d3a496-65b7-4a42-ba5b-adbd33a7a7d0" providerId="ADAL" clId="{2310D83F-2282-4F38-B3CE-9856641C9977}" dt="2023-04-26T21:54:38.619" v="4197" actId="1037"/>
          <ac:spMkLst>
            <pc:docMk/>
            <pc:sldMk cId="4075462598" sldId="298"/>
            <ac:spMk id="46" creationId="{DA7318D8-6BFC-E7D4-CFB9-B37648D553C7}"/>
          </ac:spMkLst>
        </pc:spChg>
        <pc:spChg chg="add mod">
          <ac:chgData name="Jasneet Singh" userId="a5d3a496-65b7-4a42-ba5b-adbd33a7a7d0" providerId="ADAL" clId="{2310D83F-2282-4F38-B3CE-9856641C9977}" dt="2023-04-26T21:54:38.619" v="4197" actId="1037"/>
          <ac:spMkLst>
            <pc:docMk/>
            <pc:sldMk cId="4075462598" sldId="298"/>
            <ac:spMk id="47" creationId="{17EE360A-1F59-EC4E-F6D9-20C13008CC89}"/>
          </ac:spMkLst>
        </pc:spChg>
        <pc:spChg chg="add mod">
          <ac:chgData name="Jasneet Singh" userId="a5d3a496-65b7-4a42-ba5b-adbd33a7a7d0" providerId="ADAL" clId="{2310D83F-2282-4F38-B3CE-9856641C9977}" dt="2023-04-26T21:54:32.725" v="4170" actId="1037"/>
          <ac:spMkLst>
            <pc:docMk/>
            <pc:sldMk cId="4075462598" sldId="298"/>
            <ac:spMk id="50" creationId="{139D5C63-5506-EA5F-F95B-2D0BCC7AC421}"/>
          </ac:spMkLst>
        </pc:spChg>
        <pc:spChg chg="add mod">
          <ac:chgData name="Jasneet Singh" userId="a5d3a496-65b7-4a42-ba5b-adbd33a7a7d0" providerId="ADAL" clId="{2310D83F-2282-4F38-B3CE-9856641C9977}" dt="2023-04-26T21:54:32.725" v="4170" actId="1037"/>
          <ac:spMkLst>
            <pc:docMk/>
            <pc:sldMk cId="4075462598" sldId="298"/>
            <ac:spMk id="52" creationId="{BDEF526A-ABD1-EBC0-F7ED-2E1F9175D711}"/>
          </ac:spMkLst>
        </pc:spChg>
        <pc:spChg chg="add mod">
          <ac:chgData name="Jasneet Singh" userId="a5d3a496-65b7-4a42-ba5b-adbd33a7a7d0" providerId="ADAL" clId="{2310D83F-2282-4F38-B3CE-9856641C9977}" dt="2023-04-26T21:54:32.725" v="4170" actId="1037"/>
          <ac:spMkLst>
            <pc:docMk/>
            <pc:sldMk cId="4075462598" sldId="298"/>
            <ac:spMk id="53" creationId="{9CF4D5EE-77CE-457B-44C5-031D0C394788}"/>
          </ac:spMkLst>
        </pc:spChg>
        <pc:picChg chg="add del mod">
          <ac:chgData name="Jasneet Singh" userId="a5d3a496-65b7-4a42-ba5b-adbd33a7a7d0" providerId="ADAL" clId="{2310D83F-2282-4F38-B3CE-9856641C9977}" dt="2023-04-26T19:57:36.542" v="2570" actId="478"/>
          <ac:picMkLst>
            <pc:docMk/>
            <pc:sldMk cId="4075462598" sldId="298"/>
            <ac:picMk id="4" creationId="{79CA2E0C-4F2E-FCC8-C83D-3BEFC9CC517E}"/>
          </ac:picMkLst>
        </pc:picChg>
        <pc:picChg chg="add del mod">
          <ac:chgData name="Jasneet Singh" userId="a5d3a496-65b7-4a42-ba5b-adbd33a7a7d0" providerId="ADAL" clId="{2310D83F-2282-4F38-B3CE-9856641C9977}" dt="2023-04-26T19:58:04.650" v="2575" actId="478"/>
          <ac:picMkLst>
            <pc:docMk/>
            <pc:sldMk cId="4075462598" sldId="298"/>
            <ac:picMk id="8" creationId="{4D49F463-62BC-7023-911C-F38F83E5645A}"/>
          </ac:picMkLst>
        </pc:picChg>
        <pc:picChg chg="add del mod">
          <ac:chgData name="Jasneet Singh" userId="a5d3a496-65b7-4a42-ba5b-adbd33a7a7d0" providerId="ADAL" clId="{2310D83F-2282-4F38-B3CE-9856641C9977}" dt="2023-04-26T19:58:39.049" v="2580" actId="478"/>
          <ac:picMkLst>
            <pc:docMk/>
            <pc:sldMk cId="4075462598" sldId="298"/>
            <ac:picMk id="10" creationId="{1B99970E-AC9A-6A6A-0829-9318893E9A3A}"/>
          </ac:picMkLst>
        </pc:picChg>
        <pc:picChg chg="add del mod">
          <ac:chgData name="Jasneet Singh" userId="a5d3a496-65b7-4a42-ba5b-adbd33a7a7d0" providerId="ADAL" clId="{2310D83F-2282-4F38-B3CE-9856641C9977}" dt="2023-04-26T21:17:47.543" v="3225" actId="478"/>
          <ac:picMkLst>
            <pc:docMk/>
            <pc:sldMk cId="4075462598" sldId="298"/>
            <ac:picMk id="12" creationId="{873209E8-BBB7-9304-7586-356FFF8019FF}"/>
          </ac:picMkLst>
        </pc:picChg>
        <pc:picChg chg="add del mod">
          <ac:chgData name="Jasneet Singh" userId="a5d3a496-65b7-4a42-ba5b-adbd33a7a7d0" providerId="ADAL" clId="{2310D83F-2282-4F38-B3CE-9856641C9977}" dt="2023-04-26T21:17:47.543" v="3225" actId="478"/>
          <ac:picMkLst>
            <pc:docMk/>
            <pc:sldMk cId="4075462598" sldId="298"/>
            <ac:picMk id="17" creationId="{0C0FA966-828B-FD48-D2FE-D060D5924E5D}"/>
          </ac:picMkLst>
        </pc:picChg>
        <pc:picChg chg="add del mod">
          <ac:chgData name="Jasneet Singh" userId="a5d3a496-65b7-4a42-ba5b-adbd33a7a7d0" providerId="ADAL" clId="{2310D83F-2282-4F38-B3CE-9856641C9977}" dt="2023-04-26T20:09:09.278" v="2682" actId="478"/>
          <ac:picMkLst>
            <pc:docMk/>
            <pc:sldMk cId="4075462598" sldId="298"/>
            <ac:picMk id="19" creationId="{B36A4A34-8C44-7203-7D94-3A0AB1E6E2FE}"/>
          </ac:picMkLst>
        </pc:picChg>
        <pc:picChg chg="add del mod modCrop">
          <ac:chgData name="Jasneet Singh" userId="a5d3a496-65b7-4a42-ba5b-adbd33a7a7d0" providerId="ADAL" clId="{2310D83F-2282-4F38-B3CE-9856641C9977}" dt="2023-04-26T21:17:47.543" v="3225" actId="478"/>
          <ac:picMkLst>
            <pc:docMk/>
            <pc:sldMk cId="4075462598" sldId="298"/>
            <ac:picMk id="21" creationId="{0D649F0A-3662-2A59-FCF7-DFCCA594337C}"/>
          </ac:picMkLst>
        </pc:picChg>
        <pc:picChg chg="add mod">
          <ac:chgData name="Jasneet Singh" userId="a5d3a496-65b7-4a42-ba5b-adbd33a7a7d0" providerId="ADAL" clId="{2310D83F-2282-4F38-B3CE-9856641C9977}" dt="2023-04-26T21:54:09.439" v="4100" actId="1037"/>
          <ac:picMkLst>
            <pc:docMk/>
            <pc:sldMk cId="4075462598" sldId="298"/>
            <ac:picMk id="34" creationId="{F369AE09-C19D-B183-E38D-DFF65CF4A947}"/>
          </ac:picMkLst>
        </pc:picChg>
        <pc:picChg chg="add del mod">
          <ac:chgData name="Jasneet Singh" userId="a5d3a496-65b7-4a42-ba5b-adbd33a7a7d0" providerId="ADAL" clId="{2310D83F-2282-4F38-B3CE-9856641C9977}" dt="2023-04-26T21:44:22.352" v="3818" actId="478"/>
          <ac:picMkLst>
            <pc:docMk/>
            <pc:sldMk cId="4075462598" sldId="298"/>
            <ac:picMk id="42" creationId="{204DA3BE-C3AB-7508-C5C0-6A647D4F45C4}"/>
          </ac:picMkLst>
        </pc:picChg>
        <pc:picChg chg="add mod">
          <ac:chgData name="Jasneet Singh" userId="a5d3a496-65b7-4a42-ba5b-adbd33a7a7d0" providerId="ADAL" clId="{2310D83F-2282-4F38-B3CE-9856641C9977}" dt="2023-04-26T21:54:38.619" v="4197" actId="1037"/>
          <ac:picMkLst>
            <pc:docMk/>
            <pc:sldMk cId="4075462598" sldId="298"/>
            <ac:picMk id="44" creationId="{B0ADF086-B6FC-E1BA-C676-926B84A7097A}"/>
          </ac:picMkLst>
        </pc:picChg>
        <pc:picChg chg="add mod">
          <ac:chgData name="Jasneet Singh" userId="a5d3a496-65b7-4a42-ba5b-adbd33a7a7d0" providerId="ADAL" clId="{2310D83F-2282-4F38-B3CE-9856641C9977}" dt="2023-04-26T21:54:32.725" v="4170" actId="1037"/>
          <ac:picMkLst>
            <pc:docMk/>
            <pc:sldMk cId="4075462598" sldId="298"/>
            <ac:picMk id="49" creationId="{CAD5380B-A461-CE60-2AE2-03D503919CB1}"/>
          </ac:picMkLst>
        </pc:picChg>
        <pc:cxnChg chg="add del mod">
          <ac:chgData name="Jasneet Singh" userId="a5d3a496-65b7-4a42-ba5b-adbd33a7a7d0" providerId="ADAL" clId="{2310D83F-2282-4F38-B3CE-9856641C9977}" dt="2023-04-26T21:54:38.619" v="4197" actId="1037"/>
          <ac:cxnSpMkLst>
            <pc:docMk/>
            <pc:sldMk cId="4075462598" sldId="298"/>
            <ac:cxnSpMk id="28" creationId="{5235B990-D9BF-8AB9-A211-73643145C92E}"/>
          </ac:cxnSpMkLst>
        </pc:cxnChg>
      </pc:sldChg>
      <pc:sldChg chg="addSp delSp modSp new mod">
        <pc:chgData name="Jasneet Singh" userId="a5d3a496-65b7-4a42-ba5b-adbd33a7a7d0" providerId="ADAL" clId="{2310D83F-2282-4F38-B3CE-9856641C9977}" dt="2023-04-25T23:34:16.918" v="547" actId="14100"/>
        <pc:sldMkLst>
          <pc:docMk/>
          <pc:sldMk cId="1015209305" sldId="299"/>
        </pc:sldMkLst>
        <pc:spChg chg="mod">
          <ac:chgData name="Jasneet Singh" userId="a5d3a496-65b7-4a42-ba5b-adbd33a7a7d0" providerId="ADAL" clId="{2310D83F-2282-4F38-B3CE-9856641C9977}" dt="2023-04-25T23:27:38.852" v="218" actId="20577"/>
          <ac:spMkLst>
            <pc:docMk/>
            <pc:sldMk cId="1015209305" sldId="299"/>
            <ac:spMk id="2" creationId="{68D07D82-8AB0-9CF0-E0AA-3AB6FB45BF4F}"/>
          </ac:spMkLst>
        </pc:spChg>
        <pc:spChg chg="del mod">
          <ac:chgData name="Jasneet Singh" userId="a5d3a496-65b7-4a42-ba5b-adbd33a7a7d0" providerId="ADAL" clId="{2310D83F-2282-4F38-B3CE-9856641C9977}" dt="2023-04-25T23:33:19.678" v="493" actId="478"/>
          <ac:spMkLst>
            <pc:docMk/>
            <pc:sldMk cId="1015209305" sldId="299"/>
            <ac:spMk id="3" creationId="{2C8276AC-CC79-E1CA-FF5C-8A6D3F79DBD6}"/>
          </ac:spMkLst>
        </pc:spChg>
        <pc:spChg chg="add del mod">
          <ac:chgData name="Jasneet Singh" userId="a5d3a496-65b7-4a42-ba5b-adbd33a7a7d0" providerId="ADAL" clId="{2310D83F-2282-4F38-B3CE-9856641C9977}" dt="2023-04-25T23:33:22.461" v="494" actId="478"/>
          <ac:spMkLst>
            <pc:docMk/>
            <pc:sldMk cId="1015209305" sldId="299"/>
            <ac:spMk id="8" creationId="{09A869BC-DA65-AAD3-DD50-18F0C4218D09}"/>
          </ac:spMkLst>
        </pc:spChg>
        <pc:spChg chg="add mod">
          <ac:chgData name="Jasneet Singh" userId="a5d3a496-65b7-4a42-ba5b-adbd33a7a7d0" providerId="ADAL" clId="{2310D83F-2282-4F38-B3CE-9856641C9977}" dt="2023-04-25T23:33:36.794" v="543" actId="20577"/>
          <ac:spMkLst>
            <pc:docMk/>
            <pc:sldMk cId="1015209305" sldId="299"/>
            <ac:spMk id="9" creationId="{A0A613E7-5DC2-D113-AB70-12A22E139465}"/>
          </ac:spMkLst>
        </pc:spChg>
        <pc:graphicFrameChg chg="add mod modGraphic">
          <ac:chgData name="Jasneet Singh" userId="a5d3a496-65b7-4a42-ba5b-adbd33a7a7d0" providerId="ADAL" clId="{2310D83F-2282-4F38-B3CE-9856641C9977}" dt="2023-04-25T23:33:06.932" v="492" actId="20577"/>
          <ac:graphicFrameMkLst>
            <pc:docMk/>
            <pc:sldMk cId="1015209305" sldId="299"/>
            <ac:graphicFrameMk id="6" creationId="{5B4539D1-79CD-A5A6-A073-780011F671CF}"/>
          </ac:graphicFrameMkLst>
        </pc:graphicFrameChg>
        <pc:picChg chg="add del mod">
          <ac:chgData name="Jasneet Singh" userId="a5d3a496-65b7-4a42-ba5b-adbd33a7a7d0" providerId="ADAL" clId="{2310D83F-2282-4F38-B3CE-9856641C9977}" dt="2023-04-25T23:34:14.013" v="546" actId="478"/>
          <ac:picMkLst>
            <pc:docMk/>
            <pc:sldMk cId="1015209305" sldId="299"/>
            <ac:picMk id="5" creationId="{2087C5B3-3C8C-8A19-145F-C3220643DC44}"/>
          </ac:picMkLst>
        </pc:picChg>
        <pc:picChg chg="add mod">
          <ac:chgData name="Jasneet Singh" userId="a5d3a496-65b7-4a42-ba5b-adbd33a7a7d0" providerId="ADAL" clId="{2310D83F-2282-4F38-B3CE-9856641C9977}" dt="2023-04-25T23:34:16.918" v="547" actId="14100"/>
          <ac:picMkLst>
            <pc:docMk/>
            <pc:sldMk cId="1015209305" sldId="299"/>
            <ac:picMk id="11" creationId="{01811C81-437C-00D1-B8DF-360EF1D9F7E3}"/>
          </ac:picMkLst>
        </pc:picChg>
        <pc:picChg chg="add del">
          <ac:chgData name="Jasneet Singh" userId="a5d3a496-65b7-4a42-ba5b-adbd33a7a7d0" providerId="ADAL" clId="{2310D83F-2282-4F38-B3CE-9856641C9977}" dt="2023-04-25T23:24:33.885" v="95" actId="478"/>
          <ac:picMkLst>
            <pc:docMk/>
            <pc:sldMk cId="1015209305" sldId="299"/>
            <ac:picMk id="1026" creationId="{8B0273FC-0978-18EA-51C3-3E9359862CF8}"/>
          </ac:picMkLst>
        </pc:picChg>
      </pc:sldChg>
      <pc:sldChg chg="add del">
        <pc:chgData name="Jasneet Singh" userId="a5d3a496-65b7-4a42-ba5b-adbd33a7a7d0" providerId="ADAL" clId="{2310D83F-2282-4F38-B3CE-9856641C9977}" dt="2023-04-26T19:32:22.627" v="2148" actId="47"/>
        <pc:sldMkLst>
          <pc:docMk/>
          <pc:sldMk cId="2624351399" sldId="300"/>
        </pc:sldMkLst>
      </pc:sldChg>
      <pc:sldChg chg="addSp delSp modSp add del mod modTransition addAnim delAnim modAnim">
        <pc:chgData name="Jasneet Singh" userId="a5d3a496-65b7-4a42-ba5b-adbd33a7a7d0" providerId="ADAL" clId="{2310D83F-2282-4F38-B3CE-9856641C9977}" dt="2023-04-26T19:32:00.054" v="2147" actId="47"/>
        <pc:sldMkLst>
          <pc:docMk/>
          <pc:sldMk cId="1461662899" sldId="301"/>
        </pc:sldMkLst>
        <pc:spChg chg="mod">
          <ac:chgData name="Jasneet Singh" userId="a5d3a496-65b7-4a42-ba5b-adbd33a7a7d0" providerId="ADAL" clId="{2310D83F-2282-4F38-B3CE-9856641C9977}" dt="2023-04-26T02:31:21.322" v="1412" actId="571"/>
          <ac:spMkLst>
            <pc:docMk/>
            <pc:sldMk cId="1461662899" sldId="301"/>
            <ac:spMk id="9" creationId="{76AB18CB-0228-6567-578C-7A2AF341F805}"/>
          </ac:spMkLst>
        </pc:spChg>
        <pc:spChg chg="mod">
          <ac:chgData name="Jasneet Singh" userId="a5d3a496-65b7-4a42-ba5b-adbd33a7a7d0" providerId="ADAL" clId="{2310D83F-2282-4F38-B3CE-9856641C9977}" dt="2023-04-26T02:31:21.322" v="1412" actId="571"/>
          <ac:spMkLst>
            <pc:docMk/>
            <pc:sldMk cId="1461662899" sldId="301"/>
            <ac:spMk id="10" creationId="{29050300-AEFB-AE0F-5DCE-025F2201A20E}"/>
          </ac:spMkLst>
        </pc:spChg>
        <pc:spChg chg="mod">
          <ac:chgData name="Jasneet Singh" userId="a5d3a496-65b7-4a42-ba5b-adbd33a7a7d0" providerId="ADAL" clId="{2310D83F-2282-4F38-B3CE-9856641C9977}" dt="2023-04-26T02:31:21.322" v="1412" actId="571"/>
          <ac:spMkLst>
            <pc:docMk/>
            <pc:sldMk cId="1461662899" sldId="301"/>
            <ac:spMk id="11" creationId="{4A9CCE9E-52CB-D561-074F-0FCAB419474D}"/>
          </ac:spMkLst>
        </pc:spChg>
        <pc:spChg chg="mod">
          <ac:chgData name="Jasneet Singh" userId="a5d3a496-65b7-4a42-ba5b-adbd33a7a7d0" providerId="ADAL" clId="{2310D83F-2282-4F38-B3CE-9856641C9977}" dt="2023-04-26T02:31:21.322" v="1412" actId="571"/>
          <ac:spMkLst>
            <pc:docMk/>
            <pc:sldMk cId="1461662899" sldId="301"/>
            <ac:spMk id="12" creationId="{DD1054CC-B110-2698-2AC2-834D0EA8CABC}"/>
          </ac:spMkLst>
        </pc:spChg>
        <pc:spChg chg="mod">
          <ac:chgData name="Jasneet Singh" userId="a5d3a496-65b7-4a42-ba5b-adbd33a7a7d0" providerId="ADAL" clId="{2310D83F-2282-4F38-B3CE-9856641C9977}" dt="2023-04-26T02:31:21.322" v="1412" actId="571"/>
          <ac:spMkLst>
            <pc:docMk/>
            <pc:sldMk cId="1461662899" sldId="301"/>
            <ac:spMk id="13" creationId="{DAE69125-090E-3BC3-C171-0C9A2F36F24A}"/>
          </ac:spMkLst>
        </pc:spChg>
        <pc:spChg chg="mod">
          <ac:chgData name="Jasneet Singh" userId="a5d3a496-65b7-4a42-ba5b-adbd33a7a7d0" providerId="ADAL" clId="{2310D83F-2282-4F38-B3CE-9856641C9977}" dt="2023-04-26T02:31:21.322" v="1412" actId="571"/>
          <ac:spMkLst>
            <pc:docMk/>
            <pc:sldMk cId="1461662899" sldId="301"/>
            <ac:spMk id="14" creationId="{68D2BEE3-0B3A-1AC3-E099-AF00035907A3}"/>
          </ac:spMkLst>
        </pc:spChg>
        <pc:spChg chg="mod topLvl">
          <ac:chgData name="Jasneet Singh" userId="a5d3a496-65b7-4a42-ba5b-adbd33a7a7d0" providerId="ADAL" clId="{2310D83F-2282-4F38-B3CE-9856641C9977}" dt="2023-04-26T02:31:13.047" v="1409" actId="164"/>
          <ac:spMkLst>
            <pc:docMk/>
            <pc:sldMk cId="1461662899" sldId="301"/>
            <ac:spMk id="15" creationId="{8B338220-71CE-E79E-172B-DA2CF19C6FE1}"/>
          </ac:spMkLst>
        </pc:spChg>
        <pc:spChg chg="mod topLvl">
          <ac:chgData name="Jasneet Singh" userId="a5d3a496-65b7-4a42-ba5b-adbd33a7a7d0" providerId="ADAL" clId="{2310D83F-2282-4F38-B3CE-9856641C9977}" dt="2023-04-26T02:31:13.047" v="1409" actId="164"/>
          <ac:spMkLst>
            <pc:docMk/>
            <pc:sldMk cId="1461662899" sldId="301"/>
            <ac:spMk id="16" creationId="{443A7154-7C08-7D78-9D0E-2FE5B3F507A6}"/>
          </ac:spMkLst>
        </pc:spChg>
        <pc:spChg chg="mod topLvl">
          <ac:chgData name="Jasneet Singh" userId="a5d3a496-65b7-4a42-ba5b-adbd33a7a7d0" providerId="ADAL" clId="{2310D83F-2282-4F38-B3CE-9856641C9977}" dt="2023-04-26T02:31:13.047" v="1409" actId="164"/>
          <ac:spMkLst>
            <pc:docMk/>
            <pc:sldMk cId="1461662899" sldId="301"/>
            <ac:spMk id="17" creationId="{9D548D0B-F674-D5A5-A53C-380845CB005A}"/>
          </ac:spMkLst>
        </pc:spChg>
        <pc:spChg chg="mod topLvl">
          <ac:chgData name="Jasneet Singh" userId="a5d3a496-65b7-4a42-ba5b-adbd33a7a7d0" providerId="ADAL" clId="{2310D83F-2282-4F38-B3CE-9856641C9977}" dt="2023-04-26T02:31:13.047" v="1409" actId="164"/>
          <ac:spMkLst>
            <pc:docMk/>
            <pc:sldMk cId="1461662899" sldId="301"/>
            <ac:spMk id="18" creationId="{298EC636-AAC1-6DC3-9C8B-AF7668808410}"/>
          </ac:spMkLst>
        </pc:spChg>
        <pc:spChg chg="mod topLvl">
          <ac:chgData name="Jasneet Singh" userId="a5d3a496-65b7-4a42-ba5b-adbd33a7a7d0" providerId="ADAL" clId="{2310D83F-2282-4F38-B3CE-9856641C9977}" dt="2023-04-26T02:31:13.047" v="1409" actId="164"/>
          <ac:spMkLst>
            <pc:docMk/>
            <pc:sldMk cId="1461662899" sldId="301"/>
            <ac:spMk id="19" creationId="{E7CB7E6F-39CA-23B1-A87D-FC471B751ABF}"/>
          </ac:spMkLst>
        </pc:spChg>
        <pc:spChg chg="mod topLvl">
          <ac:chgData name="Jasneet Singh" userId="a5d3a496-65b7-4a42-ba5b-adbd33a7a7d0" providerId="ADAL" clId="{2310D83F-2282-4F38-B3CE-9856641C9977}" dt="2023-04-26T02:31:13.047" v="1409" actId="164"/>
          <ac:spMkLst>
            <pc:docMk/>
            <pc:sldMk cId="1461662899" sldId="301"/>
            <ac:spMk id="20" creationId="{6FA44EED-8993-25E0-AAF3-B860AEEF3E2B}"/>
          </ac:spMkLst>
        </pc:spChg>
        <pc:spChg chg="mod topLvl">
          <ac:chgData name="Jasneet Singh" userId="a5d3a496-65b7-4a42-ba5b-adbd33a7a7d0" providerId="ADAL" clId="{2310D83F-2282-4F38-B3CE-9856641C9977}" dt="2023-04-26T02:31:13.047" v="1409" actId="164"/>
          <ac:spMkLst>
            <pc:docMk/>
            <pc:sldMk cId="1461662899" sldId="301"/>
            <ac:spMk id="21" creationId="{4DDEEC5D-5005-8736-636B-1B2D4B0A64DB}"/>
          </ac:spMkLst>
        </pc:spChg>
        <pc:spChg chg="mod topLvl">
          <ac:chgData name="Jasneet Singh" userId="a5d3a496-65b7-4a42-ba5b-adbd33a7a7d0" providerId="ADAL" clId="{2310D83F-2282-4F38-B3CE-9856641C9977}" dt="2023-04-26T02:31:13.047" v="1409" actId="164"/>
          <ac:spMkLst>
            <pc:docMk/>
            <pc:sldMk cId="1461662899" sldId="301"/>
            <ac:spMk id="22" creationId="{1805547B-091D-4767-19A4-92C8726B087C}"/>
          </ac:spMkLst>
        </pc:spChg>
        <pc:spChg chg="mod">
          <ac:chgData name="Jasneet Singh" userId="a5d3a496-65b7-4a42-ba5b-adbd33a7a7d0" providerId="ADAL" clId="{2310D83F-2282-4F38-B3CE-9856641C9977}" dt="2023-04-26T02:31:21.322" v="1412" actId="571"/>
          <ac:spMkLst>
            <pc:docMk/>
            <pc:sldMk cId="1461662899" sldId="301"/>
            <ac:spMk id="23" creationId="{34E19EA4-0DAB-5C48-961C-20319ED42B03}"/>
          </ac:spMkLst>
        </pc:spChg>
        <pc:spChg chg="mod">
          <ac:chgData name="Jasneet Singh" userId="a5d3a496-65b7-4a42-ba5b-adbd33a7a7d0" providerId="ADAL" clId="{2310D83F-2282-4F38-B3CE-9856641C9977}" dt="2023-04-26T02:31:21.322" v="1412" actId="571"/>
          <ac:spMkLst>
            <pc:docMk/>
            <pc:sldMk cId="1461662899" sldId="301"/>
            <ac:spMk id="25" creationId="{9C0AA689-3FED-D381-9524-6C05A6A2233C}"/>
          </ac:spMkLst>
        </pc:spChg>
        <pc:spChg chg="del">
          <ac:chgData name="Jasneet Singh" userId="a5d3a496-65b7-4a42-ba5b-adbd33a7a7d0" providerId="ADAL" clId="{2310D83F-2282-4F38-B3CE-9856641C9977}" dt="2023-04-26T02:27:10.609" v="1240" actId="478"/>
          <ac:spMkLst>
            <pc:docMk/>
            <pc:sldMk cId="1461662899" sldId="301"/>
            <ac:spMk id="31" creationId="{401B70D0-6B58-791F-32F3-A8BB7A414237}"/>
          </ac:spMkLst>
        </pc:spChg>
        <pc:spChg chg="del mod">
          <ac:chgData name="Jasneet Singh" userId="a5d3a496-65b7-4a42-ba5b-adbd33a7a7d0" providerId="ADAL" clId="{2310D83F-2282-4F38-B3CE-9856641C9977}" dt="2023-04-26T02:27:35.485" v="1246" actId="478"/>
          <ac:spMkLst>
            <pc:docMk/>
            <pc:sldMk cId="1461662899" sldId="301"/>
            <ac:spMk id="32" creationId="{44AF1EF2-E5F6-05B9-C9BA-F77FD9479A1C}"/>
          </ac:spMkLst>
        </pc:spChg>
        <pc:spChg chg="del">
          <ac:chgData name="Jasneet Singh" userId="a5d3a496-65b7-4a42-ba5b-adbd33a7a7d0" providerId="ADAL" clId="{2310D83F-2282-4F38-B3CE-9856641C9977}" dt="2023-04-26T02:27:30.703" v="1245" actId="478"/>
          <ac:spMkLst>
            <pc:docMk/>
            <pc:sldMk cId="1461662899" sldId="301"/>
            <ac:spMk id="34" creationId="{0647102A-2E84-8689-D277-DDA0AB8EBC79}"/>
          </ac:spMkLst>
        </pc:spChg>
        <pc:grpChg chg="add mod">
          <ac:chgData name="Jasneet Singh" userId="a5d3a496-65b7-4a42-ba5b-adbd33a7a7d0" providerId="ADAL" clId="{2310D83F-2282-4F38-B3CE-9856641C9977}" dt="2023-04-26T02:28:35.476" v="1271" actId="164"/>
          <ac:grpSpMkLst>
            <pc:docMk/>
            <pc:sldMk cId="1461662899" sldId="301"/>
            <ac:grpSpMk id="5" creationId="{0EF1FA25-F0A1-DFEE-8AEE-AC5585AF6E2E}"/>
          </ac:grpSpMkLst>
        </pc:grpChg>
        <pc:grpChg chg="add del mod">
          <ac:chgData name="Jasneet Singh" userId="a5d3a496-65b7-4a42-ba5b-adbd33a7a7d0" providerId="ADAL" clId="{2310D83F-2282-4F38-B3CE-9856641C9977}" dt="2023-04-26T19:28:05.260" v="2104" actId="478"/>
          <ac:grpSpMkLst>
            <pc:docMk/>
            <pc:sldMk cId="1461662899" sldId="301"/>
            <ac:grpSpMk id="7" creationId="{A0F8755E-235E-A77F-6B9B-6AC578B6CF07}"/>
          </ac:grpSpMkLst>
        </pc:grpChg>
        <pc:grpChg chg="add mod">
          <ac:chgData name="Jasneet Singh" userId="a5d3a496-65b7-4a42-ba5b-adbd33a7a7d0" providerId="ADAL" clId="{2310D83F-2282-4F38-B3CE-9856641C9977}" dt="2023-04-26T02:31:21.322" v="1412" actId="571"/>
          <ac:grpSpMkLst>
            <pc:docMk/>
            <pc:sldMk cId="1461662899" sldId="301"/>
            <ac:grpSpMk id="8" creationId="{027256AD-ED73-7A08-6273-54F4975664D9}"/>
          </ac:grpSpMkLst>
        </pc:grpChg>
        <pc:grpChg chg="add del mod">
          <ac:chgData name="Jasneet Singh" userId="a5d3a496-65b7-4a42-ba5b-adbd33a7a7d0" providerId="ADAL" clId="{2310D83F-2282-4F38-B3CE-9856641C9977}" dt="2023-04-26T02:28:03.077" v="1255" actId="165"/>
          <ac:grpSpMkLst>
            <pc:docMk/>
            <pc:sldMk cId="1461662899" sldId="301"/>
            <ac:grpSpMk id="33" creationId="{264CCF9B-8827-C55F-706A-4942B65060A8}"/>
          </ac:grpSpMkLst>
        </pc:grpChg>
        <pc:cxnChg chg="add del mod">
          <ac:chgData name="Jasneet Singh" userId="a5d3a496-65b7-4a42-ba5b-adbd33a7a7d0" providerId="ADAL" clId="{2310D83F-2282-4F38-B3CE-9856641C9977}" dt="2023-04-26T02:27:45.831" v="1248" actId="478"/>
          <ac:cxnSpMkLst>
            <pc:docMk/>
            <pc:sldMk cId="1461662899" sldId="301"/>
            <ac:cxnSpMk id="3" creationId="{9C9AB0A3-A810-6191-6863-75EA86BF9337}"/>
          </ac:cxnSpMkLst>
        </pc:cxnChg>
        <pc:cxnChg chg="add mod">
          <ac:chgData name="Jasneet Singh" userId="a5d3a496-65b7-4a42-ba5b-adbd33a7a7d0" providerId="ADAL" clId="{2310D83F-2282-4F38-B3CE-9856641C9977}" dt="2023-04-26T02:31:13.047" v="1409" actId="164"/>
          <ac:cxnSpMkLst>
            <pc:docMk/>
            <pc:sldMk cId="1461662899" sldId="301"/>
            <ac:cxnSpMk id="6" creationId="{4087B4F5-37C4-6F2A-C211-FEC96E25F0A8}"/>
          </ac:cxnSpMkLst>
        </pc:cxnChg>
        <pc:cxnChg chg="mod topLvl">
          <ac:chgData name="Jasneet Singh" userId="a5d3a496-65b7-4a42-ba5b-adbd33a7a7d0" providerId="ADAL" clId="{2310D83F-2282-4F38-B3CE-9856641C9977}" dt="2023-04-26T02:31:13.047" v="1409" actId="164"/>
          <ac:cxnSpMkLst>
            <pc:docMk/>
            <pc:sldMk cId="1461662899" sldId="301"/>
            <ac:cxnSpMk id="24" creationId="{45253AE4-4B2F-DC23-61F9-3D27E5E60C27}"/>
          </ac:cxnSpMkLst>
        </pc:cxnChg>
        <pc:cxnChg chg="mod topLvl">
          <ac:chgData name="Jasneet Singh" userId="a5d3a496-65b7-4a42-ba5b-adbd33a7a7d0" providerId="ADAL" clId="{2310D83F-2282-4F38-B3CE-9856641C9977}" dt="2023-04-26T02:31:13.047" v="1409" actId="164"/>
          <ac:cxnSpMkLst>
            <pc:docMk/>
            <pc:sldMk cId="1461662899" sldId="301"/>
            <ac:cxnSpMk id="26" creationId="{D5B2D21B-DD4A-B2DE-92CE-D573EEEABF59}"/>
          </ac:cxnSpMkLst>
        </pc:cxnChg>
        <pc:cxnChg chg="mod topLvl">
          <ac:chgData name="Jasneet Singh" userId="a5d3a496-65b7-4a42-ba5b-adbd33a7a7d0" providerId="ADAL" clId="{2310D83F-2282-4F38-B3CE-9856641C9977}" dt="2023-04-26T02:31:13.047" v="1409" actId="164"/>
          <ac:cxnSpMkLst>
            <pc:docMk/>
            <pc:sldMk cId="1461662899" sldId="301"/>
            <ac:cxnSpMk id="27" creationId="{E1A0740A-EF17-DC3C-4B39-80D77D0C03D0}"/>
          </ac:cxnSpMkLst>
        </pc:cxnChg>
        <pc:cxnChg chg="mod topLvl">
          <ac:chgData name="Jasneet Singh" userId="a5d3a496-65b7-4a42-ba5b-adbd33a7a7d0" providerId="ADAL" clId="{2310D83F-2282-4F38-B3CE-9856641C9977}" dt="2023-04-26T02:31:13.047" v="1409" actId="164"/>
          <ac:cxnSpMkLst>
            <pc:docMk/>
            <pc:sldMk cId="1461662899" sldId="301"/>
            <ac:cxnSpMk id="28" creationId="{C3478DFB-378B-0656-7448-91643F5373FB}"/>
          </ac:cxnSpMkLst>
        </pc:cxnChg>
        <pc:cxnChg chg="mod topLvl">
          <ac:chgData name="Jasneet Singh" userId="a5d3a496-65b7-4a42-ba5b-adbd33a7a7d0" providerId="ADAL" clId="{2310D83F-2282-4F38-B3CE-9856641C9977}" dt="2023-04-26T02:31:13.047" v="1409" actId="164"/>
          <ac:cxnSpMkLst>
            <pc:docMk/>
            <pc:sldMk cId="1461662899" sldId="301"/>
            <ac:cxnSpMk id="29" creationId="{A82DBFD8-3F89-8C09-49F3-C7A8066D9B5D}"/>
          </ac:cxnSpMkLst>
        </pc:cxnChg>
        <pc:cxnChg chg="del mod topLvl">
          <ac:chgData name="Jasneet Singh" userId="a5d3a496-65b7-4a42-ba5b-adbd33a7a7d0" providerId="ADAL" clId="{2310D83F-2282-4F38-B3CE-9856641C9977}" dt="2023-04-26T02:29:42.004" v="1319" actId="478"/>
          <ac:cxnSpMkLst>
            <pc:docMk/>
            <pc:sldMk cId="1461662899" sldId="301"/>
            <ac:cxnSpMk id="30" creationId="{60D3C2C0-51B3-D640-61E6-4A32D5D1F0D9}"/>
          </ac:cxnSpMkLst>
        </pc:cxnChg>
        <pc:cxnChg chg="mod">
          <ac:chgData name="Jasneet Singh" userId="a5d3a496-65b7-4a42-ba5b-adbd33a7a7d0" providerId="ADAL" clId="{2310D83F-2282-4F38-B3CE-9856641C9977}" dt="2023-04-26T02:31:21.322" v="1412" actId="571"/>
          <ac:cxnSpMkLst>
            <pc:docMk/>
            <pc:sldMk cId="1461662899" sldId="301"/>
            <ac:cxnSpMk id="35" creationId="{33F48153-32DE-0F27-8B57-74EC8A9994FC}"/>
          </ac:cxnSpMkLst>
        </pc:cxnChg>
        <pc:cxnChg chg="mod">
          <ac:chgData name="Jasneet Singh" userId="a5d3a496-65b7-4a42-ba5b-adbd33a7a7d0" providerId="ADAL" clId="{2310D83F-2282-4F38-B3CE-9856641C9977}" dt="2023-04-26T02:31:21.322" v="1412" actId="571"/>
          <ac:cxnSpMkLst>
            <pc:docMk/>
            <pc:sldMk cId="1461662899" sldId="301"/>
            <ac:cxnSpMk id="36" creationId="{0DBE0D8B-C92C-DD39-4521-FE176C1A8493}"/>
          </ac:cxnSpMkLst>
        </pc:cxnChg>
        <pc:cxnChg chg="mod">
          <ac:chgData name="Jasneet Singh" userId="a5d3a496-65b7-4a42-ba5b-adbd33a7a7d0" providerId="ADAL" clId="{2310D83F-2282-4F38-B3CE-9856641C9977}" dt="2023-04-26T02:31:21.322" v="1412" actId="571"/>
          <ac:cxnSpMkLst>
            <pc:docMk/>
            <pc:sldMk cId="1461662899" sldId="301"/>
            <ac:cxnSpMk id="37" creationId="{CF72810A-9E06-B5BB-93CF-2903B18FBCB5}"/>
          </ac:cxnSpMkLst>
        </pc:cxnChg>
        <pc:cxnChg chg="mod">
          <ac:chgData name="Jasneet Singh" userId="a5d3a496-65b7-4a42-ba5b-adbd33a7a7d0" providerId="ADAL" clId="{2310D83F-2282-4F38-B3CE-9856641C9977}" dt="2023-04-26T02:31:21.322" v="1412" actId="571"/>
          <ac:cxnSpMkLst>
            <pc:docMk/>
            <pc:sldMk cId="1461662899" sldId="301"/>
            <ac:cxnSpMk id="38" creationId="{8D810EB4-337A-50FE-E2C0-52F3827000E2}"/>
          </ac:cxnSpMkLst>
        </pc:cxnChg>
        <pc:cxnChg chg="mod">
          <ac:chgData name="Jasneet Singh" userId="a5d3a496-65b7-4a42-ba5b-adbd33a7a7d0" providerId="ADAL" clId="{2310D83F-2282-4F38-B3CE-9856641C9977}" dt="2023-04-26T02:31:21.322" v="1412" actId="571"/>
          <ac:cxnSpMkLst>
            <pc:docMk/>
            <pc:sldMk cId="1461662899" sldId="301"/>
            <ac:cxnSpMk id="39" creationId="{71FA7B4B-FFAC-FA66-54DC-71D18F8B31E6}"/>
          </ac:cxnSpMkLst>
        </pc:cxnChg>
        <pc:cxnChg chg="mod">
          <ac:chgData name="Jasneet Singh" userId="a5d3a496-65b7-4a42-ba5b-adbd33a7a7d0" providerId="ADAL" clId="{2310D83F-2282-4F38-B3CE-9856641C9977}" dt="2023-04-26T02:31:21.322" v="1412" actId="571"/>
          <ac:cxnSpMkLst>
            <pc:docMk/>
            <pc:sldMk cId="1461662899" sldId="301"/>
            <ac:cxnSpMk id="40" creationId="{1D931A43-C4DB-A04B-7F3B-3EF974A4F791}"/>
          </ac:cxnSpMkLst>
        </pc:cxnChg>
      </pc:sldChg>
      <pc:sldChg chg="modSp add del mod">
        <pc:chgData name="Jasneet Singh" userId="a5d3a496-65b7-4a42-ba5b-adbd33a7a7d0" providerId="ADAL" clId="{2310D83F-2282-4F38-B3CE-9856641C9977}" dt="2023-04-26T02:23:08.567" v="987" actId="2890"/>
        <pc:sldMkLst>
          <pc:docMk/>
          <pc:sldMk cId="3583916903" sldId="301"/>
        </pc:sldMkLst>
        <pc:spChg chg="mod">
          <ac:chgData name="Jasneet Singh" userId="a5d3a496-65b7-4a42-ba5b-adbd33a7a7d0" providerId="ADAL" clId="{2310D83F-2282-4F38-B3CE-9856641C9977}" dt="2023-04-26T02:23:08.181" v="985" actId="404"/>
          <ac:spMkLst>
            <pc:docMk/>
            <pc:sldMk cId="3583916903" sldId="301"/>
            <ac:spMk id="18" creationId="{298EC636-AAC1-6DC3-9C8B-AF7668808410}"/>
          </ac:spMkLst>
        </pc:spChg>
        <pc:grpChg chg="mod">
          <ac:chgData name="Jasneet Singh" userId="a5d3a496-65b7-4a42-ba5b-adbd33a7a7d0" providerId="ADAL" clId="{2310D83F-2282-4F38-B3CE-9856641C9977}" dt="2023-04-26T02:23:08.369" v="986" actId="14100"/>
          <ac:grpSpMkLst>
            <pc:docMk/>
            <pc:sldMk cId="3583916903" sldId="301"/>
            <ac:grpSpMk id="33" creationId="{264CCF9B-8827-C55F-706A-4942B65060A8}"/>
          </ac:grpSpMkLst>
        </pc:grpChg>
      </pc:sldChg>
      <pc:sldChg chg="addSp modSp add mod modTransition modAnim">
        <pc:chgData name="Jasneet Singh" userId="a5d3a496-65b7-4a42-ba5b-adbd33a7a7d0" providerId="ADAL" clId="{2310D83F-2282-4F38-B3CE-9856641C9977}" dt="2023-04-26T03:46:01.806" v="1779"/>
        <pc:sldMkLst>
          <pc:docMk/>
          <pc:sldMk cId="4229069588" sldId="302"/>
        </pc:sldMkLst>
        <pc:spChg chg="add mod">
          <ac:chgData name="Jasneet Singh" userId="a5d3a496-65b7-4a42-ba5b-adbd33a7a7d0" providerId="ADAL" clId="{2310D83F-2282-4F38-B3CE-9856641C9977}" dt="2023-04-26T02:47:11.964" v="1498" actId="1076"/>
          <ac:spMkLst>
            <pc:docMk/>
            <pc:sldMk cId="4229069588" sldId="302"/>
            <ac:spMk id="4" creationId="{33B96F17-D0EC-0B6E-BE0B-A4E83A9D1A68}"/>
          </ac:spMkLst>
        </pc:spChg>
        <pc:picChg chg="add mod">
          <ac:chgData name="Jasneet Singh" userId="a5d3a496-65b7-4a42-ba5b-adbd33a7a7d0" providerId="ADAL" clId="{2310D83F-2282-4F38-B3CE-9856641C9977}" dt="2023-04-26T02:44:05.392" v="1459" actId="1076"/>
          <ac:picMkLst>
            <pc:docMk/>
            <pc:sldMk cId="4229069588" sldId="302"/>
            <ac:picMk id="3" creationId="{574602A1-3146-864C-FFFB-724F0B9EB5E2}"/>
          </ac:picMkLst>
        </pc:picChg>
      </pc:sldChg>
      <pc:sldChg chg="addSp delSp modSp add mod delAnim modAnim">
        <pc:chgData name="Jasneet Singh" userId="a5d3a496-65b7-4a42-ba5b-adbd33a7a7d0" providerId="ADAL" clId="{2310D83F-2282-4F38-B3CE-9856641C9977}" dt="2023-04-26T19:23:53.123" v="2102" actId="2711"/>
        <pc:sldMkLst>
          <pc:docMk/>
          <pc:sldMk cId="454904192" sldId="303"/>
        </pc:sldMkLst>
        <pc:spChg chg="add mod">
          <ac:chgData name="Jasneet Singh" userId="a5d3a496-65b7-4a42-ba5b-adbd33a7a7d0" providerId="ADAL" clId="{2310D83F-2282-4F38-B3CE-9856641C9977}" dt="2023-04-26T03:07:20.135" v="1581"/>
          <ac:spMkLst>
            <pc:docMk/>
            <pc:sldMk cId="454904192" sldId="303"/>
            <ac:spMk id="3" creationId="{906C699A-25F2-796F-2425-46BF2046BA66}"/>
          </ac:spMkLst>
        </pc:spChg>
        <pc:spChg chg="add mod">
          <ac:chgData name="Jasneet Singh" userId="a5d3a496-65b7-4a42-ba5b-adbd33a7a7d0" providerId="ADAL" clId="{2310D83F-2282-4F38-B3CE-9856641C9977}" dt="2023-04-26T19:23:53.123" v="2102" actId="2711"/>
          <ac:spMkLst>
            <pc:docMk/>
            <pc:sldMk cId="454904192" sldId="303"/>
            <ac:spMk id="4" creationId="{E93E54D3-4888-72AE-9F82-1A5FC4C88219}"/>
          </ac:spMkLst>
        </pc:spChg>
        <pc:spChg chg="del">
          <ac:chgData name="Jasneet Singh" userId="a5d3a496-65b7-4a42-ba5b-adbd33a7a7d0" providerId="ADAL" clId="{2310D83F-2282-4F38-B3CE-9856641C9977}" dt="2023-04-26T03:07:19.669" v="1580" actId="478"/>
          <ac:spMkLst>
            <pc:docMk/>
            <pc:sldMk cId="454904192" sldId="303"/>
            <ac:spMk id="34" creationId="{0647102A-2E84-8689-D277-DDA0AB8EBC79}"/>
          </ac:spMkLst>
        </pc:spChg>
        <pc:grpChg chg="del">
          <ac:chgData name="Jasneet Singh" userId="a5d3a496-65b7-4a42-ba5b-adbd33a7a7d0" providerId="ADAL" clId="{2310D83F-2282-4F38-B3CE-9856641C9977}" dt="2023-04-26T03:07:19.669" v="1580" actId="478"/>
          <ac:grpSpMkLst>
            <pc:docMk/>
            <pc:sldMk cId="454904192" sldId="303"/>
            <ac:grpSpMk id="33" creationId="{264CCF9B-8827-C55F-706A-4942B65060A8}"/>
          </ac:grpSpMkLst>
        </pc:grpChg>
        <pc:picChg chg="add mod">
          <ac:chgData name="Jasneet Singh" userId="a5d3a496-65b7-4a42-ba5b-adbd33a7a7d0" providerId="ADAL" clId="{2310D83F-2282-4F38-B3CE-9856641C9977}" dt="2023-04-26T03:07:20.135" v="1581"/>
          <ac:picMkLst>
            <pc:docMk/>
            <pc:sldMk cId="454904192" sldId="303"/>
            <ac:picMk id="2" creationId="{2E4C4B8B-9520-8805-5D46-5EAA9B5947A0}"/>
          </ac:picMkLst>
        </pc:picChg>
      </pc:sldChg>
      <pc:sldChg chg="addSp delSp modSp add mod">
        <pc:chgData name="Jasneet Singh" userId="a5d3a496-65b7-4a42-ba5b-adbd33a7a7d0" providerId="ADAL" clId="{2310D83F-2282-4F38-B3CE-9856641C9977}" dt="2023-04-26T19:31:48.327" v="2146" actId="1037"/>
        <pc:sldMkLst>
          <pc:docMk/>
          <pc:sldMk cId="1332373927" sldId="304"/>
        </pc:sldMkLst>
        <pc:spChg chg="add mod">
          <ac:chgData name="Jasneet Singh" userId="a5d3a496-65b7-4a42-ba5b-adbd33a7a7d0" providerId="ADAL" clId="{2310D83F-2282-4F38-B3CE-9856641C9977}" dt="2023-04-26T19:29:04.756" v="2127" actId="164"/>
          <ac:spMkLst>
            <pc:docMk/>
            <pc:sldMk cId="1332373927" sldId="304"/>
            <ac:spMk id="2" creationId="{C48DC4C8-D7C5-A185-C90C-F6A1BD29D066}"/>
          </ac:spMkLst>
        </pc:spChg>
        <pc:spChg chg="mod">
          <ac:chgData name="Jasneet Singh" userId="a5d3a496-65b7-4a42-ba5b-adbd33a7a7d0" providerId="ADAL" clId="{2310D83F-2282-4F38-B3CE-9856641C9977}" dt="2023-04-26T19:31:48.327" v="2146" actId="1037"/>
          <ac:spMkLst>
            <pc:docMk/>
            <pc:sldMk cId="1332373927" sldId="304"/>
            <ac:spMk id="3" creationId="{906C699A-25F2-796F-2425-46BF2046BA66}"/>
          </ac:spMkLst>
        </pc:spChg>
        <pc:spChg chg="add mod">
          <ac:chgData name="Jasneet Singh" userId="a5d3a496-65b7-4a42-ba5b-adbd33a7a7d0" providerId="ADAL" clId="{2310D83F-2282-4F38-B3CE-9856641C9977}" dt="2023-04-26T19:29:04.756" v="2127" actId="164"/>
          <ac:spMkLst>
            <pc:docMk/>
            <pc:sldMk cId="1332373927" sldId="304"/>
            <ac:spMk id="8" creationId="{30EB0716-B229-8AC2-23D8-6159D42CC76B}"/>
          </ac:spMkLst>
        </pc:spChg>
        <pc:spChg chg="add mod">
          <ac:chgData name="Jasneet Singh" userId="a5d3a496-65b7-4a42-ba5b-adbd33a7a7d0" providerId="ADAL" clId="{2310D83F-2282-4F38-B3CE-9856641C9977}" dt="2023-04-26T19:29:04.756" v="2127" actId="164"/>
          <ac:spMkLst>
            <pc:docMk/>
            <pc:sldMk cId="1332373927" sldId="304"/>
            <ac:spMk id="9" creationId="{7589AB43-FD8E-08C4-E8B1-54D5EF464708}"/>
          </ac:spMkLst>
        </pc:spChg>
        <pc:spChg chg="add mod">
          <ac:chgData name="Jasneet Singh" userId="a5d3a496-65b7-4a42-ba5b-adbd33a7a7d0" providerId="ADAL" clId="{2310D83F-2282-4F38-B3CE-9856641C9977}" dt="2023-04-26T19:29:04.756" v="2127" actId="164"/>
          <ac:spMkLst>
            <pc:docMk/>
            <pc:sldMk cId="1332373927" sldId="304"/>
            <ac:spMk id="10" creationId="{B3601209-826D-04AB-6B3C-71422CBC5F88}"/>
          </ac:spMkLst>
        </pc:spChg>
        <pc:spChg chg="add mod">
          <ac:chgData name="Jasneet Singh" userId="a5d3a496-65b7-4a42-ba5b-adbd33a7a7d0" providerId="ADAL" clId="{2310D83F-2282-4F38-B3CE-9856641C9977}" dt="2023-04-26T19:29:04.756" v="2127" actId="164"/>
          <ac:spMkLst>
            <pc:docMk/>
            <pc:sldMk cId="1332373927" sldId="304"/>
            <ac:spMk id="11" creationId="{CD6EBFB9-1059-6081-CDC1-D3FA400D8F7C}"/>
          </ac:spMkLst>
        </pc:spChg>
        <pc:spChg chg="add mod">
          <ac:chgData name="Jasneet Singh" userId="a5d3a496-65b7-4a42-ba5b-adbd33a7a7d0" providerId="ADAL" clId="{2310D83F-2282-4F38-B3CE-9856641C9977}" dt="2023-04-26T19:29:04.756" v="2127" actId="164"/>
          <ac:spMkLst>
            <pc:docMk/>
            <pc:sldMk cId="1332373927" sldId="304"/>
            <ac:spMk id="12" creationId="{7FF1EF11-8924-0EE0-DFB5-8CF0B21D47E7}"/>
          </ac:spMkLst>
        </pc:spChg>
        <pc:spChg chg="add mod">
          <ac:chgData name="Jasneet Singh" userId="a5d3a496-65b7-4a42-ba5b-adbd33a7a7d0" providerId="ADAL" clId="{2310D83F-2282-4F38-B3CE-9856641C9977}" dt="2023-04-26T19:29:04.756" v="2127" actId="164"/>
          <ac:spMkLst>
            <pc:docMk/>
            <pc:sldMk cId="1332373927" sldId="304"/>
            <ac:spMk id="13" creationId="{E17BDFBF-8D27-2959-16E9-DCAD3DE4EC5B}"/>
          </ac:spMkLst>
        </pc:spChg>
        <pc:grpChg chg="add mod">
          <ac:chgData name="Jasneet Singh" userId="a5d3a496-65b7-4a42-ba5b-adbd33a7a7d0" providerId="ADAL" clId="{2310D83F-2282-4F38-B3CE-9856641C9977}" dt="2023-04-26T19:29:08.263" v="2128" actId="1076"/>
          <ac:grpSpMkLst>
            <pc:docMk/>
            <pc:sldMk cId="1332373927" sldId="304"/>
            <ac:grpSpMk id="14" creationId="{AA9BB5B5-95E5-D82C-B8F5-6922B288A704}"/>
          </ac:grpSpMkLst>
        </pc:grpChg>
        <pc:picChg chg="del">
          <ac:chgData name="Jasneet Singh" userId="a5d3a496-65b7-4a42-ba5b-adbd33a7a7d0" providerId="ADAL" clId="{2310D83F-2282-4F38-B3CE-9856641C9977}" dt="2023-04-26T03:08:15.615" v="1606" actId="478"/>
          <ac:picMkLst>
            <pc:docMk/>
            <pc:sldMk cId="1332373927" sldId="304"/>
            <ac:picMk id="2" creationId="{2E4C4B8B-9520-8805-5D46-5EAA9B5947A0}"/>
          </ac:picMkLst>
        </pc:picChg>
        <pc:picChg chg="add mod">
          <ac:chgData name="Jasneet Singh" userId="a5d3a496-65b7-4a42-ba5b-adbd33a7a7d0" providerId="ADAL" clId="{2310D83F-2282-4F38-B3CE-9856641C9977}" dt="2023-04-26T19:31:36.264" v="2136" actId="207"/>
          <ac:picMkLst>
            <pc:docMk/>
            <pc:sldMk cId="1332373927" sldId="304"/>
            <ac:picMk id="5" creationId="{D6BE6013-7BFE-9F02-A489-B70A104040F6}"/>
          </ac:picMkLst>
        </pc:picChg>
        <pc:picChg chg="add mod">
          <ac:chgData name="Jasneet Singh" userId="a5d3a496-65b7-4a42-ba5b-adbd33a7a7d0" providerId="ADAL" clId="{2310D83F-2282-4F38-B3CE-9856641C9977}" dt="2023-04-26T19:30:48.581" v="2135" actId="1076"/>
          <ac:picMkLst>
            <pc:docMk/>
            <pc:sldMk cId="1332373927" sldId="304"/>
            <ac:picMk id="16" creationId="{3E0C6267-7B4F-F68D-0091-61BE4D1C6DAB}"/>
          </ac:picMkLst>
        </pc:picChg>
        <pc:cxnChg chg="add mod">
          <ac:chgData name="Jasneet Singh" userId="a5d3a496-65b7-4a42-ba5b-adbd33a7a7d0" providerId="ADAL" clId="{2310D83F-2282-4F38-B3CE-9856641C9977}" dt="2023-04-26T19:29:04.756" v="2127" actId="164"/>
          <ac:cxnSpMkLst>
            <pc:docMk/>
            <pc:sldMk cId="1332373927" sldId="304"/>
            <ac:cxnSpMk id="7" creationId="{9614C2F0-D665-0791-3DF8-72B1847EC2AF}"/>
          </ac:cxnSpMkLst>
        </pc:cxnChg>
      </pc:sldChg>
      <pc:sldChg chg="addSp delSp modSp add mod modNotesTx">
        <pc:chgData name="Jasneet Singh" userId="a5d3a496-65b7-4a42-ba5b-adbd33a7a7d0" providerId="ADAL" clId="{2310D83F-2282-4F38-B3CE-9856641C9977}" dt="2023-04-26T19:23:55.432" v="2103"/>
        <pc:sldMkLst>
          <pc:docMk/>
          <pc:sldMk cId="2646219349" sldId="312"/>
        </pc:sldMkLst>
        <pc:spChg chg="mod">
          <ac:chgData name="Jasneet Singh" userId="a5d3a496-65b7-4a42-ba5b-adbd33a7a7d0" providerId="ADAL" clId="{2310D83F-2282-4F38-B3CE-9856641C9977}" dt="2023-04-26T19:23:38.166" v="2101" actId="1036"/>
          <ac:spMkLst>
            <pc:docMk/>
            <pc:sldMk cId="2646219349" sldId="312"/>
            <ac:spMk id="3" creationId="{906C699A-25F2-796F-2425-46BF2046BA66}"/>
          </ac:spMkLst>
        </pc:spChg>
        <pc:spChg chg="del mod">
          <ac:chgData name="Jasneet Singh" userId="a5d3a496-65b7-4a42-ba5b-adbd33a7a7d0" providerId="ADAL" clId="{2310D83F-2282-4F38-B3CE-9856641C9977}" dt="2023-04-26T19:14:33.783" v="2006" actId="478"/>
          <ac:spMkLst>
            <pc:docMk/>
            <pc:sldMk cId="2646219349" sldId="312"/>
            <ac:spMk id="4" creationId="{E93E54D3-4888-72AE-9F82-1A5FC4C88219}"/>
          </ac:spMkLst>
        </pc:spChg>
        <pc:spChg chg="add del mod">
          <ac:chgData name="Jasneet Singh" userId="a5d3a496-65b7-4a42-ba5b-adbd33a7a7d0" providerId="ADAL" clId="{2310D83F-2282-4F38-B3CE-9856641C9977}" dt="2023-04-26T19:16:24.833" v="2009" actId="478"/>
          <ac:spMkLst>
            <pc:docMk/>
            <pc:sldMk cId="2646219349" sldId="312"/>
            <ac:spMk id="5" creationId="{97D0D7A3-9D2C-78AB-90B2-DF152E850D38}"/>
          </ac:spMkLst>
        </pc:spChg>
        <pc:spChg chg="add mod">
          <ac:chgData name="Jasneet Singh" userId="a5d3a496-65b7-4a42-ba5b-adbd33a7a7d0" providerId="ADAL" clId="{2310D83F-2282-4F38-B3CE-9856641C9977}" dt="2023-04-26T19:23:38.166" v="2101" actId="1036"/>
          <ac:spMkLst>
            <pc:docMk/>
            <pc:sldMk cId="2646219349" sldId="312"/>
            <ac:spMk id="7" creationId="{F8F1982D-1361-CDB1-371E-BB7AA41B10EB}"/>
          </ac:spMkLst>
        </pc:spChg>
        <pc:spChg chg="add mod">
          <ac:chgData name="Jasneet Singh" userId="a5d3a496-65b7-4a42-ba5b-adbd33a7a7d0" providerId="ADAL" clId="{2310D83F-2282-4F38-B3CE-9856641C9977}" dt="2023-04-26T19:23:38.166" v="2101" actId="1036"/>
          <ac:spMkLst>
            <pc:docMk/>
            <pc:sldMk cId="2646219349" sldId="312"/>
            <ac:spMk id="10" creationId="{E2CF67A1-E403-23BE-7B2D-3F89C77D39A4}"/>
          </ac:spMkLst>
        </pc:spChg>
        <pc:spChg chg="add mod">
          <ac:chgData name="Jasneet Singh" userId="a5d3a496-65b7-4a42-ba5b-adbd33a7a7d0" providerId="ADAL" clId="{2310D83F-2282-4F38-B3CE-9856641C9977}" dt="2023-04-26T19:23:38.166" v="2101" actId="1036"/>
          <ac:spMkLst>
            <pc:docMk/>
            <pc:sldMk cId="2646219349" sldId="312"/>
            <ac:spMk id="15" creationId="{32C286B4-9ED2-AD4D-B232-2CE7B96E8951}"/>
          </ac:spMkLst>
        </pc:spChg>
        <pc:spChg chg="add mod">
          <ac:chgData name="Jasneet Singh" userId="a5d3a496-65b7-4a42-ba5b-adbd33a7a7d0" providerId="ADAL" clId="{2310D83F-2282-4F38-B3CE-9856641C9977}" dt="2023-04-26T19:23:55.432" v="2103"/>
          <ac:spMkLst>
            <pc:docMk/>
            <pc:sldMk cId="2646219349" sldId="312"/>
            <ac:spMk id="16" creationId="{E4C3BA8B-BCB1-65E8-7C24-A262E7CC303F}"/>
          </ac:spMkLst>
        </pc:spChg>
        <pc:picChg chg="mod">
          <ac:chgData name="Jasneet Singh" userId="a5d3a496-65b7-4a42-ba5b-adbd33a7a7d0" providerId="ADAL" clId="{2310D83F-2282-4F38-B3CE-9856641C9977}" dt="2023-04-26T19:23:38.166" v="2101" actId="1036"/>
          <ac:picMkLst>
            <pc:docMk/>
            <pc:sldMk cId="2646219349" sldId="312"/>
            <ac:picMk id="2" creationId="{2E4C4B8B-9520-8805-5D46-5EAA9B5947A0}"/>
          </ac:picMkLst>
        </pc:picChg>
        <pc:picChg chg="add mod">
          <ac:chgData name="Jasneet Singh" userId="a5d3a496-65b7-4a42-ba5b-adbd33a7a7d0" providerId="ADAL" clId="{2310D83F-2282-4F38-B3CE-9856641C9977}" dt="2023-04-26T19:23:38.166" v="2101" actId="1036"/>
          <ac:picMkLst>
            <pc:docMk/>
            <pc:sldMk cId="2646219349" sldId="312"/>
            <ac:picMk id="9" creationId="{47C27FE6-C52F-299F-FEFA-E6B5573E1230}"/>
          </ac:picMkLst>
        </pc:picChg>
        <pc:picChg chg="add mod">
          <ac:chgData name="Jasneet Singh" userId="a5d3a496-65b7-4a42-ba5b-adbd33a7a7d0" providerId="ADAL" clId="{2310D83F-2282-4F38-B3CE-9856641C9977}" dt="2023-04-26T19:23:38.166" v="2101" actId="1036"/>
          <ac:picMkLst>
            <pc:docMk/>
            <pc:sldMk cId="2646219349" sldId="312"/>
            <ac:picMk id="12" creationId="{9BCEDDAE-206B-7933-9BC4-118254A4A0CD}"/>
          </ac:picMkLst>
        </pc:picChg>
        <pc:picChg chg="add mod modCrop">
          <ac:chgData name="Jasneet Singh" userId="a5d3a496-65b7-4a42-ba5b-adbd33a7a7d0" providerId="ADAL" clId="{2310D83F-2282-4F38-B3CE-9856641C9977}" dt="2023-04-26T19:23:38.166" v="2101" actId="1036"/>
          <ac:picMkLst>
            <pc:docMk/>
            <pc:sldMk cId="2646219349" sldId="312"/>
            <ac:picMk id="14" creationId="{412CC027-28A1-9231-E6D6-FC48815196A4}"/>
          </ac:picMkLst>
        </pc:picChg>
      </pc:sldChg>
      <pc:sldChg chg="addSp delSp modSp add mod modNotesTx">
        <pc:chgData name="Jasneet Singh" userId="a5d3a496-65b7-4a42-ba5b-adbd33a7a7d0" providerId="ADAL" clId="{2310D83F-2282-4F38-B3CE-9856641C9977}" dt="2023-04-26T19:49:29.494" v="2338" actId="1038"/>
        <pc:sldMkLst>
          <pc:docMk/>
          <pc:sldMk cId="2316203583" sldId="315"/>
        </pc:sldMkLst>
        <pc:spChg chg="mod">
          <ac:chgData name="Jasneet Singh" userId="a5d3a496-65b7-4a42-ba5b-adbd33a7a7d0" providerId="ADAL" clId="{2310D83F-2282-4F38-B3CE-9856641C9977}" dt="2023-04-26T19:49:17.983" v="2334" actId="1036"/>
          <ac:spMkLst>
            <pc:docMk/>
            <pc:sldMk cId="2316203583" sldId="315"/>
            <ac:spMk id="3" creationId="{906C699A-25F2-796F-2425-46BF2046BA66}"/>
          </ac:spMkLst>
        </pc:spChg>
        <pc:spChg chg="add mod">
          <ac:chgData name="Jasneet Singh" userId="a5d3a496-65b7-4a42-ba5b-adbd33a7a7d0" providerId="ADAL" clId="{2310D83F-2282-4F38-B3CE-9856641C9977}" dt="2023-04-26T19:44:04.318" v="2216" actId="164"/>
          <ac:spMkLst>
            <pc:docMk/>
            <pc:sldMk cId="2316203583" sldId="315"/>
            <ac:spMk id="24" creationId="{6593C4DD-98B9-6083-B23C-91D101FB5861}"/>
          </ac:spMkLst>
        </pc:spChg>
        <pc:grpChg chg="del">
          <ac:chgData name="Jasneet Singh" userId="a5d3a496-65b7-4a42-ba5b-adbd33a7a7d0" providerId="ADAL" clId="{2310D83F-2282-4F38-B3CE-9856641C9977}" dt="2023-04-26T19:38:26.294" v="2150" actId="478"/>
          <ac:grpSpMkLst>
            <pc:docMk/>
            <pc:sldMk cId="2316203583" sldId="315"/>
            <ac:grpSpMk id="14" creationId="{AA9BB5B5-95E5-D82C-B8F5-6922B288A704}"/>
          </ac:grpSpMkLst>
        </pc:grpChg>
        <pc:grpChg chg="add mod">
          <ac:chgData name="Jasneet Singh" userId="a5d3a496-65b7-4a42-ba5b-adbd33a7a7d0" providerId="ADAL" clId="{2310D83F-2282-4F38-B3CE-9856641C9977}" dt="2023-04-26T19:44:38.411" v="2251" actId="1035"/>
          <ac:grpSpMkLst>
            <pc:docMk/>
            <pc:sldMk cId="2316203583" sldId="315"/>
            <ac:grpSpMk id="25" creationId="{DF346A0B-74E6-A769-5A4B-26A2AA5405F0}"/>
          </ac:grpSpMkLst>
        </pc:grpChg>
        <pc:picChg chg="add del mod">
          <ac:chgData name="Jasneet Singh" userId="a5d3a496-65b7-4a42-ba5b-adbd33a7a7d0" providerId="ADAL" clId="{2310D83F-2282-4F38-B3CE-9856641C9977}" dt="2023-04-26T19:42:22.811" v="2166" actId="478"/>
          <ac:picMkLst>
            <pc:docMk/>
            <pc:sldMk cId="2316203583" sldId="315"/>
            <ac:picMk id="6" creationId="{44106937-5455-0CFD-C982-6E24AAC38709}"/>
          </ac:picMkLst>
        </pc:picChg>
        <pc:picChg chg="del">
          <ac:chgData name="Jasneet Singh" userId="a5d3a496-65b7-4a42-ba5b-adbd33a7a7d0" providerId="ADAL" clId="{2310D83F-2282-4F38-B3CE-9856641C9977}" dt="2023-04-26T19:38:26.294" v="2150" actId="478"/>
          <ac:picMkLst>
            <pc:docMk/>
            <pc:sldMk cId="2316203583" sldId="315"/>
            <ac:picMk id="16" creationId="{3E0C6267-7B4F-F68D-0091-61BE4D1C6DAB}"/>
          </ac:picMkLst>
        </pc:picChg>
        <pc:picChg chg="add del mod">
          <ac:chgData name="Jasneet Singh" userId="a5d3a496-65b7-4a42-ba5b-adbd33a7a7d0" providerId="ADAL" clId="{2310D83F-2282-4F38-B3CE-9856641C9977}" dt="2023-04-26T19:40:52.382" v="2162" actId="478"/>
          <ac:picMkLst>
            <pc:docMk/>
            <pc:sldMk cId="2316203583" sldId="315"/>
            <ac:picMk id="17" creationId="{3C8DA245-4B38-5C96-06B7-BBEA33A342A4}"/>
          </ac:picMkLst>
        </pc:picChg>
        <pc:picChg chg="add mod ord">
          <ac:chgData name="Jasneet Singh" userId="a5d3a496-65b7-4a42-ba5b-adbd33a7a7d0" providerId="ADAL" clId="{2310D83F-2282-4F38-B3CE-9856641C9977}" dt="2023-04-26T19:47:03.939" v="2258" actId="166"/>
          <ac:picMkLst>
            <pc:docMk/>
            <pc:sldMk cId="2316203583" sldId="315"/>
            <ac:picMk id="19" creationId="{20BE3854-98DF-96EB-7A8D-9D0096D347FF}"/>
          </ac:picMkLst>
        </pc:picChg>
        <pc:picChg chg="add del mod">
          <ac:chgData name="Jasneet Singh" userId="a5d3a496-65b7-4a42-ba5b-adbd33a7a7d0" providerId="ADAL" clId="{2310D83F-2282-4F38-B3CE-9856641C9977}" dt="2023-04-26T19:42:35.157" v="2172" actId="478"/>
          <ac:picMkLst>
            <pc:docMk/>
            <pc:sldMk cId="2316203583" sldId="315"/>
            <ac:picMk id="21" creationId="{96424FE8-D5E5-5DFC-686B-DAAD8CE23495}"/>
          </ac:picMkLst>
        </pc:picChg>
        <pc:picChg chg="add mod">
          <ac:chgData name="Jasneet Singh" userId="a5d3a496-65b7-4a42-ba5b-adbd33a7a7d0" providerId="ADAL" clId="{2310D83F-2282-4F38-B3CE-9856641C9977}" dt="2023-04-26T19:44:04.318" v="2216" actId="164"/>
          <ac:picMkLst>
            <pc:docMk/>
            <pc:sldMk cId="2316203583" sldId="315"/>
            <ac:picMk id="23" creationId="{6166C119-8C07-4CA8-65B4-8B927AF13685}"/>
          </ac:picMkLst>
        </pc:picChg>
        <pc:picChg chg="add mod ord">
          <ac:chgData name="Jasneet Singh" userId="a5d3a496-65b7-4a42-ba5b-adbd33a7a7d0" providerId="ADAL" clId="{2310D83F-2282-4F38-B3CE-9856641C9977}" dt="2023-04-26T19:49:29.494" v="2338" actId="1038"/>
          <ac:picMkLst>
            <pc:docMk/>
            <pc:sldMk cId="2316203583" sldId="315"/>
            <ac:picMk id="27" creationId="{16811937-7646-936D-8FFA-EA5B55D81C5B}"/>
          </ac:picMkLst>
        </pc:picChg>
      </pc:sldChg>
      <pc:sldChg chg="addSp delSp modSp add mod modTransition modNotesTx">
        <pc:chgData name="Jasneet Singh" userId="a5d3a496-65b7-4a42-ba5b-adbd33a7a7d0" providerId="ADAL" clId="{2310D83F-2282-4F38-B3CE-9856641C9977}" dt="2023-04-26T21:57:25.379" v="4209"/>
        <pc:sldMkLst>
          <pc:docMk/>
          <pc:sldMk cId="2908228471" sldId="320"/>
        </pc:sldMkLst>
        <pc:spChg chg="add mod">
          <ac:chgData name="Jasneet Singh" userId="a5d3a496-65b7-4a42-ba5b-adbd33a7a7d0" providerId="ADAL" clId="{2310D83F-2282-4F38-B3CE-9856641C9977}" dt="2023-04-26T20:59:32.478" v="3208" actId="1076"/>
          <ac:spMkLst>
            <pc:docMk/>
            <pc:sldMk cId="2908228471" sldId="320"/>
            <ac:spMk id="4" creationId="{4ACAA554-4BB8-84D0-847E-D8672D96526F}"/>
          </ac:spMkLst>
        </pc:spChg>
        <pc:spChg chg="add mod">
          <ac:chgData name="Jasneet Singh" userId="a5d3a496-65b7-4a42-ba5b-adbd33a7a7d0" providerId="ADAL" clId="{2310D83F-2282-4F38-B3CE-9856641C9977}" dt="2023-04-26T20:59:32.478" v="3208" actId="1076"/>
          <ac:spMkLst>
            <pc:docMk/>
            <pc:sldMk cId="2908228471" sldId="320"/>
            <ac:spMk id="5" creationId="{1ED9FE9F-2A5E-0F59-F7EE-AAA7AB417401}"/>
          </ac:spMkLst>
        </pc:spChg>
        <pc:spChg chg="del">
          <ac:chgData name="Jasneet Singh" userId="a5d3a496-65b7-4a42-ba5b-adbd33a7a7d0" providerId="ADAL" clId="{2310D83F-2282-4F38-B3CE-9856641C9977}" dt="2023-04-26T20:10:11.664" v="2748" actId="478"/>
          <ac:spMkLst>
            <pc:docMk/>
            <pc:sldMk cId="2908228471" sldId="320"/>
            <ac:spMk id="13" creationId="{6B24A4FF-48AB-3D94-CCDC-4A92CF276A83}"/>
          </ac:spMkLst>
        </pc:spChg>
        <pc:spChg chg="del">
          <ac:chgData name="Jasneet Singh" userId="a5d3a496-65b7-4a42-ba5b-adbd33a7a7d0" providerId="ADAL" clId="{2310D83F-2282-4F38-B3CE-9856641C9977}" dt="2023-04-26T20:38:32.238" v="3003" actId="478"/>
          <ac:spMkLst>
            <pc:docMk/>
            <pc:sldMk cId="2908228471" sldId="320"/>
            <ac:spMk id="15" creationId="{D8102D5D-C0AE-97B1-1790-E80DB297876E}"/>
          </ac:spMkLst>
        </pc:spChg>
        <pc:spChg chg="del">
          <ac:chgData name="Jasneet Singh" userId="a5d3a496-65b7-4a42-ba5b-adbd33a7a7d0" providerId="ADAL" clId="{2310D83F-2282-4F38-B3CE-9856641C9977}" dt="2023-04-26T20:10:11.664" v="2748" actId="478"/>
          <ac:spMkLst>
            <pc:docMk/>
            <pc:sldMk cId="2908228471" sldId="320"/>
            <ac:spMk id="22" creationId="{10F0E7A7-DB5D-4B35-27C3-0116CB82CC53}"/>
          </ac:spMkLst>
        </pc:spChg>
        <pc:spChg chg="add mod">
          <ac:chgData name="Jasneet Singh" userId="a5d3a496-65b7-4a42-ba5b-adbd33a7a7d0" providerId="ADAL" clId="{2310D83F-2282-4F38-B3CE-9856641C9977}" dt="2023-04-26T21:00:03.579" v="3209" actId="20577"/>
          <ac:spMkLst>
            <pc:docMk/>
            <pc:sldMk cId="2908228471" sldId="320"/>
            <ac:spMk id="25" creationId="{D7483EFA-6684-FC6B-9EE3-C5204C3C8D2F}"/>
          </ac:spMkLst>
        </pc:spChg>
        <pc:spChg chg="add del mod">
          <ac:chgData name="Jasneet Singh" userId="a5d3a496-65b7-4a42-ba5b-adbd33a7a7d0" providerId="ADAL" clId="{2310D83F-2282-4F38-B3CE-9856641C9977}" dt="2023-04-26T20:38:34.733" v="3005" actId="478"/>
          <ac:spMkLst>
            <pc:docMk/>
            <pc:sldMk cId="2908228471" sldId="320"/>
            <ac:spMk id="27" creationId="{A9226D1E-3354-F72C-257D-0E6BD04D1C8A}"/>
          </ac:spMkLst>
        </pc:spChg>
        <pc:spChg chg="add mod">
          <ac:chgData name="Jasneet Singh" userId="a5d3a496-65b7-4a42-ba5b-adbd33a7a7d0" providerId="ADAL" clId="{2310D83F-2282-4F38-B3CE-9856641C9977}" dt="2023-04-26T20:38:32.477" v="3004"/>
          <ac:spMkLst>
            <pc:docMk/>
            <pc:sldMk cId="2908228471" sldId="320"/>
            <ac:spMk id="28" creationId="{2D0099D3-6EE6-F4D4-8B62-0A3852D80C81}"/>
          </ac:spMkLst>
        </pc:spChg>
        <pc:spChg chg="add mod">
          <ac:chgData name="Jasneet Singh" userId="a5d3a496-65b7-4a42-ba5b-adbd33a7a7d0" providerId="ADAL" clId="{2310D83F-2282-4F38-B3CE-9856641C9977}" dt="2023-04-26T20:57:10.821" v="3203" actId="14100"/>
          <ac:spMkLst>
            <pc:docMk/>
            <pc:sldMk cId="2908228471" sldId="320"/>
            <ac:spMk id="35" creationId="{3FE40046-CCEB-B9A3-FCA1-89882234574A}"/>
          </ac:spMkLst>
        </pc:spChg>
        <pc:picChg chg="add mod">
          <ac:chgData name="Jasneet Singh" userId="a5d3a496-65b7-4a42-ba5b-adbd33a7a7d0" providerId="ADAL" clId="{2310D83F-2282-4F38-B3CE-9856641C9977}" dt="2023-04-26T20:59:32.478" v="3208" actId="1076"/>
          <ac:picMkLst>
            <pc:docMk/>
            <pc:sldMk cId="2908228471" sldId="320"/>
            <ac:picMk id="3" creationId="{288ED0C8-A793-A7D0-BD6E-E70D78B344D3}"/>
          </ac:picMkLst>
        </pc:picChg>
        <pc:picChg chg="add mod">
          <ac:chgData name="Jasneet Singh" userId="a5d3a496-65b7-4a42-ba5b-adbd33a7a7d0" providerId="ADAL" clId="{2310D83F-2282-4F38-B3CE-9856641C9977}" dt="2023-04-26T20:59:32.478" v="3208" actId="1076"/>
          <ac:picMkLst>
            <pc:docMk/>
            <pc:sldMk cId="2908228471" sldId="320"/>
            <ac:picMk id="7" creationId="{26F783DF-75E2-7DA3-007B-8E6752AA0678}"/>
          </ac:picMkLst>
        </pc:picChg>
        <pc:picChg chg="add del mod">
          <ac:chgData name="Jasneet Singh" userId="a5d3a496-65b7-4a42-ba5b-adbd33a7a7d0" providerId="ADAL" clId="{2310D83F-2282-4F38-B3CE-9856641C9977}" dt="2023-04-26T20:31:21.524" v="2879" actId="478"/>
          <ac:picMkLst>
            <pc:docMk/>
            <pc:sldMk cId="2908228471" sldId="320"/>
            <ac:picMk id="9" creationId="{1B0FAB3A-6CCB-AF27-DB15-0EA217601C79}"/>
          </ac:picMkLst>
        </pc:picChg>
        <pc:picChg chg="add del mod">
          <ac:chgData name="Jasneet Singh" userId="a5d3a496-65b7-4a42-ba5b-adbd33a7a7d0" providerId="ADAL" clId="{2310D83F-2282-4F38-B3CE-9856641C9977}" dt="2023-04-26T20:31:41.554" v="2889" actId="478"/>
          <ac:picMkLst>
            <pc:docMk/>
            <pc:sldMk cId="2908228471" sldId="320"/>
            <ac:picMk id="11" creationId="{90B3CD74-F60C-AEAF-662D-549789E43628}"/>
          </ac:picMkLst>
        </pc:picChg>
        <pc:picChg chg="del">
          <ac:chgData name="Jasneet Singh" userId="a5d3a496-65b7-4a42-ba5b-adbd33a7a7d0" providerId="ADAL" clId="{2310D83F-2282-4F38-B3CE-9856641C9977}" dt="2023-04-26T20:10:11.664" v="2748" actId="478"/>
          <ac:picMkLst>
            <pc:docMk/>
            <pc:sldMk cId="2908228471" sldId="320"/>
            <ac:picMk id="12" creationId="{873209E8-BBB7-9304-7586-356FFF8019FF}"/>
          </ac:picMkLst>
        </pc:picChg>
        <pc:picChg chg="add mod">
          <ac:chgData name="Jasneet Singh" userId="a5d3a496-65b7-4a42-ba5b-adbd33a7a7d0" providerId="ADAL" clId="{2310D83F-2282-4F38-B3CE-9856641C9977}" dt="2023-04-26T20:59:32.478" v="3208" actId="1076"/>
          <ac:picMkLst>
            <pc:docMk/>
            <pc:sldMk cId="2908228471" sldId="320"/>
            <ac:picMk id="16" creationId="{6F32949C-C262-1201-416E-36A70B4A02FF}"/>
          </ac:picMkLst>
        </pc:picChg>
        <pc:picChg chg="del">
          <ac:chgData name="Jasneet Singh" userId="a5d3a496-65b7-4a42-ba5b-adbd33a7a7d0" providerId="ADAL" clId="{2310D83F-2282-4F38-B3CE-9856641C9977}" dt="2023-04-26T21:55:55.967" v="4204" actId="478"/>
          <ac:picMkLst>
            <pc:docMk/>
            <pc:sldMk cId="2908228471" sldId="320"/>
            <ac:picMk id="17" creationId="{0C0FA966-828B-FD48-D2FE-D060D5924E5D}"/>
          </ac:picMkLst>
        </pc:picChg>
        <pc:picChg chg="add mod">
          <ac:chgData name="Jasneet Singh" userId="a5d3a496-65b7-4a42-ba5b-adbd33a7a7d0" providerId="ADAL" clId="{2310D83F-2282-4F38-B3CE-9856641C9977}" dt="2023-04-26T20:59:32.478" v="3208" actId="1076"/>
          <ac:picMkLst>
            <pc:docMk/>
            <pc:sldMk cId="2908228471" sldId="320"/>
            <ac:picMk id="19" creationId="{9A403E89-AE28-9B51-B985-ECF8EB070886}"/>
          </ac:picMkLst>
        </pc:picChg>
        <pc:picChg chg="del">
          <ac:chgData name="Jasneet Singh" userId="a5d3a496-65b7-4a42-ba5b-adbd33a7a7d0" providerId="ADAL" clId="{2310D83F-2282-4F38-B3CE-9856641C9977}" dt="2023-04-26T20:10:11.664" v="2748" actId="478"/>
          <ac:picMkLst>
            <pc:docMk/>
            <pc:sldMk cId="2908228471" sldId="320"/>
            <ac:picMk id="21" creationId="{0D649F0A-3662-2A59-FCF7-DFCCA594337C}"/>
          </ac:picMkLst>
        </pc:picChg>
        <pc:picChg chg="add mod">
          <ac:chgData name="Jasneet Singh" userId="a5d3a496-65b7-4a42-ba5b-adbd33a7a7d0" providerId="ADAL" clId="{2310D83F-2282-4F38-B3CE-9856641C9977}" dt="2023-04-26T20:59:32.478" v="3208" actId="1076"/>
          <ac:picMkLst>
            <pc:docMk/>
            <pc:sldMk cId="2908228471" sldId="320"/>
            <ac:picMk id="23" creationId="{FD3AF65B-8B46-C705-5581-246BF52513D5}"/>
          </ac:picMkLst>
        </pc:picChg>
        <pc:picChg chg="add del mod">
          <ac:chgData name="Jasneet Singh" userId="a5d3a496-65b7-4a42-ba5b-adbd33a7a7d0" providerId="ADAL" clId="{2310D83F-2282-4F38-B3CE-9856641C9977}" dt="2023-04-26T20:35:11.818" v="2922" actId="478"/>
          <ac:picMkLst>
            <pc:docMk/>
            <pc:sldMk cId="2908228471" sldId="320"/>
            <ac:picMk id="24" creationId="{9F4EEEBF-9B54-2858-D157-A30F19CE699A}"/>
          </ac:picMkLst>
        </pc:picChg>
        <pc:picChg chg="add del mod">
          <ac:chgData name="Jasneet Singh" userId="a5d3a496-65b7-4a42-ba5b-adbd33a7a7d0" providerId="ADAL" clId="{2310D83F-2282-4F38-B3CE-9856641C9977}" dt="2023-04-26T20:48:52.825" v="3048" actId="478"/>
          <ac:picMkLst>
            <pc:docMk/>
            <pc:sldMk cId="2908228471" sldId="320"/>
            <ac:picMk id="30" creationId="{2298DFA7-E61F-A70B-FE52-11F3543E7F18}"/>
          </ac:picMkLst>
        </pc:picChg>
        <pc:picChg chg="add mod">
          <ac:chgData name="Jasneet Singh" userId="a5d3a496-65b7-4a42-ba5b-adbd33a7a7d0" providerId="ADAL" clId="{2310D83F-2282-4F38-B3CE-9856641C9977}" dt="2023-04-26T20:49:28.122" v="3055" actId="1076"/>
          <ac:picMkLst>
            <pc:docMk/>
            <pc:sldMk cId="2908228471" sldId="320"/>
            <ac:picMk id="32" creationId="{45B81B0A-0CEB-BEC5-1A12-F49E579B2E83}"/>
          </ac:picMkLst>
        </pc:picChg>
        <pc:picChg chg="add mod">
          <ac:chgData name="Jasneet Singh" userId="a5d3a496-65b7-4a42-ba5b-adbd33a7a7d0" providerId="ADAL" clId="{2310D83F-2282-4F38-B3CE-9856641C9977}" dt="2023-04-26T20:56:04.621" v="3065" actId="1076"/>
          <ac:picMkLst>
            <pc:docMk/>
            <pc:sldMk cId="2908228471" sldId="320"/>
            <ac:picMk id="34" creationId="{3A17BD6F-11B8-4D94-9FCB-AA69B08B04BF}"/>
          </ac:picMkLst>
        </pc:picChg>
        <pc:picChg chg="add mod">
          <ac:chgData name="Jasneet Singh" userId="a5d3a496-65b7-4a42-ba5b-adbd33a7a7d0" providerId="ADAL" clId="{2310D83F-2282-4F38-B3CE-9856641C9977}" dt="2023-04-26T21:55:56.256" v="4205"/>
          <ac:picMkLst>
            <pc:docMk/>
            <pc:sldMk cId="2908228471" sldId="320"/>
            <ac:picMk id="36" creationId="{7ED9A558-EA20-7BB5-30A6-52378864CBEA}"/>
          </ac:picMkLst>
        </pc:picChg>
      </pc:sldChg>
      <pc:sldChg chg="add">
        <pc:chgData name="Jasneet Singh" userId="a5d3a496-65b7-4a42-ba5b-adbd33a7a7d0" providerId="ADAL" clId="{2310D83F-2282-4F38-B3CE-9856641C9977}" dt="2023-04-26T21:17:36.754" v="3223" actId="2890"/>
        <pc:sldMkLst>
          <pc:docMk/>
          <pc:sldMk cId="3530024331" sldId="327"/>
        </pc:sldMkLst>
      </pc:sldChg>
      <pc:sldChg chg="modSp add mod">
        <pc:chgData name="Jasneet Singh" userId="a5d3a496-65b7-4a42-ba5b-adbd33a7a7d0" providerId="ADAL" clId="{2310D83F-2282-4F38-B3CE-9856641C9977}" dt="2023-04-26T21:55:52.380" v="4203" actId="1076"/>
        <pc:sldMkLst>
          <pc:docMk/>
          <pc:sldMk cId="3452365225" sldId="328"/>
        </pc:sldMkLst>
        <pc:picChg chg="mod">
          <ac:chgData name="Jasneet Singh" userId="a5d3a496-65b7-4a42-ba5b-adbd33a7a7d0" providerId="ADAL" clId="{2310D83F-2282-4F38-B3CE-9856641C9977}" dt="2023-04-26T21:55:52.380" v="4203" actId="1076"/>
          <ac:picMkLst>
            <pc:docMk/>
            <pc:sldMk cId="3452365225" sldId="328"/>
            <ac:picMk id="17" creationId="{0C0FA966-828B-FD48-D2FE-D060D5924E5D}"/>
          </ac:picMkLst>
        </pc:picChg>
      </pc:sldChg>
    </pc:docChg>
  </pc:docChgLst>
  <pc:docChgLst>
    <pc:chgData name="Paul Chen" userId="0ba03eeb428624e4" providerId="LiveId" clId="{6F0BA790-82AD-49F6-90D4-03C73F178510}"/>
    <pc:docChg chg="undo custSel addSld delSld modSld sldOrd">
      <pc:chgData name="Paul Chen" userId="0ba03eeb428624e4" providerId="LiveId" clId="{6F0BA790-82AD-49F6-90D4-03C73F178510}" dt="2023-04-27T19:47:34.345" v="1401"/>
      <pc:docMkLst>
        <pc:docMk/>
      </pc:docMkLst>
      <pc:sldChg chg="modAnim">
        <pc:chgData name="Paul Chen" userId="0ba03eeb428624e4" providerId="LiveId" clId="{6F0BA790-82AD-49F6-90D4-03C73F178510}" dt="2023-04-27T17:47:32.688" v="1000"/>
        <pc:sldMkLst>
          <pc:docMk/>
          <pc:sldMk cId="1556285290" sldId="256"/>
        </pc:sldMkLst>
      </pc:sldChg>
      <pc:sldChg chg="del">
        <pc:chgData name="Paul Chen" userId="0ba03eeb428624e4" providerId="LiveId" clId="{6F0BA790-82AD-49F6-90D4-03C73F178510}" dt="2023-04-27T17:55:52.016" v="1056" actId="47"/>
        <pc:sldMkLst>
          <pc:docMk/>
          <pc:sldMk cId="2629611508" sldId="257"/>
        </pc:sldMkLst>
      </pc:sldChg>
      <pc:sldChg chg="del">
        <pc:chgData name="Paul Chen" userId="0ba03eeb428624e4" providerId="LiveId" clId="{6F0BA790-82AD-49F6-90D4-03C73F178510}" dt="2023-04-27T16:28:17.821" v="7" actId="47"/>
        <pc:sldMkLst>
          <pc:docMk/>
          <pc:sldMk cId="1674930902" sldId="258"/>
        </pc:sldMkLst>
      </pc:sldChg>
      <pc:sldChg chg="del">
        <pc:chgData name="Paul Chen" userId="0ba03eeb428624e4" providerId="LiveId" clId="{6F0BA790-82AD-49F6-90D4-03C73F178510}" dt="2023-04-27T16:39:32.729" v="164" actId="47"/>
        <pc:sldMkLst>
          <pc:docMk/>
          <pc:sldMk cId="2378170298" sldId="259"/>
        </pc:sldMkLst>
      </pc:sldChg>
      <pc:sldChg chg="del">
        <pc:chgData name="Paul Chen" userId="0ba03eeb428624e4" providerId="LiveId" clId="{6F0BA790-82AD-49F6-90D4-03C73F178510}" dt="2023-04-27T16:28:19.590" v="9" actId="47"/>
        <pc:sldMkLst>
          <pc:docMk/>
          <pc:sldMk cId="2612004721" sldId="264"/>
        </pc:sldMkLst>
      </pc:sldChg>
      <pc:sldChg chg="del">
        <pc:chgData name="Paul Chen" userId="0ba03eeb428624e4" providerId="LiveId" clId="{6F0BA790-82AD-49F6-90D4-03C73F178510}" dt="2023-04-27T16:28:18.801" v="8" actId="47"/>
        <pc:sldMkLst>
          <pc:docMk/>
          <pc:sldMk cId="2975395100" sldId="266"/>
        </pc:sldMkLst>
      </pc:sldChg>
      <pc:sldChg chg="del">
        <pc:chgData name="Paul Chen" userId="0ba03eeb428624e4" providerId="LiveId" clId="{6F0BA790-82AD-49F6-90D4-03C73F178510}" dt="2023-04-27T16:28:20.459" v="10" actId="47"/>
        <pc:sldMkLst>
          <pc:docMk/>
          <pc:sldMk cId="2157928279" sldId="267"/>
        </pc:sldMkLst>
      </pc:sldChg>
      <pc:sldChg chg="del">
        <pc:chgData name="Paul Chen" userId="0ba03eeb428624e4" providerId="LiveId" clId="{6F0BA790-82AD-49F6-90D4-03C73F178510}" dt="2023-04-27T16:28:21.288" v="11" actId="47"/>
        <pc:sldMkLst>
          <pc:docMk/>
          <pc:sldMk cId="3060635309" sldId="269"/>
        </pc:sldMkLst>
      </pc:sldChg>
      <pc:sldChg chg="del">
        <pc:chgData name="Paul Chen" userId="0ba03eeb428624e4" providerId="LiveId" clId="{6F0BA790-82AD-49F6-90D4-03C73F178510}" dt="2023-04-27T16:28:22.303" v="12" actId="47"/>
        <pc:sldMkLst>
          <pc:docMk/>
          <pc:sldMk cId="331255552" sldId="270"/>
        </pc:sldMkLst>
      </pc:sldChg>
      <pc:sldChg chg="addSp delSp modSp add del mod modTransition modAnim">
        <pc:chgData name="Paul Chen" userId="0ba03eeb428624e4" providerId="LiveId" clId="{6F0BA790-82AD-49F6-90D4-03C73F178510}" dt="2023-04-27T18:36:39.082" v="1250" actId="1036"/>
        <pc:sldMkLst>
          <pc:docMk/>
          <pc:sldMk cId="3337940345" sldId="272"/>
        </pc:sldMkLst>
        <pc:spChg chg="mod">
          <ac:chgData name="Paul Chen" userId="0ba03eeb428624e4" providerId="LiveId" clId="{6F0BA790-82AD-49F6-90D4-03C73F178510}" dt="2023-04-27T18:36:39.082" v="1250" actId="1036"/>
          <ac:spMkLst>
            <pc:docMk/>
            <pc:sldMk cId="3337940345" sldId="272"/>
            <ac:spMk id="2" creationId="{1A8ADB5A-30B5-9F63-4949-A674184E9B63}"/>
          </ac:spMkLst>
        </pc:spChg>
        <pc:spChg chg="add del mod">
          <ac:chgData name="Paul Chen" userId="0ba03eeb428624e4" providerId="LiveId" clId="{6F0BA790-82AD-49F6-90D4-03C73F178510}" dt="2023-04-27T16:33:27.118" v="64"/>
          <ac:spMkLst>
            <pc:docMk/>
            <pc:sldMk cId="3337940345" sldId="272"/>
            <ac:spMk id="3" creationId="{92858304-021E-0AED-6013-01D0285D8940}"/>
          </ac:spMkLst>
        </pc:spChg>
        <pc:spChg chg="add del mod">
          <ac:chgData name="Paul Chen" userId="0ba03eeb428624e4" providerId="LiveId" clId="{6F0BA790-82AD-49F6-90D4-03C73F178510}" dt="2023-04-27T16:33:29.047" v="66"/>
          <ac:spMkLst>
            <pc:docMk/>
            <pc:sldMk cId="3337940345" sldId="272"/>
            <ac:spMk id="4" creationId="{C8A9CF7D-BCF0-C456-4CA8-67896F74E79A}"/>
          </ac:spMkLst>
        </pc:spChg>
        <pc:spChg chg="add mod">
          <ac:chgData name="Paul Chen" userId="0ba03eeb428624e4" providerId="LiveId" clId="{6F0BA790-82AD-49F6-90D4-03C73F178510}" dt="2023-04-27T16:46:10.080" v="264" actId="1037"/>
          <ac:spMkLst>
            <pc:docMk/>
            <pc:sldMk cId="3337940345" sldId="272"/>
            <ac:spMk id="5" creationId="{F837DBFA-C26E-CFE3-1D5F-83AC27DE5F7C}"/>
          </ac:spMkLst>
        </pc:spChg>
      </pc:sldChg>
      <pc:sldChg chg="addSp delSp modSp add del mod">
        <pc:chgData name="Paul Chen" userId="0ba03eeb428624e4" providerId="LiveId" clId="{6F0BA790-82AD-49F6-90D4-03C73F178510}" dt="2023-04-27T16:56:32.366" v="305" actId="478"/>
        <pc:sldMkLst>
          <pc:docMk/>
          <pc:sldMk cId="3362551182" sldId="273"/>
        </pc:sldMkLst>
        <pc:spChg chg="add del mod">
          <ac:chgData name="Paul Chen" userId="0ba03eeb428624e4" providerId="LiveId" clId="{6F0BA790-82AD-49F6-90D4-03C73F178510}" dt="2023-04-27T16:55:26.483" v="300" actId="478"/>
          <ac:spMkLst>
            <pc:docMk/>
            <pc:sldMk cId="3362551182" sldId="273"/>
            <ac:spMk id="2" creationId="{1E3C2E25-0DEB-F5C7-5ACE-3A6B79FC2B28}"/>
          </ac:spMkLst>
        </pc:spChg>
        <pc:spChg chg="add del mod">
          <ac:chgData name="Paul Chen" userId="0ba03eeb428624e4" providerId="LiveId" clId="{6F0BA790-82AD-49F6-90D4-03C73F178510}" dt="2023-04-27T16:56:32.366" v="305" actId="478"/>
          <ac:spMkLst>
            <pc:docMk/>
            <pc:sldMk cId="3362551182" sldId="273"/>
            <ac:spMk id="4" creationId="{95A6D809-AF17-5E15-74A8-F2E04124912A}"/>
          </ac:spMkLst>
        </pc:spChg>
        <pc:spChg chg="add mod">
          <ac:chgData name="Paul Chen" userId="0ba03eeb428624e4" providerId="LiveId" clId="{6F0BA790-82AD-49F6-90D4-03C73F178510}" dt="2023-04-27T16:56:30.596" v="304"/>
          <ac:spMkLst>
            <pc:docMk/>
            <pc:sldMk cId="3362551182" sldId="273"/>
            <ac:spMk id="5" creationId="{CB66DF51-0274-B2F9-BC7C-600FEA7CB0CF}"/>
          </ac:spMkLst>
        </pc:spChg>
      </pc:sldChg>
      <pc:sldChg chg="addSp delSp modSp add del mod modTransition delAnim modAnim">
        <pc:chgData name="Paul Chen" userId="0ba03eeb428624e4" providerId="LiveId" clId="{6F0BA790-82AD-49F6-90D4-03C73F178510}" dt="2023-04-27T17:21:37.072" v="568" actId="478"/>
        <pc:sldMkLst>
          <pc:docMk/>
          <pc:sldMk cId="2905452577" sldId="275"/>
        </pc:sldMkLst>
        <pc:spChg chg="add del mod">
          <ac:chgData name="Paul Chen" userId="0ba03eeb428624e4" providerId="LiveId" clId="{6F0BA790-82AD-49F6-90D4-03C73F178510}" dt="2023-04-27T16:38:40.678" v="131" actId="478"/>
          <ac:spMkLst>
            <pc:docMk/>
            <pc:sldMk cId="2905452577" sldId="275"/>
            <ac:spMk id="2" creationId="{56E026AD-E83B-E405-8371-1541D6A0655D}"/>
          </ac:spMkLst>
        </pc:spChg>
        <pc:spChg chg="add del mod">
          <ac:chgData name="Paul Chen" userId="0ba03eeb428624e4" providerId="LiveId" clId="{6F0BA790-82AD-49F6-90D4-03C73F178510}" dt="2023-04-27T17:00:53.152" v="388" actId="478"/>
          <ac:spMkLst>
            <pc:docMk/>
            <pc:sldMk cId="2905452577" sldId="275"/>
            <ac:spMk id="4" creationId="{A8CE2AB6-17F1-5109-2DE3-4F1FF98A6464}"/>
          </ac:spMkLst>
        </pc:spChg>
        <pc:spChg chg="add mod">
          <ac:chgData name="Paul Chen" userId="0ba03eeb428624e4" providerId="LiveId" clId="{6F0BA790-82AD-49F6-90D4-03C73F178510}" dt="2023-04-27T16:38:40.989" v="132"/>
          <ac:spMkLst>
            <pc:docMk/>
            <pc:sldMk cId="2905452577" sldId="275"/>
            <ac:spMk id="5" creationId="{2308BD87-A9B3-9D3F-B187-90B5401BF29A}"/>
          </ac:spMkLst>
        </pc:spChg>
        <pc:spChg chg="mod">
          <ac:chgData name="Paul Chen" userId="0ba03eeb428624e4" providerId="LiveId" clId="{6F0BA790-82AD-49F6-90D4-03C73F178510}" dt="2023-04-27T17:00:56.469" v="389"/>
          <ac:spMkLst>
            <pc:docMk/>
            <pc:sldMk cId="2905452577" sldId="275"/>
            <ac:spMk id="7" creationId="{073F3C56-2078-187E-0C7E-23C71CC411A8}"/>
          </ac:spMkLst>
        </pc:spChg>
        <pc:spChg chg="mod">
          <ac:chgData name="Paul Chen" userId="0ba03eeb428624e4" providerId="LiveId" clId="{6F0BA790-82AD-49F6-90D4-03C73F178510}" dt="2023-04-27T17:00:56.469" v="389"/>
          <ac:spMkLst>
            <pc:docMk/>
            <pc:sldMk cId="2905452577" sldId="275"/>
            <ac:spMk id="8" creationId="{99D3683E-EAAF-E15E-1EE9-10A33DEA9C26}"/>
          </ac:spMkLst>
        </pc:spChg>
        <pc:spChg chg="mod">
          <ac:chgData name="Paul Chen" userId="0ba03eeb428624e4" providerId="LiveId" clId="{6F0BA790-82AD-49F6-90D4-03C73F178510}" dt="2023-04-27T17:00:56.469" v="389"/>
          <ac:spMkLst>
            <pc:docMk/>
            <pc:sldMk cId="2905452577" sldId="275"/>
            <ac:spMk id="9" creationId="{8F9119E0-9432-99E9-69AC-6D98CA1A598B}"/>
          </ac:spMkLst>
        </pc:spChg>
        <pc:spChg chg="mod">
          <ac:chgData name="Paul Chen" userId="0ba03eeb428624e4" providerId="LiveId" clId="{6F0BA790-82AD-49F6-90D4-03C73F178510}" dt="2023-04-27T17:00:56.469" v="389"/>
          <ac:spMkLst>
            <pc:docMk/>
            <pc:sldMk cId="2905452577" sldId="275"/>
            <ac:spMk id="10" creationId="{40889F50-E6CB-5DFD-BDAE-4F8EA5C5CEF8}"/>
          </ac:spMkLst>
        </pc:spChg>
        <pc:spChg chg="mod">
          <ac:chgData name="Paul Chen" userId="0ba03eeb428624e4" providerId="LiveId" clId="{6F0BA790-82AD-49F6-90D4-03C73F178510}" dt="2023-04-27T17:00:56.469" v="389"/>
          <ac:spMkLst>
            <pc:docMk/>
            <pc:sldMk cId="2905452577" sldId="275"/>
            <ac:spMk id="11" creationId="{F4BE1883-C499-64D2-A715-E6B91108F239}"/>
          </ac:spMkLst>
        </pc:spChg>
        <pc:spChg chg="mod">
          <ac:chgData name="Paul Chen" userId="0ba03eeb428624e4" providerId="LiveId" clId="{6F0BA790-82AD-49F6-90D4-03C73F178510}" dt="2023-04-27T17:00:56.469" v="389"/>
          <ac:spMkLst>
            <pc:docMk/>
            <pc:sldMk cId="2905452577" sldId="275"/>
            <ac:spMk id="12" creationId="{B0C0A35A-1150-32C7-89DA-0FB67A394AD8}"/>
          </ac:spMkLst>
        </pc:spChg>
        <pc:spChg chg="mod">
          <ac:chgData name="Paul Chen" userId="0ba03eeb428624e4" providerId="LiveId" clId="{6F0BA790-82AD-49F6-90D4-03C73F178510}" dt="2023-04-27T17:00:56.469" v="389"/>
          <ac:spMkLst>
            <pc:docMk/>
            <pc:sldMk cId="2905452577" sldId="275"/>
            <ac:spMk id="13" creationId="{5434F89A-DE97-6135-F465-1768A788D0A6}"/>
          </ac:spMkLst>
        </pc:spChg>
        <pc:spChg chg="mod">
          <ac:chgData name="Paul Chen" userId="0ba03eeb428624e4" providerId="LiveId" clId="{6F0BA790-82AD-49F6-90D4-03C73F178510}" dt="2023-04-27T17:00:56.469" v="389"/>
          <ac:spMkLst>
            <pc:docMk/>
            <pc:sldMk cId="2905452577" sldId="275"/>
            <ac:spMk id="14" creationId="{3043E1CE-D767-A5EC-AE28-7E39EED771DF}"/>
          </ac:spMkLst>
        </pc:spChg>
        <pc:spChg chg="mod topLvl">
          <ac:chgData name="Paul Chen" userId="0ba03eeb428624e4" providerId="LiveId" clId="{6F0BA790-82AD-49F6-90D4-03C73F178510}" dt="2023-04-27T17:04:47.457" v="410" actId="164"/>
          <ac:spMkLst>
            <pc:docMk/>
            <pc:sldMk cId="2905452577" sldId="275"/>
            <ac:spMk id="15" creationId="{8B338220-71CE-E79E-172B-DA2CF19C6FE1}"/>
          </ac:spMkLst>
        </pc:spChg>
        <pc:spChg chg="mod topLvl">
          <ac:chgData name="Paul Chen" userId="0ba03eeb428624e4" providerId="LiveId" clId="{6F0BA790-82AD-49F6-90D4-03C73F178510}" dt="2023-04-27T17:04:47.457" v="410" actId="164"/>
          <ac:spMkLst>
            <pc:docMk/>
            <pc:sldMk cId="2905452577" sldId="275"/>
            <ac:spMk id="16" creationId="{443A7154-7C08-7D78-9D0E-2FE5B3F507A6}"/>
          </ac:spMkLst>
        </pc:spChg>
        <pc:spChg chg="mod topLvl">
          <ac:chgData name="Paul Chen" userId="0ba03eeb428624e4" providerId="LiveId" clId="{6F0BA790-82AD-49F6-90D4-03C73F178510}" dt="2023-04-27T17:04:47.457" v="410" actId="164"/>
          <ac:spMkLst>
            <pc:docMk/>
            <pc:sldMk cId="2905452577" sldId="275"/>
            <ac:spMk id="17" creationId="{9D548D0B-F674-D5A5-A53C-380845CB005A}"/>
          </ac:spMkLst>
        </pc:spChg>
        <pc:spChg chg="mod topLvl">
          <ac:chgData name="Paul Chen" userId="0ba03eeb428624e4" providerId="LiveId" clId="{6F0BA790-82AD-49F6-90D4-03C73F178510}" dt="2023-04-27T17:04:47.457" v="410" actId="164"/>
          <ac:spMkLst>
            <pc:docMk/>
            <pc:sldMk cId="2905452577" sldId="275"/>
            <ac:spMk id="18" creationId="{298EC636-AAC1-6DC3-9C8B-AF7668808410}"/>
          </ac:spMkLst>
        </pc:spChg>
        <pc:spChg chg="mod topLvl">
          <ac:chgData name="Paul Chen" userId="0ba03eeb428624e4" providerId="LiveId" clId="{6F0BA790-82AD-49F6-90D4-03C73F178510}" dt="2023-04-27T17:04:47.457" v="410" actId="164"/>
          <ac:spMkLst>
            <pc:docMk/>
            <pc:sldMk cId="2905452577" sldId="275"/>
            <ac:spMk id="19" creationId="{E7CB7E6F-39CA-23B1-A87D-FC471B751ABF}"/>
          </ac:spMkLst>
        </pc:spChg>
        <pc:spChg chg="mod topLvl">
          <ac:chgData name="Paul Chen" userId="0ba03eeb428624e4" providerId="LiveId" clId="{6F0BA790-82AD-49F6-90D4-03C73F178510}" dt="2023-04-27T17:04:47.457" v="410" actId="164"/>
          <ac:spMkLst>
            <pc:docMk/>
            <pc:sldMk cId="2905452577" sldId="275"/>
            <ac:spMk id="20" creationId="{6FA44EED-8993-25E0-AAF3-B860AEEF3E2B}"/>
          </ac:spMkLst>
        </pc:spChg>
        <pc:spChg chg="mod topLvl">
          <ac:chgData name="Paul Chen" userId="0ba03eeb428624e4" providerId="LiveId" clId="{6F0BA790-82AD-49F6-90D4-03C73F178510}" dt="2023-04-27T17:04:47.457" v="410" actId="164"/>
          <ac:spMkLst>
            <pc:docMk/>
            <pc:sldMk cId="2905452577" sldId="275"/>
            <ac:spMk id="21" creationId="{4DDEEC5D-5005-8736-636B-1B2D4B0A64DB}"/>
          </ac:spMkLst>
        </pc:spChg>
        <pc:spChg chg="mod topLvl">
          <ac:chgData name="Paul Chen" userId="0ba03eeb428624e4" providerId="LiveId" clId="{6F0BA790-82AD-49F6-90D4-03C73F178510}" dt="2023-04-27T17:04:47.457" v="410" actId="164"/>
          <ac:spMkLst>
            <pc:docMk/>
            <pc:sldMk cId="2905452577" sldId="275"/>
            <ac:spMk id="22" creationId="{1805547B-091D-4767-19A4-92C8726B087C}"/>
          </ac:spMkLst>
        </pc:spChg>
        <pc:spChg chg="mod topLvl">
          <ac:chgData name="Paul Chen" userId="0ba03eeb428624e4" providerId="LiveId" clId="{6F0BA790-82AD-49F6-90D4-03C73F178510}" dt="2023-04-27T17:04:47.457" v="410" actId="164"/>
          <ac:spMkLst>
            <pc:docMk/>
            <pc:sldMk cId="2905452577" sldId="275"/>
            <ac:spMk id="31" creationId="{401B70D0-6B58-791F-32F3-A8BB7A414237}"/>
          </ac:spMkLst>
        </pc:spChg>
        <pc:spChg chg="mod topLvl">
          <ac:chgData name="Paul Chen" userId="0ba03eeb428624e4" providerId="LiveId" clId="{6F0BA790-82AD-49F6-90D4-03C73F178510}" dt="2023-04-27T17:04:47.457" v="410" actId="164"/>
          <ac:spMkLst>
            <pc:docMk/>
            <pc:sldMk cId="2905452577" sldId="275"/>
            <ac:spMk id="32" creationId="{44AF1EF2-E5F6-05B9-C9BA-F77FD9479A1C}"/>
          </ac:spMkLst>
        </pc:spChg>
        <pc:spChg chg="del mod ord">
          <ac:chgData name="Paul Chen" userId="0ba03eeb428624e4" providerId="LiveId" clId="{6F0BA790-82AD-49F6-90D4-03C73F178510}" dt="2023-04-27T17:19:30.842" v="477" actId="478"/>
          <ac:spMkLst>
            <pc:docMk/>
            <pc:sldMk cId="2905452577" sldId="275"/>
            <ac:spMk id="34" creationId="{0647102A-2E84-8689-D277-DDA0AB8EBC79}"/>
          </ac:spMkLst>
        </pc:spChg>
        <pc:spChg chg="mod">
          <ac:chgData name="Paul Chen" userId="0ba03eeb428624e4" providerId="LiveId" clId="{6F0BA790-82AD-49F6-90D4-03C73F178510}" dt="2023-04-27T17:00:56.469" v="389"/>
          <ac:spMkLst>
            <pc:docMk/>
            <pc:sldMk cId="2905452577" sldId="275"/>
            <ac:spMk id="39" creationId="{42C395FA-527C-5192-9E10-0934B8A58E7C}"/>
          </ac:spMkLst>
        </pc:spChg>
        <pc:spChg chg="mod">
          <ac:chgData name="Paul Chen" userId="0ba03eeb428624e4" providerId="LiveId" clId="{6F0BA790-82AD-49F6-90D4-03C73F178510}" dt="2023-04-27T17:00:56.469" v="389"/>
          <ac:spMkLst>
            <pc:docMk/>
            <pc:sldMk cId="2905452577" sldId="275"/>
            <ac:spMk id="40" creationId="{AA257244-E5BA-B98A-20DC-55C0E2505189}"/>
          </ac:spMkLst>
        </pc:spChg>
        <pc:spChg chg="mod">
          <ac:chgData name="Paul Chen" userId="0ba03eeb428624e4" providerId="LiveId" clId="{6F0BA790-82AD-49F6-90D4-03C73F178510}" dt="2023-04-27T17:01:44.734" v="396"/>
          <ac:spMkLst>
            <pc:docMk/>
            <pc:sldMk cId="2905452577" sldId="275"/>
            <ac:spMk id="43" creationId="{EAE8073A-A5C1-979E-2EE6-69ED30D88CED}"/>
          </ac:spMkLst>
        </pc:spChg>
        <pc:spChg chg="mod">
          <ac:chgData name="Paul Chen" userId="0ba03eeb428624e4" providerId="LiveId" clId="{6F0BA790-82AD-49F6-90D4-03C73F178510}" dt="2023-04-27T17:01:44.734" v="396"/>
          <ac:spMkLst>
            <pc:docMk/>
            <pc:sldMk cId="2905452577" sldId="275"/>
            <ac:spMk id="44" creationId="{5AAD3F35-478C-DCEB-85F6-96542436A85C}"/>
          </ac:spMkLst>
        </pc:spChg>
        <pc:spChg chg="mod">
          <ac:chgData name="Paul Chen" userId="0ba03eeb428624e4" providerId="LiveId" clId="{6F0BA790-82AD-49F6-90D4-03C73F178510}" dt="2023-04-27T17:01:44.734" v="396"/>
          <ac:spMkLst>
            <pc:docMk/>
            <pc:sldMk cId="2905452577" sldId="275"/>
            <ac:spMk id="45" creationId="{4CC8E4D6-E35A-DFC9-90E8-F25E8C55F1B8}"/>
          </ac:spMkLst>
        </pc:spChg>
        <pc:spChg chg="mod">
          <ac:chgData name="Paul Chen" userId="0ba03eeb428624e4" providerId="LiveId" clId="{6F0BA790-82AD-49F6-90D4-03C73F178510}" dt="2023-04-27T17:01:44.734" v="396"/>
          <ac:spMkLst>
            <pc:docMk/>
            <pc:sldMk cId="2905452577" sldId="275"/>
            <ac:spMk id="46" creationId="{AD3E56D8-CDF3-C156-78D7-A3DDDD272716}"/>
          </ac:spMkLst>
        </pc:spChg>
        <pc:spChg chg="mod">
          <ac:chgData name="Paul Chen" userId="0ba03eeb428624e4" providerId="LiveId" clId="{6F0BA790-82AD-49F6-90D4-03C73F178510}" dt="2023-04-27T17:01:44.734" v="396"/>
          <ac:spMkLst>
            <pc:docMk/>
            <pc:sldMk cId="2905452577" sldId="275"/>
            <ac:spMk id="47" creationId="{CB731C28-3513-131E-9517-60D31A8FEE72}"/>
          </ac:spMkLst>
        </pc:spChg>
        <pc:spChg chg="mod">
          <ac:chgData name="Paul Chen" userId="0ba03eeb428624e4" providerId="LiveId" clId="{6F0BA790-82AD-49F6-90D4-03C73F178510}" dt="2023-04-27T17:01:44.734" v="396"/>
          <ac:spMkLst>
            <pc:docMk/>
            <pc:sldMk cId="2905452577" sldId="275"/>
            <ac:spMk id="48" creationId="{F852A94A-0276-47D6-2230-043F911E015B}"/>
          </ac:spMkLst>
        </pc:spChg>
        <pc:spChg chg="mod">
          <ac:chgData name="Paul Chen" userId="0ba03eeb428624e4" providerId="LiveId" clId="{6F0BA790-82AD-49F6-90D4-03C73F178510}" dt="2023-04-27T17:01:44.734" v="396"/>
          <ac:spMkLst>
            <pc:docMk/>
            <pc:sldMk cId="2905452577" sldId="275"/>
            <ac:spMk id="49" creationId="{7270DEE9-0E7B-234B-2438-90F40C8A1B4B}"/>
          </ac:spMkLst>
        </pc:spChg>
        <pc:spChg chg="mod">
          <ac:chgData name="Paul Chen" userId="0ba03eeb428624e4" providerId="LiveId" clId="{6F0BA790-82AD-49F6-90D4-03C73F178510}" dt="2023-04-27T17:01:44.734" v="396"/>
          <ac:spMkLst>
            <pc:docMk/>
            <pc:sldMk cId="2905452577" sldId="275"/>
            <ac:spMk id="50" creationId="{9CF46FA7-C287-94BF-1B87-02DA28F562E0}"/>
          </ac:spMkLst>
        </pc:spChg>
        <pc:spChg chg="mod">
          <ac:chgData name="Paul Chen" userId="0ba03eeb428624e4" providerId="LiveId" clId="{6F0BA790-82AD-49F6-90D4-03C73F178510}" dt="2023-04-27T17:01:44.734" v="396"/>
          <ac:spMkLst>
            <pc:docMk/>
            <pc:sldMk cId="2905452577" sldId="275"/>
            <ac:spMk id="57" creationId="{51EB1E67-43F8-58F6-290C-E971AAD92201}"/>
          </ac:spMkLst>
        </pc:spChg>
        <pc:spChg chg="mod">
          <ac:chgData name="Paul Chen" userId="0ba03eeb428624e4" providerId="LiveId" clId="{6F0BA790-82AD-49F6-90D4-03C73F178510}" dt="2023-04-27T17:01:44.734" v="396"/>
          <ac:spMkLst>
            <pc:docMk/>
            <pc:sldMk cId="2905452577" sldId="275"/>
            <ac:spMk id="58" creationId="{209CAA2F-4F73-5075-8FF2-0B2FF16DA6C5}"/>
          </ac:spMkLst>
        </pc:spChg>
        <pc:spChg chg="mod">
          <ac:chgData name="Paul Chen" userId="0ba03eeb428624e4" providerId="LiveId" clId="{6F0BA790-82AD-49F6-90D4-03C73F178510}" dt="2023-04-27T17:03:36.316" v="405"/>
          <ac:spMkLst>
            <pc:docMk/>
            <pc:sldMk cId="2905452577" sldId="275"/>
            <ac:spMk id="60" creationId="{404B6D32-136D-2E5F-BF5F-EA2B42C1D78B}"/>
          </ac:spMkLst>
        </pc:spChg>
        <pc:spChg chg="mod">
          <ac:chgData name="Paul Chen" userId="0ba03eeb428624e4" providerId="LiveId" clId="{6F0BA790-82AD-49F6-90D4-03C73F178510}" dt="2023-04-27T17:03:36.316" v="405"/>
          <ac:spMkLst>
            <pc:docMk/>
            <pc:sldMk cId="2905452577" sldId="275"/>
            <ac:spMk id="61" creationId="{883122CE-DAD6-A6AE-5171-3A27B55839F8}"/>
          </ac:spMkLst>
        </pc:spChg>
        <pc:spChg chg="mod">
          <ac:chgData name="Paul Chen" userId="0ba03eeb428624e4" providerId="LiveId" clId="{6F0BA790-82AD-49F6-90D4-03C73F178510}" dt="2023-04-27T17:03:36.316" v="405"/>
          <ac:spMkLst>
            <pc:docMk/>
            <pc:sldMk cId="2905452577" sldId="275"/>
            <ac:spMk id="62" creationId="{00AF7C49-1B11-37FA-3CEE-0F8D21A6B544}"/>
          </ac:spMkLst>
        </pc:spChg>
        <pc:spChg chg="mod">
          <ac:chgData name="Paul Chen" userId="0ba03eeb428624e4" providerId="LiveId" clId="{6F0BA790-82AD-49F6-90D4-03C73F178510}" dt="2023-04-27T17:03:36.316" v="405"/>
          <ac:spMkLst>
            <pc:docMk/>
            <pc:sldMk cId="2905452577" sldId="275"/>
            <ac:spMk id="63" creationId="{4A32E779-69A5-12A2-F9CE-073028A7C08C}"/>
          </ac:spMkLst>
        </pc:spChg>
        <pc:spChg chg="mod">
          <ac:chgData name="Paul Chen" userId="0ba03eeb428624e4" providerId="LiveId" clId="{6F0BA790-82AD-49F6-90D4-03C73F178510}" dt="2023-04-27T17:03:36.316" v="405"/>
          <ac:spMkLst>
            <pc:docMk/>
            <pc:sldMk cId="2905452577" sldId="275"/>
            <ac:spMk id="64" creationId="{64193172-03D8-3876-E82F-49331CBE9C3C}"/>
          </ac:spMkLst>
        </pc:spChg>
        <pc:spChg chg="mod">
          <ac:chgData name="Paul Chen" userId="0ba03eeb428624e4" providerId="LiveId" clId="{6F0BA790-82AD-49F6-90D4-03C73F178510}" dt="2023-04-27T17:03:36.316" v="405"/>
          <ac:spMkLst>
            <pc:docMk/>
            <pc:sldMk cId="2905452577" sldId="275"/>
            <ac:spMk id="65" creationId="{49D2B139-CBB8-6114-55EB-BF4C1F0F08B2}"/>
          </ac:spMkLst>
        </pc:spChg>
        <pc:spChg chg="mod">
          <ac:chgData name="Paul Chen" userId="0ba03eeb428624e4" providerId="LiveId" clId="{6F0BA790-82AD-49F6-90D4-03C73F178510}" dt="2023-04-27T17:03:36.316" v="405"/>
          <ac:spMkLst>
            <pc:docMk/>
            <pc:sldMk cId="2905452577" sldId="275"/>
            <ac:spMk id="66" creationId="{7CCDF418-6720-6AA1-8F91-9953B620706E}"/>
          </ac:spMkLst>
        </pc:spChg>
        <pc:spChg chg="mod">
          <ac:chgData name="Paul Chen" userId="0ba03eeb428624e4" providerId="LiveId" clId="{6F0BA790-82AD-49F6-90D4-03C73F178510}" dt="2023-04-27T17:03:36.316" v="405"/>
          <ac:spMkLst>
            <pc:docMk/>
            <pc:sldMk cId="2905452577" sldId="275"/>
            <ac:spMk id="67" creationId="{460050BC-7F5C-4746-804C-1F5D4EE26BCC}"/>
          </ac:spMkLst>
        </pc:spChg>
        <pc:spChg chg="mod">
          <ac:chgData name="Paul Chen" userId="0ba03eeb428624e4" providerId="LiveId" clId="{6F0BA790-82AD-49F6-90D4-03C73F178510}" dt="2023-04-27T17:03:36.316" v="405"/>
          <ac:spMkLst>
            <pc:docMk/>
            <pc:sldMk cId="2905452577" sldId="275"/>
            <ac:spMk id="74" creationId="{BF97314D-61E5-1F97-2A4C-74D2A45F6EEB}"/>
          </ac:spMkLst>
        </pc:spChg>
        <pc:spChg chg="mod">
          <ac:chgData name="Paul Chen" userId="0ba03eeb428624e4" providerId="LiveId" clId="{6F0BA790-82AD-49F6-90D4-03C73F178510}" dt="2023-04-27T17:03:36.316" v="405"/>
          <ac:spMkLst>
            <pc:docMk/>
            <pc:sldMk cId="2905452577" sldId="275"/>
            <ac:spMk id="75" creationId="{6FF2C2E0-B230-AC08-33AE-127B0C27954D}"/>
          </ac:spMkLst>
        </pc:spChg>
        <pc:spChg chg="mod">
          <ac:chgData name="Paul Chen" userId="0ba03eeb428624e4" providerId="LiveId" clId="{6F0BA790-82AD-49F6-90D4-03C73F178510}" dt="2023-04-27T17:04:21.850" v="408"/>
          <ac:spMkLst>
            <pc:docMk/>
            <pc:sldMk cId="2905452577" sldId="275"/>
            <ac:spMk id="77" creationId="{9B4A3844-C9DC-5B19-B623-BDE0B341C9DC}"/>
          </ac:spMkLst>
        </pc:spChg>
        <pc:spChg chg="mod">
          <ac:chgData name="Paul Chen" userId="0ba03eeb428624e4" providerId="LiveId" clId="{6F0BA790-82AD-49F6-90D4-03C73F178510}" dt="2023-04-27T17:04:21.850" v="408"/>
          <ac:spMkLst>
            <pc:docMk/>
            <pc:sldMk cId="2905452577" sldId="275"/>
            <ac:spMk id="78" creationId="{517F3874-6E0A-7087-283C-BC184312ACC7}"/>
          </ac:spMkLst>
        </pc:spChg>
        <pc:spChg chg="mod">
          <ac:chgData name="Paul Chen" userId="0ba03eeb428624e4" providerId="LiveId" clId="{6F0BA790-82AD-49F6-90D4-03C73F178510}" dt="2023-04-27T17:04:21.850" v="408"/>
          <ac:spMkLst>
            <pc:docMk/>
            <pc:sldMk cId="2905452577" sldId="275"/>
            <ac:spMk id="79" creationId="{2920B707-E484-E58E-AE3C-B26F26ED5BC5}"/>
          </ac:spMkLst>
        </pc:spChg>
        <pc:spChg chg="mod">
          <ac:chgData name="Paul Chen" userId="0ba03eeb428624e4" providerId="LiveId" clId="{6F0BA790-82AD-49F6-90D4-03C73F178510}" dt="2023-04-27T17:04:21.850" v="408"/>
          <ac:spMkLst>
            <pc:docMk/>
            <pc:sldMk cId="2905452577" sldId="275"/>
            <ac:spMk id="80" creationId="{7E6773FB-4715-F4BE-28F6-D77D4580AB1B}"/>
          </ac:spMkLst>
        </pc:spChg>
        <pc:spChg chg="mod">
          <ac:chgData name="Paul Chen" userId="0ba03eeb428624e4" providerId="LiveId" clId="{6F0BA790-82AD-49F6-90D4-03C73F178510}" dt="2023-04-27T17:04:21.850" v="408"/>
          <ac:spMkLst>
            <pc:docMk/>
            <pc:sldMk cId="2905452577" sldId="275"/>
            <ac:spMk id="81" creationId="{1F4ECB5F-AB42-AF0A-09A4-E04D57C0E1CD}"/>
          </ac:spMkLst>
        </pc:spChg>
        <pc:spChg chg="mod">
          <ac:chgData name="Paul Chen" userId="0ba03eeb428624e4" providerId="LiveId" clId="{6F0BA790-82AD-49F6-90D4-03C73F178510}" dt="2023-04-27T17:04:21.850" v="408"/>
          <ac:spMkLst>
            <pc:docMk/>
            <pc:sldMk cId="2905452577" sldId="275"/>
            <ac:spMk id="82" creationId="{31FB7E29-CF20-8EAF-91EB-6842881319AB}"/>
          </ac:spMkLst>
        </pc:spChg>
        <pc:spChg chg="mod">
          <ac:chgData name="Paul Chen" userId="0ba03eeb428624e4" providerId="LiveId" clId="{6F0BA790-82AD-49F6-90D4-03C73F178510}" dt="2023-04-27T17:04:21.850" v="408"/>
          <ac:spMkLst>
            <pc:docMk/>
            <pc:sldMk cId="2905452577" sldId="275"/>
            <ac:spMk id="83" creationId="{C74FD36F-F8EB-C8E1-8CB1-77FCE328673D}"/>
          </ac:spMkLst>
        </pc:spChg>
        <pc:spChg chg="mod">
          <ac:chgData name="Paul Chen" userId="0ba03eeb428624e4" providerId="LiveId" clId="{6F0BA790-82AD-49F6-90D4-03C73F178510}" dt="2023-04-27T17:04:21.850" v="408"/>
          <ac:spMkLst>
            <pc:docMk/>
            <pc:sldMk cId="2905452577" sldId="275"/>
            <ac:spMk id="84" creationId="{6C9D6988-70C0-0575-545F-C25636B85486}"/>
          </ac:spMkLst>
        </pc:spChg>
        <pc:spChg chg="mod">
          <ac:chgData name="Paul Chen" userId="0ba03eeb428624e4" providerId="LiveId" clId="{6F0BA790-82AD-49F6-90D4-03C73F178510}" dt="2023-04-27T17:04:21.850" v="408"/>
          <ac:spMkLst>
            <pc:docMk/>
            <pc:sldMk cId="2905452577" sldId="275"/>
            <ac:spMk id="91" creationId="{B56C3C09-24BB-DD69-8D27-F357EDA80A6F}"/>
          </ac:spMkLst>
        </pc:spChg>
        <pc:spChg chg="mod">
          <ac:chgData name="Paul Chen" userId="0ba03eeb428624e4" providerId="LiveId" clId="{6F0BA790-82AD-49F6-90D4-03C73F178510}" dt="2023-04-27T17:04:21.850" v="408"/>
          <ac:spMkLst>
            <pc:docMk/>
            <pc:sldMk cId="2905452577" sldId="275"/>
            <ac:spMk id="92" creationId="{F1BB546F-F79A-8DE5-14A6-B95532DECAD4}"/>
          </ac:spMkLst>
        </pc:spChg>
        <pc:spChg chg="mod">
          <ac:chgData name="Paul Chen" userId="0ba03eeb428624e4" providerId="LiveId" clId="{6F0BA790-82AD-49F6-90D4-03C73F178510}" dt="2023-04-27T17:05:31.161" v="416"/>
          <ac:spMkLst>
            <pc:docMk/>
            <pc:sldMk cId="2905452577" sldId="275"/>
            <ac:spMk id="95" creationId="{6510B7F8-D9F6-22E9-96BB-E88C5A5BFF36}"/>
          </ac:spMkLst>
        </pc:spChg>
        <pc:spChg chg="mod">
          <ac:chgData name="Paul Chen" userId="0ba03eeb428624e4" providerId="LiveId" clId="{6F0BA790-82AD-49F6-90D4-03C73F178510}" dt="2023-04-27T17:05:31.161" v="416"/>
          <ac:spMkLst>
            <pc:docMk/>
            <pc:sldMk cId="2905452577" sldId="275"/>
            <ac:spMk id="96" creationId="{464C8015-C26D-AD7A-A6DF-132BB1AD38E2}"/>
          </ac:spMkLst>
        </pc:spChg>
        <pc:spChg chg="mod">
          <ac:chgData name="Paul Chen" userId="0ba03eeb428624e4" providerId="LiveId" clId="{6F0BA790-82AD-49F6-90D4-03C73F178510}" dt="2023-04-27T17:05:31.161" v="416"/>
          <ac:spMkLst>
            <pc:docMk/>
            <pc:sldMk cId="2905452577" sldId="275"/>
            <ac:spMk id="97" creationId="{03655897-FE42-CEE1-5429-B8B41CB2B796}"/>
          </ac:spMkLst>
        </pc:spChg>
        <pc:spChg chg="mod">
          <ac:chgData name="Paul Chen" userId="0ba03eeb428624e4" providerId="LiveId" clId="{6F0BA790-82AD-49F6-90D4-03C73F178510}" dt="2023-04-27T17:05:31.161" v="416"/>
          <ac:spMkLst>
            <pc:docMk/>
            <pc:sldMk cId="2905452577" sldId="275"/>
            <ac:spMk id="98" creationId="{09B97281-4497-3F92-21DA-B60F380B730E}"/>
          </ac:spMkLst>
        </pc:spChg>
        <pc:spChg chg="mod">
          <ac:chgData name="Paul Chen" userId="0ba03eeb428624e4" providerId="LiveId" clId="{6F0BA790-82AD-49F6-90D4-03C73F178510}" dt="2023-04-27T17:05:31.161" v="416"/>
          <ac:spMkLst>
            <pc:docMk/>
            <pc:sldMk cId="2905452577" sldId="275"/>
            <ac:spMk id="99" creationId="{C25C6E0F-F2AB-D851-5157-FA0F225C32FA}"/>
          </ac:spMkLst>
        </pc:spChg>
        <pc:spChg chg="add del mod">
          <ac:chgData name="Paul Chen" userId="0ba03eeb428624e4" providerId="LiveId" clId="{6F0BA790-82AD-49F6-90D4-03C73F178510}" dt="2023-04-27T17:05:49.839" v="424" actId="478"/>
          <ac:spMkLst>
            <pc:docMk/>
            <pc:sldMk cId="2905452577" sldId="275"/>
            <ac:spMk id="100" creationId="{BEBF0AA9-0716-62D2-7096-9BDF8B58EA31}"/>
          </ac:spMkLst>
        </pc:spChg>
        <pc:spChg chg="mod">
          <ac:chgData name="Paul Chen" userId="0ba03eeb428624e4" providerId="LiveId" clId="{6F0BA790-82AD-49F6-90D4-03C73F178510}" dt="2023-04-27T17:05:31.161" v="416"/>
          <ac:spMkLst>
            <pc:docMk/>
            <pc:sldMk cId="2905452577" sldId="275"/>
            <ac:spMk id="101" creationId="{E88044D5-B9E7-5E17-D42A-DE662966C5E0}"/>
          </ac:spMkLst>
        </pc:spChg>
        <pc:spChg chg="mod">
          <ac:chgData name="Paul Chen" userId="0ba03eeb428624e4" providerId="LiveId" clId="{6F0BA790-82AD-49F6-90D4-03C73F178510}" dt="2023-04-27T17:05:31.161" v="416"/>
          <ac:spMkLst>
            <pc:docMk/>
            <pc:sldMk cId="2905452577" sldId="275"/>
            <ac:spMk id="102" creationId="{AB46DC9C-F3CC-070F-AF6A-AB486F74954C}"/>
          </ac:spMkLst>
        </pc:spChg>
        <pc:spChg chg="mod">
          <ac:chgData name="Paul Chen" userId="0ba03eeb428624e4" providerId="LiveId" clId="{6F0BA790-82AD-49F6-90D4-03C73F178510}" dt="2023-04-27T17:05:31.161" v="416"/>
          <ac:spMkLst>
            <pc:docMk/>
            <pc:sldMk cId="2905452577" sldId="275"/>
            <ac:spMk id="109" creationId="{EC60B911-87DF-D6BA-385A-C0B1DDFC3BAD}"/>
          </ac:spMkLst>
        </pc:spChg>
        <pc:spChg chg="mod">
          <ac:chgData name="Paul Chen" userId="0ba03eeb428624e4" providerId="LiveId" clId="{6F0BA790-82AD-49F6-90D4-03C73F178510}" dt="2023-04-27T17:05:31.161" v="416"/>
          <ac:spMkLst>
            <pc:docMk/>
            <pc:sldMk cId="2905452577" sldId="275"/>
            <ac:spMk id="110" creationId="{E25CD557-68DD-29D1-C8B7-42309AA84D1C}"/>
          </ac:spMkLst>
        </pc:spChg>
        <pc:spChg chg="del mod ord topLvl">
          <ac:chgData name="Paul Chen" userId="0ba03eeb428624e4" providerId="LiveId" clId="{6F0BA790-82AD-49F6-90D4-03C73F178510}" dt="2023-04-27T17:19:32.286" v="478" actId="478"/>
          <ac:spMkLst>
            <pc:docMk/>
            <pc:sldMk cId="2905452577" sldId="275"/>
            <ac:spMk id="112" creationId="{DB020630-E6B0-0507-2BA4-C31100E0C6A5}"/>
          </ac:spMkLst>
        </pc:spChg>
        <pc:spChg chg="del mod ord topLvl">
          <ac:chgData name="Paul Chen" userId="0ba03eeb428624e4" providerId="LiveId" clId="{6F0BA790-82AD-49F6-90D4-03C73F178510}" dt="2023-04-27T17:19:30.842" v="477" actId="478"/>
          <ac:spMkLst>
            <pc:docMk/>
            <pc:sldMk cId="2905452577" sldId="275"/>
            <ac:spMk id="113" creationId="{7A62CE2C-C4BE-232D-7072-CB9C776949E1}"/>
          </ac:spMkLst>
        </pc:spChg>
        <pc:spChg chg="del mod ord topLvl">
          <ac:chgData name="Paul Chen" userId="0ba03eeb428624e4" providerId="LiveId" clId="{6F0BA790-82AD-49F6-90D4-03C73F178510}" dt="2023-04-27T17:19:30.842" v="477" actId="478"/>
          <ac:spMkLst>
            <pc:docMk/>
            <pc:sldMk cId="2905452577" sldId="275"/>
            <ac:spMk id="114" creationId="{1D2A6BF6-9694-450A-64BF-5EEBD0DCEA33}"/>
          </ac:spMkLst>
        </pc:spChg>
        <pc:spChg chg="add del mod topLvl">
          <ac:chgData name="Paul Chen" userId="0ba03eeb428624e4" providerId="LiveId" clId="{6F0BA790-82AD-49F6-90D4-03C73F178510}" dt="2023-04-27T17:19:30.842" v="477" actId="478"/>
          <ac:spMkLst>
            <pc:docMk/>
            <pc:sldMk cId="2905452577" sldId="275"/>
            <ac:spMk id="115" creationId="{83CB9F14-39C9-223B-9823-24085835497F}"/>
          </ac:spMkLst>
        </pc:spChg>
        <pc:spChg chg="add del mod topLvl">
          <ac:chgData name="Paul Chen" userId="0ba03eeb428624e4" providerId="LiveId" clId="{6F0BA790-82AD-49F6-90D4-03C73F178510}" dt="2023-04-27T17:19:30.842" v="477" actId="478"/>
          <ac:spMkLst>
            <pc:docMk/>
            <pc:sldMk cId="2905452577" sldId="275"/>
            <ac:spMk id="116" creationId="{B739EE5C-A884-D7DE-FE95-EE036F292066}"/>
          </ac:spMkLst>
        </pc:spChg>
        <pc:spChg chg="del mod ord topLvl">
          <ac:chgData name="Paul Chen" userId="0ba03eeb428624e4" providerId="LiveId" clId="{6F0BA790-82AD-49F6-90D4-03C73F178510}" dt="2023-04-27T17:19:30.842" v="477" actId="478"/>
          <ac:spMkLst>
            <pc:docMk/>
            <pc:sldMk cId="2905452577" sldId="275"/>
            <ac:spMk id="117" creationId="{9A246968-192E-F5A4-3D96-E1A72E09C38B}"/>
          </ac:spMkLst>
        </pc:spChg>
        <pc:spChg chg="add del mod topLvl">
          <ac:chgData name="Paul Chen" userId="0ba03eeb428624e4" providerId="LiveId" clId="{6F0BA790-82AD-49F6-90D4-03C73F178510}" dt="2023-04-27T17:19:30.842" v="477" actId="478"/>
          <ac:spMkLst>
            <pc:docMk/>
            <pc:sldMk cId="2905452577" sldId="275"/>
            <ac:spMk id="118" creationId="{705A1B3F-20F9-DA38-154F-FBC9CA7AC8A6}"/>
          </ac:spMkLst>
        </pc:spChg>
        <pc:spChg chg="add del mod topLvl">
          <ac:chgData name="Paul Chen" userId="0ba03eeb428624e4" providerId="LiveId" clId="{6F0BA790-82AD-49F6-90D4-03C73F178510}" dt="2023-04-27T17:19:30.842" v="477" actId="478"/>
          <ac:spMkLst>
            <pc:docMk/>
            <pc:sldMk cId="2905452577" sldId="275"/>
            <ac:spMk id="119" creationId="{15CB96FD-9E91-BA38-AF56-CCC84A42D8D2}"/>
          </ac:spMkLst>
        </pc:spChg>
        <pc:spChg chg="add del mod topLvl">
          <ac:chgData name="Paul Chen" userId="0ba03eeb428624e4" providerId="LiveId" clId="{6F0BA790-82AD-49F6-90D4-03C73F178510}" dt="2023-04-27T17:19:34.006" v="479" actId="478"/>
          <ac:spMkLst>
            <pc:docMk/>
            <pc:sldMk cId="2905452577" sldId="275"/>
            <ac:spMk id="126" creationId="{08D69AF3-5513-1F79-5386-28A5E8AE48B5}"/>
          </ac:spMkLst>
        </pc:spChg>
        <pc:spChg chg="add del mod topLvl">
          <ac:chgData name="Paul Chen" userId="0ba03eeb428624e4" providerId="LiveId" clId="{6F0BA790-82AD-49F6-90D4-03C73F178510}" dt="2023-04-27T17:19:30.842" v="477" actId="478"/>
          <ac:spMkLst>
            <pc:docMk/>
            <pc:sldMk cId="2905452577" sldId="275"/>
            <ac:spMk id="127" creationId="{A2A432B3-79C5-2819-D60D-F46ADFA31FF8}"/>
          </ac:spMkLst>
        </pc:spChg>
        <pc:spChg chg="add del mod ord">
          <ac:chgData name="Paul Chen" userId="0ba03eeb428624e4" providerId="LiveId" clId="{6F0BA790-82AD-49F6-90D4-03C73F178510}" dt="2023-04-27T17:18:09.438" v="471" actId="478"/>
          <ac:spMkLst>
            <pc:docMk/>
            <pc:sldMk cId="2905452577" sldId="275"/>
            <ac:spMk id="130" creationId="{8D4E991F-F940-558E-B268-F9438049E770}"/>
          </ac:spMkLst>
        </pc:spChg>
        <pc:spChg chg="mod">
          <ac:chgData name="Paul Chen" userId="0ba03eeb428624e4" providerId="LiveId" clId="{6F0BA790-82AD-49F6-90D4-03C73F178510}" dt="2023-04-27T17:15:55.112" v="456"/>
          <ac:spMkLst>
            <pc:docMk/>
            <pc:sldMk cId="2905452577" sldId="275"/>
            <ac:spMk id="131" creationId="{0D58A151-AB0E-15B5-AD63-CC0185D3F448}"/>
          </ac:spMkLst>
        </pc:spChg>
        <pc:spChg chg="mod">
          <ac:chgData name="Paul Chen" userId="0ba03eeb428624e4" providerId="LiveId" clId="{6F0BA790-82AD-49F6-90D4-03C73F178510}" dt="2023-04-27T17:16:35.111" v="458"/>
          <ac:spMkLst>
            <pc:docMk/>
            <pc:sldMk cId="2905452577" sldId="275"/>
            <ac:spMk id="132" creationId="{15993F1C-84BF-9046-8286-AE80372757B1}"/>
          </ac:spMkLst>
        </pc:spChg>
        <pc:spChg chg="mod">
          <ac:chgData name="Paul Chen" userId="0ba03eeb428624e4" providerId="LiveId" clId="{6F0BA790-82AD-49F6-90D4-03C73F178510}" dt="2023-04-27T17:17:51.691" v="465"/>
          <ac:spMkLst>
            <pc:docMk/>
            <pc:sldMk cId="2905452577" sldId="275"/>
            <ac:spMk id="133" creationId="{DBD2903A-D150-A6D5-79F3-F906AB1700FD}"/>
          </ac:spMkLst>
        </pc:spChg>
        <pc:spChg chg="mod">
          <ac:chgData name="Paul Chen" userId="0ba03eeb428624e4" providerId="LiveId" clId="{6F0BA790-82AD-49F6-90D4-03C73F178510}" dt="2023-04-27T17:19:34.716" v="480"/>
          <ac:spMkLst>
            <pc:docMk/>
            <pc:sldMk cId="2905452577" sldId="275"/>
            <ac:spMk id="135" creationId="{7316C85D-AD77-6DC6-F57D-ECC59E202DD6}"/>
          </ac:spMkLst>
        </pc:spChg>
        <pc:spChg chg="mod">
          <ac:chgData name="Paul Chen" userId="0ba03eeb428624e4" providerId="LiveId" clId="{6F0BA790-82AD-49F6-90D4-03C73F178510}" dt="2023-04-27T17:19:34.716" v="480"/>
          <ac:spMkLst>
            <pc:docMk/>
            <pc:sldMk cId="2905452577" sldId="275"/>
            <ac:spMk id="136" creationId="{663B7ABA-1D58-70B8-3276-67D9584FD13F}"/>
          </ac:spMkLst>
        </pc:spChg>
        <pc:spChg chg="mod">
          <ac:chgData name="Paul Chen" userId="0ba03eeb428624e4" providerId="LiveId" clId="{6F0BA790-82AD-49F6-90D4-03C73F178510}" dt="2023-04-27T17:19:34.716" v="480"/>
          <ac:spMkLst>
            <pc:docMk/>
            <pc:sldMk cId="2905452577" sldId="275"/>
            <ac:spMk id="137" creationId="{56A866D8-6715-A644-C798-64507D80A33C}"/>
          </ac:spMkLst>
        </pc:spChg>
        <pc:spChg chg="mod">
          <ac:chgData name="Paul Chen" userId="0ba03eeb428624e4" providerId="LiveId" clId="{6F0BA790-82AD-49F6-90D4-03C73F178510}" dt="2023-04-27T17:21:02.337" v="550" actId="404"/>
          <ac:spMkLst>
            <pc:docMk/>
            <pc:sldMk cId="2905452577" sldId="275"/>
            <ac:spMk id="138" creationId="{7D8F996C-10CE-8114-AB09-E98BB31D90F4}"/>
          </ac:spMkLst>
        </pc:spChg>
        <pc:spChg chg="mod">
          <ac:chgData name="Paul Chen" userId="0ba03eeb428624e4" providerId="LiveId" clId="{6F0BA790-82AD-49F6-90D4-03C73F178510}" dt="2023-04-27T17:20:49.132" v="539" actId="404"/>
          <ac:spMkLst>
            <pc:docMk/>
            <pc:sldMk cId="2905452577" sldId="275"/>
            <ac:spMk id="139" creationId="{61416C38-3D51-AC67-0BBB-9C03735A2983}"/>
          </ac:spMkLst>
        </pc:spChg>
        <pc:spChg chg="mod">
          <ac:chgData name="Paul Chen" userId="0ba03eeb428624e4" providerId="LiveId" clId="{6F0BA790-82AD-49F6-90D4-03C73F178510}" dt="2023-04-27T17:19:34.716" v="480"/>
          <ac:spMkLst>
            <pc:docMk/>
            <pc:sldMk cId="2905452577" sldId="275"/>
            <ac:spMk id="140" creationId="{901CED0E-6640-2A0B-2D32-4C7D1BF7E141}"/>
          </ac:spMkLst>
        </pc:spChg>
        <pc:spChg chg="mod">
          <ac:chgData name="Paul Chen" userId="0ba03eeb428624e4" providerId="LiveId" clId="{6F0BA790-82AD-49F6-90D4-03C73F178510}" dt="2023-04-27T17:20:53.312" v="540" actId="404"/>
          <ac:spMkLst>
            <pc:docMk/>
            <pc:sldMk cId="2905452577" sldId="275"/>
            <ac:spMk id="141" creationId="{A3AF2A5E-57F5-17B5-A10A-5FAB5BAE1F55}"/>
          </ac:spMkLst>
        </pc:spChg>
        <pc:spChg chg="mod">
          <ac:chgData name="Paul Chen" userId="0ba03eeb428624e4" providerId="LiveId" clId="{6F0BA790-82AD-49F6-90D4-03C73F178510}" dt="2023-04-27T17:20:55.818" v="541" actId="404"/>
          <ac:spMkLst>
            <pc:docMk/>
            <pc:sldMk cId="2905452577" sldId="275"/>
            <ac:spMk id="142" creationId="{A018D18C-DAB0-B784-E443-847B699DE284}"/>
          </ac:spMkLst>
        </pc:spChg>
        <pc:spChg chg="mod">
          <ac:chgData name="Paul Chen" userId="0ba03eeb428624e4" providerId="LiveId" clId="{6F0BA790-82AD-49F6-90D4-03C73F178510}" dt="2023-04-27T17:21:11.133" v="558" actId="403"/>
          <ac:spMkLst>
            <pc:docMk/>
            <pc:sldMk cId="2905452577" sldId="275"/>
            <ac:spMk id="149" creationId="{DD8AE059-694D-305A-15F4-732D60C6CBCD}"/>
          </ac:spMkLst>
        </pc:spChg>
        <pc:spChg chg="mod">
          <ac:chgData name="Paul Chen" userId="0ba03eeb428624e4" providerId="LiveId" clId="{6F0BA790-82AD-49F6-90D4-03C73F178510}" dt="2023-04-27T17:21:16.096" v="565" actId="404"/>
          <ac:spMkLst>
            <pc:docMk/>
            <pc:sldMk cId="2905452577" sldId="275"/>
            <ac:spMk id="150" creationId="{4D4D1E88-43C3-9A89-249D-D3543A2C63C7}"/>
          </ac:spMkLst>
        </pc:spChg>
        <pc:spChg chg="add mod">
          <ac:chgData name="Paul Chen" userId="0ba03eeb428624e4" providerId="LiveId" clId="{6F0BA790-82AD-49F6-90D4-03C73F178510}" dt="2023-04-27T17:19:47.892" v="481"/>
          <ac:spMkLst>
            <pc:docMk/>
            <pc:sldMk cId="2905452577" sldId="275"/>
            <ac:spMk id="151" creationId="{132CABFF-4525-7DBC-C07D-3ABD2E913150}"/>
          </ac:spMkLst>
        </pc:spChg>
        <pc:spChg chg="mod">
          <ac:chgData name="Paul Chen" userId="0ba03eeb428624e4" providerId="LiveId" clId="{6F0BA790-82AD-49F6-90D4-03C73F178510}" dt="2023-04-27T17:21:34.531" v="567"/>
          <ac:spMkLst>
            <pc:docMk/>
            <pc:sldMk cId="2905452577" sldId="275"/>
            <ac:spMk id="153" creationId="{ABD4BEBA-40E0-D121-7A1B-04BA15BB0AA5}"/>
          </ac:spMkLst>
        </pc:spChg>
        <pc:spChg chg="mod">
          <ac:chgData name="Paul Chen" userId="0ba03eeb428624e4" providerId="LiveId" clId="{6F0BA790-82AD-49F6-90D4-03C73F178510}" dt="2023-04-27T17:21:34.531" v="567"/>
          <ac:spMkLst>
            <pc:docMk/>
            <pc:sldMk cId="2905452577" sldId="275"/>
            <ac:spMk id="154" creationId="{96741577-BCF7-01F7-40EB-7CE4BB5D6D44}"/>
          </ac:spMkLst>
        </pc:spChg>
        <pc:spChg chg="mod">
          <ac:chgData name="Paul Chen" userId="0ba03eeb428624e4" providerId="LiveId" clId="{6F0BA790-82AD-49F6-90D4-03C73F178510}" dt="2023-04-27T17:21:34.531" v="567"/>
          <ac:spMkLst>
            <pc:docMk/>
            <pc:sldMk cId="2905452577" sldId="275"/>
            <ac:spMk id="155" creationId="{F83BEB6B-302D-DBEE-F997-E6B1A222785D}"/>
          </ac:spMkLst>
        </pc:spChg>
        <pc:spChg chg="mod">
          <ac:chgData name="Paul Chen" userId="0ba03eeb428624e4" providerId="LiveId" clId="{6F0BA790-82AD-49F6-90D4-03C73F178510}" dt="2023-04-27T17:21:34.531" v="567"/>
          <ac:spMkLst>
            <pc:docMk/>
            <pc:sldMk cId="2905452577" sldId="275"/>
            <ac:spMk id="156" creationId="{57B87691-4774-B243-2455-15B5FBC3E9A4}"/>
          </ac:spMkLst>
        </pc:spChg>
        <pc:spChg chg="mod">
          <ac:chgData name="Paul Chen" userId="0ba03eeb428624e4" providerId="LiveId" clId="{6F0BA790-82AD-49F6-90D4-03C73F178510}" dt="2023-04-27T17:21:34.531" v="567"/>
          <ac:spMkLst>
            <pc:docMk/>
            <pc:sldMk cId="2905452577" sldId="275"/>
            <ac:spMk id="157" creationId="{D6A36F83-A282-ED3B-3131-F13B04B684B8}"/>
          </ac:spMkLst>
        </pc:spChg>
        <pc:spChg chg="mod">
          <ac:chgData name="Paul Chen" userId="0ba03eeb428624e4" providerId="LiveId" clId="{6F0BA790-82AD-49F6-90D4-03C73F178510}" dt="2023-04-27T17:21:34.531" v="567"/>
          <ac:spMkLst>
            <pc:docMk/>
            <pc:sldMk cId="2905452577" sldId="275"/>
            <ac:spMk id="158" creationId="{6D544E72-27DD-06E8-EF86-4265335BF54B}"/>
          </ac:spMkLst>
        </pc:spChg>
        <pc:spChg chg="mod">
          <ac:chgData name="Paul Chen" userId="0ba03eeb428624e4" providerId="LiveId" clId="{6F0BA790-82AD-49F6-90D4-03C73F178510}" dt="2023-04-27T17:21:34.531" v="567"/>
          <ac:spMkLst>
            <pc:docMk/>
            <pc:sldMk cId="2905452577" sldId="275"/>
            <ac:spMk id="159" creationId="{8D500FB2-9ABE-F032-9893-40CB80D74FC3}"/>
          </ac:spMkLst>
        </pc:spChg>
        <pc:spChg chg="mod">
          <ac:chgData name="Paul Chen" userId="0ba03eeb428624e4" providerId="LiveId" clId="{6F0BA790-82AD-49F6-90D4-03C73F178510}" dt="2023-04-27T17:21:34.531" v="567"/>
          <ac:spMkLst>
            <pc:docMk/>
            <pc:sldMk cId="2905452577" sldId="275"/>
            <ac:spMk id="160" creationId="{3FB95261-D0A6-A7D5-7A34-BDF8A75E7906}"/>
          </ac:spMkLst>
        </pc:spChg>
        <pc:spChg chg="mod">
          <ac:chgData name="Paul Chen" userId="0ba03eeb428624e4" providerId="LiveId" clId="{6F0BA790-82AD-49F6-90D4-03C73F178510}" dt="2023-04-27T17:21:34.531" v="567"/>
          <ac:spMkLst>
            <pc:docMk/>
            <pc:sldMk cId="2905452577" sldId="275"/>
            <ac:spMk id="167" creationId="{D4C5F845-81A6-94DC-A54D-027FDA712B4E}"/>
          </ac:spMkLst>
        </pc:spChg>
        <pc:spChg chg="mod">
          <ac:chgData name="Paul Chen" userId="0ba03eeb428624e4" providerId="LiveId" clId="{6F0BA790-82AD-49F6-90D4-03C73F178510}" dt="2023-04-27T17:21:34.531" v="567"/>
          <ac:spMkLst>
            <pc:docMk/>
            <pc:sldMk cId="2905452577" sldId="275"/>
            <ac:spMk id="168" creationId="{27BAAAC7-49DE-D216-CDBE-4F89AAD95183}"/>
          </ac:spMkLst>
        </pc:spChg>
        <pc:grpChg chg="add del mod">
          <ac:chgData name="Paul Chen" userId="0ba03eeb428624e4" providerId="LiveId" clId="{6F0BA790-82AD-49F6-90D4-03C73F178510}" dt="2023-04-27T17:01:23.351" v="394" actId="478"/>
          <ac:grpSpMkLst>
            <pc:docMk/>
            <pc:sldMk cId="2905452577" sldId="275"/>
            <ac:grpSpMk id="6" creationId="{A5DAD7DE-7655-7B36-ED34-6A7328C9D1CC}"/>
          </ac:grpSpMkLst>
        </pc:grpChg>
        <pc:grpChg chg="del">
          <ac:chgData name="Paul Chen" userId="0ba03eeb428624e4" providerId="LiveId" clId="{6F0BA790-82AD-49F6-90D4-03C73F178510}" dt="2023-04-27T17:01:21.552" v="393" actId="165"/>
          <ac:grpSpMkLst>
            <pc:docMk/>
            <pc:sldMk cId="2905452577" sldId="275"/>
            <ac:grpSpMk id="33" creationId="{264CCF9B-8827-C55F-706A-4942B65060A8}"/>
          </ac:grpSpMkLst>
        </pc:grpChg>
        <pc:grpChg chg="add del mod">
          <ac:chgData name="Paul Chen" userId="0ba03eeb428624e4" providerId="LiveId" clId="{6F0BA790-82AD-49F6-90D4-03C73F178510}" dt="2023-04-27T17:02:34.447" v="404" actId="165"/>
          <ac:grpSpMkLst>
            <pc:docMk/>
            <pc:sldMk cId="2905452577" sldId="275"/>
            <ac:grpSpMk id="41" creationId="{FC76E8DE-9589-BDBF-2459-FA260E39268B}"/>
          </ac:grpSpMkLst>
        </pc:grpChg>
        <pc:grpChg chg="add del mod">
          <ac:chgData name="Paul Chen" userId="0ba03eeb428624e4" providerId="LiveId" clId="{6F0BA790-82AD-49F6-90D4-03C73F178510}" dt="2023-04-27T17:01:51.483" v="397" actId="478"/>
          <ac:grpSpMkLst>
            <pc:docMk/>
            <pc:sldMk cId="2905452577" sldId="275"/>
            <ac:grpSpMk id="42" creationId="{8AA7C137-F409-4BF3-C15B-3B2EDABADE3A}"/>
          </ac:grpSpMkLst>
        </pc:grpChg>
        <pc:grpChg chg="add del mod">
          <ac:chgData name="Paul Chen" userId="0ba03eeb428624e4" providerId="LiveId" clId="{6F0BA790-82AD-49F6-90D4-03C73F178510}" dt="2023-04-27T17:04:20.331" v="407" actId="478"/>
          <ac:grpSpMkLst>
            <pc:docMk/>
            <pc:sldMk cId="2905452577" sldId="275"/>
            <ac:grpSpMk id="59" creationId="{C2C14984-DCC0-75F6-6D2A-74EE4931E800}"/>
          </ac:grpSpMkLst>
        </pc:grpChg>
        <pc:grpChg chg="add del mod">
          <ac:chgData name="Paul Chen" userId="0ba03eeb428624e4" providerId="LiveId" clId="{6F0BA790-82AD-49F6-90D4-03C73F178510}" dt="2023-04-27T17:04:23.216" v="409" actId="478"/>
          <ac:grpSpMkLst>
            <pc:docMk/>
            <pc:sldMk cId="2905452577" sldId="275"/>
            <ac:grpSpMk id="76" creationId="{FAC6998C-18A8-EE18-4E82-21E9838E1DBF}"/>
          </ac:grpSpMkLst>
        </pc:grpChg>
        <pc:grpChg chg="add del mod">
          <ac:chgData name="Paul Chen" userId="0ba03eeb428624e4" providerId="LiveId" clId="{6F0BA790-82AD-49F6-90D4-03C73F178510}" dt="2023-04-27T17:05:39.999" v="421" actId="478"/>
          <ac:grpSpMkLst>
            <pc:docMk/>
            <pc:sldMk cId="2905452577" sldId="275"/>
            <ac:grpSpMk id="93" creationId="{113707B0-2FF0-B5A8-44A0-36F24F0B65DE}"/>
          </ac:grpSpMkLst>
        </pc:grpChg>
        <pc:grpChg chg="add del mod">
          <ac:chgData name="Paul Chen" userId="0ba03eeb428624e4" providerId="LiveId" clId="{6F0BA790-82AD-49F6-90D4-03C73F178510}" dt="2023-04-27T17:05:56.093" v="426" actId="478"/>
          <ac:grpSpMkLst>
            <pc:docMk/>
            <pc:sldMk cId="2905452577" sldId="275"/>
            <ac:grpSpMk id="94" creationId="{587FD68E-F6A5-A459-6217-E3211E3F3CB2}"/>
          </ac:grpSpMkLst>
        </pc:grpChg>
        <pc:grpChg chg="add del mod">
          <ac:chgData name="Paul Chen" userId="0ba03eeb428624e4" providerId="LiveId" clId="{6F0BA790-82AD-49F6-90D4-03C73F178510}" dt="2023-04-27T17:06:36.211" v="430" actId="165"/>
          <ac:grpSpMkLst>
            <pc:docMk/>
            <pc:sldMk cId="2905452577" sldId="275"/>
            <ac:grpSpMk id="111" creationId="{7F9D8A3E-D23E-8DC4-AA6D-4C7391F73C01}"/>
          </ac:grpSpMkLst>
        </pc:grpChg>
        <pc:grpChg chg="add mod">
          <ac:chgData name="Paul Chen" userId="0ba03eeb428624e4" providerId="LiveId" clId="{6F0BA790-82AD-49F6-90D4-03C73F178510}" dt="2023-04-27T17:10:45.683" v="444" actId="164"/>
          <ac:grpSpMkLst>
            <pc:docMk/>
            <pc:sldMk cId="2905452577" sldId="275"/>
            <ac:grpSpMk id="128" creationId="{E4FDC082-C614-740A-7904-0B1612E94629}"/>
          </ac:grpSpMkLst>
        </pc:grpChg>
        <pc:grpChg chg="add del mod">
          <ac:chgData name="Paul Chen" userId="0ba03eeb428624e4" providerId="LiveId" clId="{6F0BA790-82AD-49F6-90D4-03C73F178510}" dt="2023-04-27T17:12:09.102" v="446" actId="165"/>
          <ac:grpSpMkLst>
            <pc:docMk/>
            <pc:sldMk cId="2905452577" sldId="275"/>
            <ac:grpSpMk id="129" creationId="{85A384ED-54AD-F21E-F74E-A374CF08936D}"/>
          </ac:grpSpMkLst>
        </pc:grpChg>
        <pc:grpChg chg="add del mod">
          <ac:chgData name="Paul Chen" userId="0ba03eeb428624e4" providerId="LiveId" clId="{6F0BA790-82AD-49F6-90D4-03C73F178510}" dt="2023-04-27T17:21:37.072" v="568" actId="478"/>
          <ac:grpSpMkLst>
            <pc:docMk/>
            <pc:sldMk cId="2905452577" sldId="275"/>
            <ac:grpSpMk id="134" creationId="{A3335BD6-09BE-F499-DEAA-686577063D5C}"/>
          </ac:grpSpMkLst>
        </pc:grpChg>
        <pc:grpChg chg="add mod">
          <ac:chgData name="Paul Chen" userId="0ba03eeb428624e4" providerId="LiveId" clId="{6F0BA790-82AD-49F6-90D4-03C73F178510}" dt="2023-04-27T17:21:34.531" v="567"/>
          <ac:grpSpMkLst>
            <pc:docMk/>
            <pc:sldMk cId="2905452577" sldId="275"/>
            <ac:grpSpMk id="152" creationId="{46686B95-056E-1F3D-A5CF-17021929BDC8}"/>
          </ac:grpSpMkLst>
        </pc:grpChg>
        <pc:cxnChg chg="mod">
          <ac:chgData name="Paul Chen" userId="0ba03eeb428624e4" providerId="LiveId" clId="{6F0BA790-82AD-49F6-90D4-03C73F178510}" dt="2023-04-27T17:00:56.469" v="389"/>
          <ac:cxnSpMkLst>
            <pc:docMk/>
            <pc:sldMk cId="2905452577" sldId="275"/>
            <ac:cxnSpMk id="23" creationId="{46DDE802-0613-959F-2951-98EC33CEB7F4}"/>
          </ac:cxnSpMkLst>
        </pc:cxnChg>
        <pc:cxnChg chg="mod topLvl">
          <ac:chgData name="Paul Chen" userId="0ba03eeb428624e4" providerId="LiveId" clId="{6F0BA790-82AD-49F6-90D4-03C73F178510}" dt="2023-04-27T17:04:47.457" v="410" actId="164"/>
          <ac:cxnSpMkLst>
            <pc:docMk/>
            <pc:sldMk cId="2905452577" sldId="275"/>
            <ac:cxnSpMk id="24" creationId="{45253AE4-4B2F-DC23-61F9-3D27E5E60C27}"/>
          </ac:cxnSpMkLst>
        </pc:cxnChg>
        <pc:cxnChg chg="mod">
          <ac:chgData name="Paul Chen" userId="0ba03eeb428624e4" providerId="LiveId" clId="{6F0BA790-82AD-49F6-90D4-03C73F178510}" dt="2023-04-27T17:00:56.469" v="389"/>
          <ac:cxnSpMkLst>
            <pc:docMk/>
            <pc:sldMk cId="2905452577" sldId="275"/>
            <ac:cxnSpMk id="25" creationId="{04D53B42-8F53-CA46-E863-F6BE72DB2C81}"/>
          </ac:cxnSpMkLst>
        </pc:cxnChg>
        <pc:cxnChg chg="mod topLvl">
          <ac:chgData name="Paul Chen" userId="0ba03eeb428624e4" providerId="LiveId" clId="{6F0BA790-82AD-49F6-90D4-03C73F178510}" dt="2023-04-27T17:04:47.457" v="410" actId="164"/>
          <ac:cxnSpMkLst>
            <pc:docMk/>
            <pc:sldMk cId="2905452577" sldId="275"/>
            <ac:cxnSpMk id="26" creationId="{D5B2D21B-DD4A-B2DE-92CE-D573EEEABF59}"/>
          </ac:cxnSpMkLst>
        </pc:cxnChg>
        <pc:cxnChg chg="mod topLvl">
          <ac:chgData name="Paul Chen" userId="0ba03eeb428624e4" providerId="LiveId" clId="{6F0BA790-82AD-49F6-90D4-03C73F178510}" dt="2023-04-27T17:04:47.457" v="410" actId="164"/>
          <ac:cxnSpMkLst>
            <pc:docMk/>
            <pc:sldMk cId="2905452577" sldId="275"/>
            <ac:cxnSpMk id="27" creationId="{E1A0740A-EF17-DC3C-4B39-80D77D0C03D0}"/>
          </ac:cxnSpMkLst>
        </pc:cxnChg>
        <pc:cxnChg chg="mod topLvl">
          <ac:chgData name="Paul Chen" userId="0ba03eeb428624e4" providerId="LiveId" clId="{6F0BA790-82AD-49F6-90D4-03C73F178510}" dt="2023-04-27T17:04:47.457" v="410" actId="164"/>
          <ac:cxnSpMkLst>
            <pc:docMk/>
            <pc:sldMk cId="2905452577" sldId="275"/>
            <ac:cxnSpMk id="28" creationId="{C3478DFB-378B-0656-7448-91643F5373FB}"/>
          </ac:cxnSpMkLst>
        </pc:cxnChg>
        <pc:cxnChg chg="mod topLvl">
          <ac:chgData name="Paul Chen" userId="0ba03eeb428624e4" providerId="LiveId" clId="{6F0BA790-82AD-49F6-90D4-03C73F178510}" dt="2023-04-27T17:04:47.457" v="410" actId="164"/>
          <ac:cxnSpMkLst>
            <pc:docMk/>
            <pc:sldMk cId="2905452577" sldId="275"/>
            <ac:cxnSpMk id="29" creationId="{A82DBFD8-3F89-8C09-49F3-C7A8066D9B5D}"/>
          </ac:cxnSpMkLst>
        </pc:cxnChg>
        <pc:cxnChg chg="mod topLvl">
          <ac:chgData name="Paul Chen" userId="0ba03eeb428624e4" providerId="LiveId" clId="{6F0BA790-82AD-49F6-90D4-03C73F178510}" dt="2023-04-27T17:04:47.457" v="410" actId="164"/>
          <ac:cxnSpMkLst>
            <pc:docMk/>
            <pc:sldMk cId="2905452577" sldId="275"/>
            <ac:cxnSpMk id="30" creationId="{60D3C2C0-51B3-D640-61E6-4A32D5D1F0D9}"/>
          </ac:cxnSpMkLst>
        </pc:cxnChg>
        <pc:cxnChg chg="mod">
          <ac:chgData name="Paul Chen" userId="0ba03eeb428624e4" providerId="LiveId" clId="{6F0BA790-82AD-49F6-90D4-03C73F178510}" dt="2023-04-27T17:00:56.469" v="389"/>
          <ac:cxnSpMkLst>
            <pc:docMk/>
            <pc:sldMk cId="2905452577" sldId="275"/>
            <ac:cxnSpMk id="35" creationId="{7D121EAA-5407-D589-C58D-C60E22BCA260}"/>
          </ac:cxnSpMkLst>
        </pc:cxnChg>
        <pc:cxnChg chg="mod">
          <ac:chgData name="Paul Chen" userId="0ba03eeb428624e4" providerId="LiveId" clId="{6F0BA790-82AD-49F6-90D4-03C73F178510}" dt="2023-04-27T17:00:56.469" v="389"/>
          <ac:cxnSpMkLst>
            <pc:docMk/>
            <pc:sldMk cId="2905452577" sldId="275"/>
            <ac:cxnSpMk id="36" creationId="{DAF7A74D-01CD-D70F-5FA2-5412915F3DBA}"/>
          </ac:cxnSpMkLst>
        </pc:cxnChg>
        <pc:cxnChg chg="mod">
          <ac:chgData name="Paul Chen" userId="0ba03eeb428624e4" providerId="LiveId" clId="{6F0BA790-82AD-49F6-90D4-03C73F178510}" dt="2023-04-27T17:00:56.469" v="389"/>
          <ac:cxnSpMkLst>
            <pc:docMk/>
            <pc:sldMk cId="2905452577" sldId="275"/>
            <ac:cxnSpMk id="37" creationId="{63428936-60BE-9CD3-D929-E5612D351A93}"/>
          </ac:cxnSpMkLst>
        </pc:cxnChg>
        <pc:cxnChg chg="mod">
          <ac:chgData name="Paul Chen" userId="0ba03eeb428624e4" providerId="LiveId" clId="{6F0BA790-82AD-49F6-90D4-03C73F178510}" dt="2023-04-27T17:00:56.469" v="389"/>
          <ac:cxnSpMkLst>
            <pc:docMk/>
            <pc:sldMk cId="2905452577" sldId="275"/>
            <ac:cxnSpMk id="38" creationId="{21654647-08B7-3959-A7B9-1F75A8BFA5DD}"/>
          </ac:cxnSpMkLst>
        </pc:cxnChg>
        <pc:cxnChg chg="mod">
          <ac:chgData name="Paul Chen" userId="0ba03eeb428624e4" providerId="LiveId" clId="{6F0BA790-82AD-49F6-90D4-03C73F178510}" dt="2023-04-27T17:01:44.734" v="396"/>
          <ac:cxnSpMkLst>
            <pc:docMk/>
            <pc:sldMk cId="2905452577" sldId="275"/>
            <ac:cxnSpMk id="51" creationId="{2DDA5EF8-75DE-B3B4-C469-A09D43C18F66}"/>
          </ac:cxnSpMkLst>
        </pc:cxnChg>
        <pc:cxnChg chg="mod">
          <ac:chgData name="Paul Chen" userId="0ba03eeb428624e4" providerId="LiveId" clId="{6F0BA790-82AD-49F6-90D4-03C73F178510}" dt="2023-04-27T17:01:44.734" v="396"/>
          <ac:cxnSpMkLst>
            <pc:docMk/>
            <pc:sldMk cId="2905452577" sldId="275"/>
            <ac:cxnSpMk id="52" creationId="{A9C2734B-A290-EF16-4487-0EC3A2563CD7}"/>
          </ac:cxnSpMkLst>
        </pc:cxnChg>
        <pc:cxnChg chg="mod">
          <ac:chgData name="Paul Chen" userId="0ba03eeb428624e4" providerId="LiveId" clId="{6F0BA790-82AD-49F6-90D4-03C73F178510}" dt="2023-04-27T17:01:44.734" v="396"/>
          <ac:cxnSpMkLst>
            <pc:docMk/>
            <pc:sldMk cId="2905452577" sldId="275"/>
            <ac:cxnSpMk id="53" creationId="{8FB4D6DB-933C-53C4-92CF-42801D6C5C6C}"/>
          </ac:cxnSpMkLst>
        </pc:cxnChg>
        <pc:cxnChg chg="mod">
          <ac:chgData name="Paul Chen" userId="0ba03eeb428624e4" providerId="LiveId" clId="{6F0BA790-82AD-49F6-90D4-03C73F178510}" dt="2023-04-27T17:01:44.734" v="396"/>
          <ac:cxnSpMkLst>
            <pc:docMk/>
            <pc:sldMk cId="2905452577" sldId="275"/>
            <ac:cxnSpMk id="54" creationId="{53F7A286-A064-A214-5D8B-91E61C2BBC1B}"/>
          </ac:cxnSpMkLst>
        </pc:cxnChg>
        <pc:cxnChg chg="mod">
          <ac:chgData name="Paul Chen" userId="0ba03eeb428624e4" providerId="LiveId" clId="{6F0BA790-82AD-49F6-90D4-03C73F178510}" dt="2023-04-27T17:01:44.734" v="396"/>
          <ac:cxnSpMkLst>
            <pc:docMk/>
            <pc:sldMk cId="2905452577" sldId="275"/>
            <ac:cxnSpMk id="55" creationId="{BD48BC19-097B-375B-862C-38E2600D4485}"/>
          </ac:cxnSpMkLst>
        </pc:cxnChg>
        <pc:cxnChg chg="mod">
          <ac:chgData name="Paul Chen" userId="0ba03eeb428624e4" providerId="LiveId" clId="{6F0BA790-82AD-49F6-90D4-03C73F178510}" dt="2023-04-27T17:01:44.734" v="396"/>
          <ac:cxnSpMkLst>
            <pc:docMk/>
            <pc:sldMk cId="2905452577" sldId="275"/>
            <ac:cxnSpMk id="56" creationId="{A26E6FDB-7630-2A95-C6CE-CD88A10AD30C}"/>
          </ac:cxnSpMkLst>
        </pc:cxnChg>
        <pc:cxnChg chg="mod">
          <ac:chgData name="Paul Chen" userId="0ba03eeb428624e4" providerId="LiveId" clId="{6F0BA790-82AD-49F6-90D4-03C73F178510}" dt="2023-04-27T17:03:36.316" v="405"/>
          <ac:cxnSpMkLst>
            <pc:docMk/>
            <pc:sldMk cId="2905452577" sldId="275"/>
            <ac:cxnSpMk id="68" creationId="{952A6B9C-B01A-2E3D-FF53-D17E01A0B070}"/>
          </ac:cxnSpMkLst>
        </pc:cxnChg>
        <pc:cxnChg chg="mod">
          <ac:chgData name="Paul Chen" userId="0ba03eeb428624e4" providerId="LiveId" clId="{6F0BA790-82AD-49F6-90D4-03C73F178510}" dt="2023-04-27T17:03:36.316" v="405"/>
          <ac:cxnSpMkLst>
            <pc:docMk/>
            <pc:sldMk cId="2905452577" sldId="275"/>
            <ac:cxnSpMk id="69" creationId="{CD6C8A77-948F-9688-F988-FDFBEBFD44D7}"/>
          </ac:cxnSpMkLst>
        </pc:cxnChg>
        <pc:cxnChg chg="mod">
          <ac:chgData name="Paul Chen" userId="0ba03eeb428624e4" providerId="LiveId" clId="{6F0BA790-82AD-49F6-90D4-03C73F178510}" dt="2023-04-27T17:03:36.316" v="405"/>
          <ac:cxnSpMkLst>
            <pc:docMk/>
            <pc:sldMk cId="2905452577" sldId="275"/>
            <ac:cxnSpMk id="70" creationId="{5B3EA8E3-A39D-3E2E-40F6-CEED0C03C1C6}"/>
          </ac:cxnSpMkLst>
        </pc:cxnChg>
        <pc:cxnChg chg="mod">
          <ac:chgData name="Paul Chen" userId="0ba03eeb428624e4" providerId="LiveId" clId="{6F0BA790-82AD-49F6-90D4-03C73F178510}" dt="2023-04-27T17:03:36.316" v="405"/>
          <ac:cxnSpMkLst>
            <pc:docMk/>
            <pc:sldMk cId="2905452577" sldId="275"/>
            <ac:cxnSpMk id="71" creationId="{B8DA5573-2812-BD71-0557-6DCED010C36A}"/>
          </ac:cxnSpMkLst>
        </pc:cxnChg>
        <pc:cxnChg chg="mod">
          <ac:chgData name="Paul Chen" userId="0ba03eeb428624e4" providerId="LiveId" clId="{6F0BA790-82AD-49F6-90D4-03C73F178510}" dt="2023-04-27T17:03:36.316" v="405"/>
          <ac:cxnSpMkLst>
            <pc:docMk/>
            <pc:sldMk cId="2905452577" sldId="275"/>
            <ac:cxnSpMk id="72" creationId="{78E86966-2F6B-B3BB-5A8C-E24F50F9ED44}"/>
          </ac:cxnSpMkLst>
        </pc:cxnChg>
        <pc:cxnChg chg="mod">
          <ac:chgData name="Paul Chen" userId="0ba03eeb428624e4" providerId="LiveId" clId="{6F0BA790-82AD-49F6-90D4-03C73F178510}" dt="2023-04-27T17:03:36.316" v="405"/>
          <ac:cxnSpMkLst>
            <pc:docMk/>
            <pc:sldMk cId="2905452577" sldId="275"/>
            <ac:cxnSpMk id="73" creationId="{E7B8055C-942F-E616-EA11-C34C8D8C4ACD}"/>
          </ac:cxnSpMkLst>
        </pc:cxnChg>
        <pc:cxnChg chg="mod">
          <ac:chgData name="Paul Chen" userId="0ba03eeb428624e4" providerId="LiveId" clId="{6F0BA790-82AD-49F6-90D4-03C73F178510}" dt="2023-04-27T17:04:21.850" v="408"/>
          <ac:cxnSpMkLst>
            <pc:docMk/>
            <pc:sldMk cId="2905452577" sldId="275"/>
            <ac:cxnSpMk id="85" creationId="{051562F0-C90A-582F-CC08-92CB14DD18E9}"/>
          </ac:cxnSpMkLst>
        </pc:cxnChg>
        <pc:cxnChg chg="mod">
          <ac:chgData name="Paul Chen" userId="0ba03eeb428624e4" providerId="LiveId" clId="{6F0BA790-82AD-49F6-90D4-03C73F178510}" dt="2023-04-27T17:04:21.850" v="408"/>
          <ac:cxnSpMkLst>
            <pc:docMk/>
            <pc:sldMk cId="2905452577" sldId="275"/>
            <ac:cxnSpMk id="86" creationId="{7E7F868F-2C6F-08CD-552B-D24A9A4F1052}"/>
          </ac:cxnSpMkLst>
        </pc:cxnChg>
        <pc:cxnChg chg="mod">
          <ac:chgData name="Paul Chen" userId="0ba03eeb428624e4" providerId="LiveId" clId="{6F0BA790-82AD-49F6-90D4-03C73F178510}" dt="2023-04-27T17:04:21.850" v="408"/>
          <ac:cxnSpMkLst>
            <pc:docMk/>
            <pc:sldMk cId="2905452577" sldId="275"/>
            <ac:cxnSpMk id="87" creationId="{D3D6B4D8-D809-71E0-93BA-06E62E4FD8AC}"/>
          </ac:cxnSpMkLst>
        </pc:cxnChg>
        <pc:cxnChg chg="mod">
          <ac:chgData name="Paul Chen" userId="0ba03eeb428624e4" providerId="LiveId" clId="{6F0BA790-82AD-49F6-90D4-03C73F178510}" dt="2023-04-27T17:04:21.850" v="408"/>
          <ac:cxnSpMkLst>
            <pc:docMk/>
            <pc:sldMk cId="2905452577" sldId="275"/>
            <ac:cxnSpMk id="88" creationId="{E9C8281F-49E3-6D6A-BEAF-C54E441BF06E}"/>
          </ac:cxnSpMkLst>
        </pc:cxnChg>
        <pc:cxnChg chg="mod">
          <ac:chgData name="Paul Chen" userId="0ba03eeb428624e4" providerId="LiveId" clId="{6F0BA790-82AD-49F6-90D4-03C73F178510}" dt="2023-04-27T17:04:21.850" v="408"/>
          <ac:cxnSpMkLst>
            <pc:docMk/>
            <pc:sldMk cId="2905452577" sldId="275"/>
            <ac:cxnSpMk id="89" creationId="{57BC60AA-2B3F-F502-998F-A4B82D43A11E}"/>
          </ac:cxnSpMkLst>
        </pc:cxnChg>
        <pc:cxnChg chg="mod">
          <ac:chgData name="Paul Chen" userId="0ba03eeb428624e4" providerId="LiveId" clId="{6F0BA790-82AD-49F6-90D4-03C73F178510}" dt="2023-04-27T17:04:21.850" v="408"/>
          <ac:cxnSpMkLst>
            <pc:docMk/>
            <pc:sldMk cId="2905452577" sldId="275"/>
            <ac:cxnSpMk id="90" creationId="{033690DC-FC5D-D192-0153-749D5453280D}"/>
          </ac:cxnSpMkLst>
        </pc:cxnChg>
        <pc:cxnChg chg="mod">
          <ac:chgData name="Paul Chen" userId="0ba03eeb428624e4" providerId="LiveId" clId="{6F0BA790-82AD-49F6-90D4-03C73F178510}" dt="2023-04-27T17:05:31.161" v="416"/>
          <ac:cxnSpMkLst>
            <pc:docMk/>
            <pc:sldMk cId="2905452577" sldId="275"/>
            <ac:cxnSpMk id="103" creationId="{BCC6BBEE-5F01-8EAF-B988-08C2912D2460}"/>
          </ac:cxnSpMkLst>
        </pc:cxnChg>
        <pc:cxnChg chg="mod">
          <ac:chgData name="Paul Chen" userId="0ba03eeb428624e4" providerId="LiveId" clId="{6F0BA790-82AD-49F6-90D4-03C73F178510}" dt="2023-04-27T17:05:31.161" v="416"/>
          <ac:cxnSpMkLst>
            <pc:docMk/>
            <pc:sldMk cId="2905452577" sldId="275"/>
            <ac:cxnSpMk id="104" creationId="{864D040B-8EEA-0BCA-C1DD-133518FD00AB}"/>
          </ac:cxnSpMkLst>
        </pc:cxnChg>
        <pc:cxnChg chg="mod">
          <ac:chgData name="Paul Chen" userId="0ba03eeb428624e4" providerId="LiveId" clId="{6F0BA790-82AD-49F6-90D4-03C73F178510}" dt="2023-04-27T17:05:31.161" v="416"/>
          <ac:cxnSpMkLst>
            <pc:docMk/>
            <pc:sldMk cId="2905452577" sldId="275"/>
            <ac:cxnSpMk id="105" creationId="{8C02EB50-D8EC-7490-B868-DCFC9239CA48}"/>
          </ac:cxnSpMkLst>
        </pc:cxnChg>
        <pc:cxnChg chg="mod">
          <ac:chgData name="Paul Chen" userId="0ba03eeb428624e4" providerId="LiveId" clId="{6F0BA790-82AD-49F6-90D4-03C73F178510}" dt="2023-04-27T17:05:31.161" v="416"/>
          <ac:cxnSpMkLst>
            <pc:docMk/>
            <pc:sldMk cId="2905452577" sldId="275"/>
            <ac:cxnSpMk id="106" creationId="{4F667734-1503-45C2-43AC-AE7E96DC0AC8}"/>
          </ac:cxnSpMkLst>
        </pc:cxnChg>
        <pc:cxnChg chg="mod">
          <ac:chgData name="Paul Chen" userId="0ba03eeb428624e4" providerId="LiveId" clId="{6F0BA790-82AD-49F6-90D4-03C73F178510}" dt="2023-04-27T17:05:31.161" v="416"/>
          <ac:cxnSpMkLst>
            <pc:docMk/>
            <pc:sldMk cId="2905452577" sldId="275"/>
            <ac:cxnSpMk id="107" creationId="{D56212A9-25D6-CD02-CA09-2B32A3384523}"/>
          </ac:cxnSpMkLst>
        </pc:cxnChg>
        <pc:cxnChg chg="mod">
          <ac:chgData name="Paul Chen" userId="0ba03eeb428624e4" providerId="LiveId" clId="{6F0BA790-82AD-49F6-90D4-03C73F178510}" dt="2023-04-27T17:05:31.161" v="416"/>
          <ac:cxnSpMkLst>
            <pc:docMk/>
            <pc:sldMk cId="2905452577" sldId="275"/>
            <ac:cxnSpMk id="108" creationId="{7B66E1C8-CB48-F1A9-4C2D-5AB3D08D5E84}"/>
          </ac:cxnSpMkLst>
        </pc:cxnChg>
        <pc:cxnChg chg="del mod topLvl">
          <ac:chgData name="Paul Chen" userId="0ba03eeb428624e4" providerId="LiveId" clId="{6F0BA790-82AD-49F6-90D4-03C73F178510}" dt="2023-04-27T17:19:30.842" v="477" actId="478"/>
          <ac:cxnSpMkLst>
            <pc:docMk/>
            <pc:sldMk cId="2905452577" sldId="275"/>
            <ac:cxnSpMk id="120" creationId="{5E836BB5-121A-5E2A-0B28-81F40EB3B6F0}"/>
          </ac:cxnSpMkLst>
        </pc:cxnChg>
        <pc:cxnChg chg="del mod topLvl">
          <ac:chgData name="Paul Chen" userId="0ba03eeb428624e4" providerId="LiveId" clId="{6F0BA790-82AD-49F6-90D4-03C73F178510}" dt="2023-04-27T17:19:30.842" v="477" actId="478"/>
          <ac:cxnSpMkLst>
            <pc:docMk/>
            <pc:sldMk cId="2905452577" sldId="275"/>
            <ac:cxnSpMk id="121" creationId="{F8C94EEE-B2F0-AF74-8DFC-63FB090E5508}"/>
          </ac:cxnSpMkLst>
        </pc:cxnChg>
        <pc:cxnChg chg="del mod topLvl">
          <ac:chgData name="Paul Chen" userId="0ba03eeb428624e4" providerId="LiveId" clId="{6F0BA790-82AD-49F6-90D4-03C73F178510}" dt="2023-04-27T17:19:30.842" v="477" actId="478"/>
          <ac:cxnSpMkLst>
            <pc:docMk/>
            <pc:sldMk cId="2905452577" sldId="275"/>
            <ac:cxnSpMk id="122" creationId="{E3527A11-BF38-BBDB-9C69-EF55C9FBBED5}"/>
          </ac:cxnSpMkLst>
        </pc:cxnChg>
        <pc:cxnChg chg="del mod topLvl">
          <ac:chgData name="Paul Chen" userId="0ba03eeb428624e4" providerId="LiveId" clId="{6F0BA790-82AD-49F6-90D4-03C73F178510}" dt="2023-04-27T17:19:30.842" v="477" actId="478"/>
          <ac:cxnSpMkLst>
            <pc:docMk/>
            <pc:sldMk cId="2905452577" sldId="275"/>
            <ac:cxnSpMk id="123" creationId="{68E7DD77-8B3D-367A-4063-BB588B84D513}"/>
          </ac:cxnSpMkLst>
        </pc:cxnChg>
        <pc:cxnChg chg="del mod topLvl">
          <ac:chgData name="Paul Chen" userId="0ba03eeb428624e4" providerId="LiveId" clId="{6F0BA790-82AD-49F6-90D4-03C73F178510}" dt="2023-04-27T17:19:30.842" v="477" actId="478"/>
          <ac:cxnSpMkLst>
            <pc:docMk/>
            <pc:sldMk cId="2905452577" sldId="275"/>
            <ac:cxnSpMk id="124" creationId="{8FC1117B-84CE-19BD-0CBF-A0B1A254F5F8}"/>
          </ac:cxnSpMkLst>
        </pc:cxnChg>
        <pc:cxnChg chg="del mod topLvl">
          <ac:chgData name="Paul Chen" userId="0ba03eeb428624e4" providerId="LiveId" clId="{6F0BA790-82AD-49F6-90D4-03C73F178510}" dt="2023-04-27T17:19:30.842" v="477" actId="478"/>
          <ac:cxnSpMkLst>
            <pc:docMk/>
            <pc:sldMk cId="2905452577" sldId="275"/>
            <ac:cxnSpMk id="125" creationId="{88F7A4F5-0DC7-200D-9EDE-321B02561976}"/>
          </ac:cxnSpMkLst>
        </pc:cxnChg>
        <pc:cxnChg chg="mod">
          <ac:chgData name="Paul Chen" userId="0ba03eeb428624e4" providerId="LiveId" clId="{6F0BA790-82AD-49F6-90D4-03C73F178510}" dt="2023-04-27T17:19:34.716" v="480"/>
          <ac:cxnSpMkLst>
            <pc:docMk/>
            <pc:sldMk cId="2905452577" sldId="275"/>
            <ac:cxnSpMk id="143" creationId="{BEA8EFDE-9294-2403-2428-7F358A311941}"/>
          </ac:cxnSpMkLst>
        </pc:cxnChg>
        <pc:cxnChg chg="mod">
          <ac:chgData name="Paul Chen" userId="0ba03eeb428624e4" providerId="LiveId" clId="{6F0BA790-82AD-49F6-90D4-03C73F178510}" dt="2023-04-27T17:19:34.716" v="480"/>
          <ac:cxnSpMkLst>
            <pc:docMk/>
            <pc:sldMk cId="2905452577" sldId="275"/>
            <ac:cxnSpMk id="144" creationId="{68197B5F-0C71-2DD4-D220-B487B3535282}"/>
          </ac:cxnSpMkLst>
        </pc:cxnChg>
        <pc:cxnChg chg="mod">
          <ac:chgData name="Paul Chen" userId="0ba03eeb428624e4" providerId="LiveId" clId="{6F0BA790-82AD-49F6-90D4-03C73F178510}" dt="2023-04-27T17:19:34.716" v="480"/>
          <ac:cxnSpMkLst>
            <pc:docMk/>
            <pc:sldMk cId="2905452577" sldId="275"/>
            <ac:cxnSpMk id="145" creationId="{9BCB60A2-211D-DAAE-0E27-DC071895FFB3}"/>
          </ac:cxnSpMkLst>
        </pc:cxnChg>
        <pc:cxnChg chg="mod">
          <ac:chgData name="Paul Chen" userId="0ba03eeb428624e4" providerId="LiveId" clId="{6F0BA790-82AD-49F6-90D4-03C73F178510}" dt="2023-04-27T17:19:34.716" v="480"/>
          <ac:cxnSpMkLst>
            <pc:docMk/>
            <pc:sldMk cId="2905452577" sldId="275"/>
            <ac:cxnSpMk id="146" creationId="{7238515A-8E99-C4C1-0491-02A70DD50A4A}"/>
          </ac:cxnSpMkLst>
        </pc:cxnChg>
        <pc:cxnChg chg="mod">
          <ac:chgData name="Paul Chen" userId="0ba03eeb428624e4" providerId="LiveId" clId="{6F0BA790-82AD-49F6-90D4-03C73F178510}" dt="2023-04-27T17:19:34.716" v="480"/>
          <ac:cxnSpMkLst>
            <pc:docMk/>
            <pc:sldMk cId="2905452577" sldId="275"/>
            <ac:cxnSpMk id="147" creationId="{2DD7343B-6D56-44F3-2E93-33D6402A82B5}"/>
          </ac:cxnSpMkLst>
        </pc:cxnChg>
        <pc:cxnChg chg="mod">
          <ac:chgData name="Paul Chen" userId="0ba03eeb428624e4" providerId="LiveId" clId="{6F0BA790-82AD-49F6-90D4-03C73F178510}" dt="2023-04-27T17:19:34.716" v="480"/>
          <ac:cxnSpMkLst>
            <pc:docMk/>
            <pc:sldMk cId="2905452577" sldId="275"/>
            <ac:cxnSpMk id="148" creationId="{3AAF5A76-D227-3A7E-1D12-F339C7114546}"/>
          </ac:cxnSpMkLst>
        </pc:cxnChg>
        <pc:cxnChg chg="mod">
          <ac:chgData name="Paul Chen" userId="0ba03eeb428624e4" providerId="LiveId" clId="{6F0BA790-82AD-49F6-90D4-03C73F178510}" dt="2023-04-27T17:21:34.531" v="567"/>
          <ac:cxnSpMkLst>
            <pc:docMk/>
            <pc:sldMk cId="2905452577" sldId="275"/>
            <ac:cxnSpMk id="161" creationId="{D6D4F8D9-031D-3DF3-C41E-6105D14C0FB2}"/>
          </ac:cxnSpMkLst>
        </pc:cxnChg>
        <pc:cxnChg chg="mod">
          <ac:chgData name="Paul Chen" userId="0ba03eeb428624e4" providerId="LiveId" clId="{6F0BA790-82AD-49F6-90D4-03C73F178510}" dt="2023-04-27T17:21:34.531" v="567"/>
          <ac:cxnSpMkLst>
            <pc:docMk/>
            <pc:sldMk cId="2905452577" sldId="275"/>
            <ac:cxnSpMk id="162" creationId="{2C6A4441-A09E-C0F8-27C4-0E489F1797E6}"/>
          </ac:cxnSpMkLst>
        </pc:cxnChg>
        <pc:cxnChg chg="mod">
          <ac:chgData name="Paul Chen" userId="0ba03eeb428624e4" providerId="LiveId" clId="{6F0BA790-82AD-49F6-90D4-03C73F178510}" dt="2023-04-27T17:21:34.531" v="567"/>
          <ac:cxnSpMkLst>
            <pc:docMk/>
            <pc:sldMk cId="2905452577" sldId="275"/>
            <ac:cxnSpMk id="163" creationId="{29D68796-0076-6B30-2875-0AEB3218112E}"/>
          </ac:cxnSpMkLst>
        </pc:cxnChg>
        <pc:cxnChg chg="mod">
          <ac:chgData name="Paul Chen" userId="0ba03eeb428624e4" providerId="LiveId" clId="{6F0BA790-82AD-49F6-90D4-03C73F178510}" dt="2023-04-27T17:21:34.531" v="567"/>
          <ac:cxnSpMkLst>
            <pc:docMk/>
            <pc:sldMk cId="2905452577" sldId="275"/>
            <ac:cxnSpMk id="164" creationId="{A03B2692-0FFD-8286-6D31-45CA14D45D19}"/>
          </ac:cxnSpMkLst>
        </pc:cxnChg>
        <pc:cxnChg chg="mod">
          <ac:chgData name="Paul Chen" userId="0ba03eeb428624e4" providerId="LiveId" clId="{6F0BA790-82AD-49F6-90D4-03C73F178510}" dt="2023-04-27T17:21:34.531" v="567"/>
          <ac:cxnSpMkLst>
            <pc:docMk/>
            <pc:sldMk cId="2905452577" sldId="275"/>
            <ac:cxnSpMk id="165" creationId="{F1597EF0-2EB9-B325-4562-4A23C073E98B}"/>
          </ac:cxnSpMkLst>
        </pc:cxnChg>
        <pc:cxnChg chg="mod">
          <ac:chgData name="Paul Chen" userId="0ba03eeb428624e4" providerId="LiveId" clId="{6F0BA790-82AD-49F6-90D4-03C73F178510}" dt="2023-04-27T17:21:34.531" v="567"/>
          <ac:cxnSpMkLst>
            <pc:docMk/>
            <pc:sldMk cId="2905452577" sldId="275"/>
            <ac:cxnSpMk id="166" creationId="{431B6A10-4463-C80D-8932-720F34C2A6F6}"/>
          </ac:cxnSpMkLst>
        </pc:cxnChg>
      </pc:sldChg>
      <pc:sldChg chg="del">
        <pc:chgData name="Paul Chen" userId="0ba03eeb428624e4" providerId="LiveId" clId="{6F0BA790-82AD-49F6-90D4-03C73F178510}" dt="2023-04-27T16:38:55.307" v="139" actId="47"/>
        <pc:sldMkLst>
          <pc:docMk/>
          <pc:sldMk cId="4229064162" sldId="277"/>
        </pc:sldMkLst>
      </pc:sldChg>
      <pc:sldChg chg="del">
        <pc:chgData name="Paul Chen" userId="0ba03eeb428624e4" providerId="LiveId" clId="{6F0BA790-82AD-49F6-90D4-03C73F178510}" dt="2023-04-27T17:55:24.227" v="1045" actId="47"/>
        <pc:sldMkLst>
          <pc:docMk/>
          <pc:sldMk cId="2553958125" sldId="278"/>
        </pc:sldMkLst>
      </pc:sldChg>
      <pc:sldChg chg="addSp modSp add del modTransition">
        <pc:chgData name="Paul Chen" userId="0ba03eeb428624e4" providerId="LiveId" clId="{6F0BA790-82AD-49F6-90D4-03C73F178510}" dt="2023-04-27T19:47:33.198" v="1400"/>
        <pc:sldMkLst>
          <pc:docMk/>
          <pc:sldMk cId="4108312821" sldId="279"/>
        </pc:sldMkLst>
        <pc:spChg chg="add mod">
          <ac:chgData name="Paul Chen" userId="0ba03eeb428624e4" providerId="LiveId" clId="{6F0BA790-82AD-49F6-90D4-03C73F178510}" dt="2023-04-27T19:47:33.198" v="1400"/>
          <ac:spMkLst>
            <pc:docMk/>
            <pc:sldMk cId="4108312821" sldId="279"/>
            <ac:spMk id="3" creationId="{C9FBBFC5-C331-9BA2-5BD5-DE1EB7C117C1}"/>
          </ac:spMkLst>
        </pc:spChg>
      </pc:sldChg>
      <pc:sldChg chg="del">
        <pc:chgData name="Paul Chen" userId="0ba03eeb428624e4" providerId="LiveId" clId="{6F0BA790-82AD-49F6-90D4-03C73F178510}" dt="2023-04-27T17:55:30.178" v="1048" actId="47"/>
        <pc:sldMkLst>
          <pc:docMk/>
          <pc:sldMk cId="3097820036" sldId="280"/>
        </pc:sldMkLst>
      </pc:sldChg>
      <pc:sldChg chg="addSp modSp add del modTransition">
        <pc:chgData name="Paul Chen" userId="0ba03eeb428624e4" providerId="LiveId" clId="{6F0BA790-82AD-49F6-90D4-03C73F178510}" dt="2023-04-27T19:45:28.860" v="1348" actId="47"/>
        <pc:sldMkLst>
          <pc:docMk/>
          <pc:sldMk cId="879358906" sldId="281"/>
        </pc:sldMkLst>
        <pc:spChg chg="add mod">
          <ac:chgData name="Paul Chen" userId="0ba03eeb428624e4" providerId="LiveId" clId="{6F0BA790-82AD-49F6-90D4-03C73F178510}" dt="2023-04-27T19:38:05.113" v="1343"/>
          <ac:spMkLst>
            <pc:docMk/>
            <pc:sldMk cId="879358906" sldId="281"/>
            <ac:spMk id="2" creationId="{8F156EDD-AA9A-2EB7-F7CA-7ADA03171995}"/>
          </ac:spMkLst>
        </pc:spChg>
      </pc:sldChg>
      <pc:sldChg chg="del">
        <pc:chgData name="Paul Chen" userId="0ba03eeb428624e4" providerId="LiveId" clId="{6F0BA790-82AD-49F6-90D4-03C73F178510}" dt="2023-04-27T16:39:34.717" v="165" actId="47"/>
        <pc:sldMkLst>
          <pc:docMk/>
          <pc:sldMk cId="4288171057" sldId="283"/>
        </pc:sldMkLst>
      </pc:sldChg>
      <pc:sldChg chg="del">
        <pc:chgData name="Paul Chen" userId="0ba03eeb428624e4" providerId="LiveId" clId="{6F0BA790-82AD-49F6-90D4-03C73F178510}" dt="2023-04-27T16:28:16.547" v="6" actId="47"/>
        <pc:sldMkLst>
          <pc:docMk/>
          <pc:sldMk cId="3133392178" sldId="284"/>
        </pc:sldMkLst>
      </pc:sldChg>
      <pc:sldChg chg="del">
        <pc:chgData name="Paul Chen" userId="0ba03eeb428624e4" providerId="LiveId" clId="{6F0BA790-82AD-49F6-90D4-03C73F178510}" dt="2023-04-27T16:28:23.675" v="13" actId="47"/>
        <pc:sldMkLst>
          <pc:docMk/>
          <pc:sldMk cId="1341727806" sldId="285"/>
        </pc:sldMkLst>
      </pc:sldChg>
      <pc:sldChg chg="del">
        <pc:chgData name="Paul Chen" userId="0ba03eeb428624e4" providerId="LiveId" clId="{6F0BA790-82AD-49F6-90D4-03C73F178510}" dt="2023-04-27T16:32:29.327" v="53" actId="47"/>
        <pc:sldMkLst>
          <pc:docMk/>
          <pc:sldMk cId="3173677124" sldId="286"/>
        </pc:sldMkLst>
      </pc:sldChg>
      <pc:sldChg chg="del">
        <pc:chgData name="Paul Chen" userId="0ba03eeb428624e4" providerId="LiveId" clId="{6F0BA790-82AD-49F6-90D4-03C73F178510}" dt="2023-04-27T16:33:19.003" v="62" actId="47"/>
        <pc:sldMkLst>
          <pc:docMk/>
          <pc:sldMk cId="2490939190" sldId="289"/>
        </pc:sldMkLst>
      </pc:sldChg>
      <pc:sldChg chg="del">
        <pc:chgData name="Paul Chen" userId="0ba03eeb428624e4" providerId="LiveId" clId="{6F0BA790-82AD-49F6-90D4-03C73F178510}" dt="2023-04-27T17:55:22.106" v="1044" actId="47"/>
        <pc:sldMkLst>
          <pc:docMk/>
          <pc:sldMk cId="4293983204" sldId="290"/>
        </pc:sldMkLst>
      </pc:sldChg>
      <pc:sldChg chg="del">
        <pc:chgData name="Paul Chen" userId="0ba03eeb428624e4" providerId="LiveId" clId="{6F0BA790-82AD-49F6-90D4-03C73F178510}" dt="2023-04-27T17:55:25.169" v="1046" actId="47"/>
        <pc:sldMkLst>
          <pc:docMk/>
          <pc:sldMk cId="2061033581" sldId="291"/>
        </pc:sldMkLst>
      </pc:sldChg>
      <pc:sldChg chg="del">
        <pc:chgData name="Paul Chen" userId="0ba03eeb428624e4" providerId="LiveId" clId="{6F0BA790-82AD-49F6-90D4-03C73F178510}" dt="2023-04-27T17:55:31.011" v="1049" actId="47"/>
        <pc:sldMkLst>
          <pc:docMk/>
          <pc:sldMk cId="1976473564" sldId="292"/>
        </pc:sldMkLst>
      </pc:sldChg>
      <pc:sldChg chg="del">
        <pc:chgData name="Paul Chen" userId="0ba03eeb428624e4" providerId="LiveId" clId="{6F0BA790-82AD-49F6-90D4-03C73F178510}" dt="2023-04-27T17:55:33.718" v="1052" actId="47"/>
        <pc:sldMkLst>
          <pc:docMk/>
          <pc:sldMk cId="1849133174" sldId="293"/>
        </pc:sldMkLst>
      </pc:sldChg>
      <pc:sldChg chg="del">
        <pc:chgData name="Paul Chen" userId="0ba03eeb428624e4" providerId="LiveId" clId="{6F0BA790-82AD-49F6-90D4-03C73F178510}" dt="2023-04-27T16:39:30.148" v="161" actId="47"/>
        <pc:sldMkLst>
          <pc:docMk/>
          <pc:sldMk cId="2382614769" sldId="294"/>
        </pc:sldMkLst>
      </pc:sldChg>
      <pc:sldChg chg="del">
        <pc:chgData name="Paul Chen" userId="0ba03eeb428624e4" providerId="LiveId" clId="{6F0BA790-82AD-49F6-90D4-03C73F178510}" dt="2023-04-27T16:39:30.988" v="162" actId="47"/>
        <pc:sldMkLst>
          <pc:docMk/>
          <pc:sldMk cId="559604239" sldId="295"/>
        </pc:sldMkLst>
      </pc:sldChg>
      <pc:sldChg chg="del">
        <pc:chgData name="Paul Chen" userId="0ba03eeb428624e4" providerId="LiveId" clId="{6F0BA790-82AD-49F6-90D4-03C73F178510}" dt="2023-04-27T17:55:32.256" v="1050" actId="47"/>
        <pc:sldMkLst>
          <pc:docMk/>
          <pc:sldMk cId="1921063401" sldId="296"/>
        </pc:sldMkLst>
      </pc:sldChg>
      <pc:sldChg chg="del">
        <pc:chgData name="Paul Chen" userId="0ba03eeb428624e4" providerId="LiveId" clId="{6F0BA790-82AD-49F6-90D4-03C73F178510}" dt="2023-04-27T17:55:27.736" v="1047" actId="47"/>
        <pc:sldMkLst>
          <pc:docMk/>
          <pc:sldMk cId="1885369031" sldId="297"/>
        </pc:sldMkLst>
      </pc:sldChg>
      <pc:sldChg chg="addSp modSp add del mod modTransition">
        <pc:chgData name="Paul Chen" userId="0ba03eeb428624e4" providerId="LiveId" clId="{6F0BA790-82AD-49F6-90D4-03C73F178510}" dt="2023-04-27T17:47:59.206" v="1001"/>
        <pc:sldMkLst>
          <pc:docMk/>
          <pc:sldMk cId="4075462598" sldId="298"/>
        </pc:sldMkLst>
        <pc:spChg chg="add mod">
          <ac:chgData name="Paul Chen" userId="0ba03eeb428624e4" providerId="LiveId" clId="{6F0BA790-82AD-49F6-90D4-03C73F178510}" dt="2023-04-27T16:29:22.327" v="20" actId="1076"/>
          <ac:spMkLst>
            <pc:docMk/>
            <pc:sldMk cId="4075462598" sldId="298"/>
            <ac:spMk id="2" creationId="{92C72A8B-419D-B9E6-F40C-0A96C2EC6FDB}"/>
          </ac:spMkLst>
        </pc:spChg>
        <pc:spChg chg="mod">
          <ac:chgData name="Paul Chen" userId="0ba03eeb428624e4" providerId="LiveId" clId="{6F0BA790-82AD-49F6-90D4-03C73F178510}" dt="2023-04-27T17:09:34.799" v="438"/>
          <ac:spMkLst>
            <pc:docMk/>
            <pc:sldMk cId="4075462598" sldId="298"/>
            <ac:spMk id="31" creationId="{670A17C0-B772-865C-F07F-C5D5643F3533}"/>
          </ac:spMkLst>
        </pc:spChg>
      </pc:sldChg>
      <pc:sldChg chg="del">
        <pc:chgData name="Paul Chen" userId="0ba03eeb428624e4" providerId="LiveId" clId="{6F0BA790-82AD-49F6-90D4-03C73F178510}" dt="2023-04-27T16:39:32.033" v="163" actId="47"/>
        <pc:sldMkLst>
          <pc:docMk/>
          <pc:sldMk cId="1015209305" sldId="299"/>
        </pc:sldMkLst>
      </pc:sldChg>
      <pc:sldChg chg="addSp modSp add del mod modTransition">
        <pc:chgData name="Paul Chen" userId="0ba03eeb428624e4" providerId="LiveId" clId="{6F0BA790-82AD-49F6-90D4-03C73F178510}" dt="2023-04-27T17:00:24.504" v="387" actId="47"/>
        <pc:sldMkLst>
          <pc:docMk/>
          <pc:sldMk cId="4229069588" sldId="302"/>
        </pc:sldMkLst>
        <pc:spChg chg="add mod">
          <ac:chgData name="Paul Chen" userId="0ba03eeb428624e4" providerId="LiveId" clId="{6F0BA790-82AD-49F6-90D4-03C73F178510}" dt="2023-04-27T16:38:35.144" v="130" actId="122"/>
          <ac:spMkLst>
            <pc:docMk/>
            <pc:sldMk cId="4229069588" sldId="302"/>
            <ac:spMk id="2" creationId="{92B370BD-CDA0-D13A-DACD-158EFA76548F}"/>
          </ac:spMkLst>
        </pc:spChg>
      </pc:sldChg>
      <pc:sldChg chg="addSp delSp modSp add del mod">
        <pc:chgData name="Paul Chen" userId="0ba03eeb428624e4" providerId="LiveId" clId="{6F0BA790-82AD-49F6-90D4-03C73F178510}" dt="2023-04-27T17:00:02.749" v="385" actId="47"/>
        <pc:sldMkLst>
          <pc:docMk/>
          <pc:sldMk cId="454904192" sldId="303"/>
        </pc:sldMkLst>
        <pc:spChg chg="add del mod">
          <ac:chgData name="Paul Chen" userId="0ba03eeb428624e4" providerId="LiveId" clId="{6F0BA790-82AD-49F6-90D4-03C73F178510}" dt="2023-04-27T16:38:43.905" v="133" actId="478"/>
          <ac:spMkLst>
            <pc:docMk/>
            <pc:sldMk cId="454904192" sldId="303"/>
            <ac:spMk id="5" creationId="{F62C9B2B-9724-9EC9-52D7-43719F511553}"/>
          </ac:spMkLst>
        </pc:spChg>
        <pc:spChg chg="add mod">
          <ac:chgData name="Paul Chen" userId="0ba03eeb428624e4" providerId="LiveId" clId="{6F0BA790-82AD-49F6-90D4-03C73F178510}" dt="2023-04-27T16:38:43.905" v="133" actId="478"/>
          <ac:spMkLst>
            <pc:docMk/>
            <pc:sldMk cId="454904192" sldId="303"/>
            <ac:spMk id="7" creationId="{473AAA2C-129D-C860-8F02-D60BE5548CC1}"/>
          </ac:spMkLst>
        </pc:spChg>
        <pc:spChg chg="add mod">
          <ac:chgData name="Paul Chen" userId="0ba03eeb428624e4" providerId="LiveId" clId="{6F0BA790-82AD-49F6-90D4-03C73F178510}" dt="2023-04-27T16:38:44.365" v="134"/>
          <ac:spMkLst>
            <pc:docMk/>
            <pc:sldMk cId="454904192" sldId="303"/>
            <ac:spMk id="8" creationId="{DF79C06A-ADCD-8F64-1DA2-F69470DD510F}"/>
          </ac:spMkLst>
        </pc:spChg>
      </pc:sldChg>
      <pc:sldChg chg="addSp delSp modSp add del mod modTransition modAnim">
        <pc:chgData name="Paul Chen" userId="0ba03eeb428624e4" providerId="LiveId" clId="{6F0BA790-82AD-49F6-90D4-03C73F178510}" dt="2023-04-27T17:32:06.534" v="688"/>
        <pc:sldMkLst>
          <pc:docMk/>
          <pc:sldMk cId="1332373927" sldId="304"/>
        </pc:sldMkLst>
        <pc:spChg chg="add mod">
          <ac:chgData name="Paul Chen" userId="0ba03eeb428624e4" providerId="LiveId" clId="{6F0BA790-82AD-49F6-90D4-03C73F178510}" dt="2023-04-27T16:38:50.783" v="137"/>
          <ac:spMkLst>
            <pc:docMk/>
            <pc:sldMk cId="1332373927" sldId="304"/>
            <ac:spMk id="4" creationId="{986F12B5-2175-DF53-4050-2D586A1D755F}"/>
          </ac:spMkLst>
        </pc:spChg>
        <pc:spChg chg="mod">
          <ac:chgData name="Paul Chen" userId="0ba03eeb428624e4" providerId="LiveId" clId="{6F0BA790-82AD-49F6-90D4-03C73F178510}" dt="2023-04-27T17:02:15.392" v="400"/>
          <ac:spMkLst>
            <pc:docMk/>
            <pc:sldMk cId="1332373927" sldId="304"/>
            <ac:spMk id="15" creationId="{9C02146F-73EF-1189-0103-EB9C9E898F19}"/>
          </ac:spMkLst>
        </pc:spChg>
        <pc:spChg chg="mod">
          <ac:chgData name="Paul Chen" userId="0ba03eeb428624e4" providerId="LiveId" clId="{6F0BA790-82AD-49F6-90D4-03C73F178510}" dt="2023-04-27T17:02:15.392" v="400"/>
          <ac:spMkLst>
            <pc:docMk/>
            <pc:sldMk cId="1332373927" sldId="304"/>
            <ac:spMk id="17" creationId="{EEA7C671-8FAD-A428-3A8A-0E4526D25096}"/>
          </ac:spMkLst>
        </pc:spChg>
        <pc:spChg chg="mod">
          <ac:chgData name="Paul Chen" userId="0ba03eeb428624e4" providerId="LiveId" clId="{6F0BA790-82AD-49F6-90D4-03C73F178510}" dt="2023-04-27T17:02:15.392" v="400"/>
          <ac:spMkLst>
            <pc:docMk/>
            <pc:sldMk cId="1332373927" sldId="304"/>
            <ac:spMk id="18" creationId="{6DAE2C0E-A6A7-46D9-9DB3-F81471D5A1AF}"/>
          </ac:spMkLst>
        </pc:spChg>
        <pc:spChg chg="mod">
          <ac:chgData name="Paul Chen" userId="0ba03eeb428624e4" providerId="LiveId" clId="{6F0BA790-82AD-49F6-90D4-03C73F178510}" dt="2023-04-27T17:02:15.392" v="400"/>
          <ac:spMkLst>
            <pc:docMk/>
            <pc:sldMk cId="1332373927" sldId="304"/>
            <ac:spMk id="19" creationId="{940A9928-C493-E37E-C100-3D0A9FFB605B}"/>
          </ac:spMkLst>
        </pc:spChg>
        <pc:spChg chg="mod">
          <ac:chgData name="Paul Chen" userId="0ba03eeb428624e4" providerId="LiveId" clId="{6F0BA790-82AD-49F6-90D4-03C73F178510}" dt="2023-04-27T17:02:15.392" v="400"/>
          <ac:spMkLst>
            <pc:docMk/>
            <pc:sldMk cId="1332373927" sldId="304"/>
            <ac:spMk id="20" creationId="{51BAAF6F-27E5-1AFB-A0B0-735718112129}"/>
          </ac:spMkLst>
        </pc:spChg>
        <pc:spChg chg="mod">
          <ac:chgData name="Paul Chen" userId="0ba03eeb428624e4" providerId="LiveId" clId="{6F0BA790-82AD-49F6-90D4-03C73F178510}" dt="2023-04-27T17:02:15.392" v="400"/>
          <ac:spMkLst>
            <pc:docMk/>
            <pc:sldMk cId="1332373927" sldId="304"/>
            <ac:spMk id="21" creationId="{F641FD27-A86D-1DAC-4FDE-DAB372951DEF}"/>
          </ac:spMkLst>
        </pc:spChg>
        <pc:spChg chg="mod">
          <ac:chgData name="Paul Chen" userId="0ba03eeb428624e4" providerId="LiveId" clId="{6F0BA790-82AD-49F6-90D4-03C73F178510}" dt="2023-04-27T17:02:15.392" v="400"/>
          <ac:spMkLst>
            <pc:docMk/>
            <pc:sldMk cId="1332373927" sldId="304"/>
            <ac:spMk id="22" creationId="{3A9304FD-6A32-58AD-8B4C-29AF6D9AF947}"/>
          </ac:spMkLst>
        </pc:spChg>
        <pc:spChg chg="mod">
          <ac:chgData name="Paul Chen" userId="0ba03eeb428624e4" providerId="LiveId" clId="{6F0BA790-82AD-49F6-90D4-03C73F178510}" dt="2023-04-27T17:02:15.392" v="400"/>
          <ac:spMkLst>
            <pc:docMk/>
            <pc:sldMk cId="1332373927" sldId="304"/>
            <ac:spMk id="23" creationId="{420AD46C-495C-057D-6F2B-07FC80F31FCE}"/>
          </ac:spMkLst>
        </pc:spChg>
        <pc:spChg chg="mod">
          <ac:chgData name="Paul Chen" userId="0ba03eeb428624e4" providerId="LiveId" clId="{6F0BA790-82AD-49F6-90D4-03C73F178510}" dt="2023-04-27T17:02:15.392" v="400"/>
          <ac:spMkLst>
            <pc:docMk/>
            <pc:sldMk cId="1332373927" sldId="304"/>
            <ac:spMk id="30" creationId="{A88514F3-CDBB-E13C-602B-138AD02F9D50}"/>
          </ac:spMkLst>
        </pc:spChg>
        <pc:spChg chg="mod">
          <ac:chgData name="Paul Chen" userId="0ba03eeb428624e4" providerId="LiveId" clId="{6F0BA790-82AD-49F6-90D4-03C73F178510}" dt="2023-04-27T17:02:15.392" v="400"/>
          <ac:spMkLst>
            <pc:docMk/>
            <pc:sldMk cId="1332373927" sldId="304"/>
            <ac:spMk id="31" creationId="{58109CC1-8FE9-D6BB-75B5-B9930D4B870D}"/>
          </ac:spMkLst>
        </pc:spChg>
        <pc:spChg chg="mod">
          <ac:chgData name="Paul Chen" userId="0ba03eeb428624e4" providerId="LiveId" clId="{6F0BA790-82AD-49F6-90D4-03C73F178510}" dt="2023-04-27T17:21:26.239" v="566"/>
          <ac:spMkLst>
            <pc:docMk/>
            <pc:sldMk cId="1332373927" sldId="304"/>
            <ac:spMk id="33" creationId="{FFDE0423-6EF0-887C-B77F-D17032FE158A}"/>
          </ac:spMkLst>
        </pc:spChg>
        <pc:spChg chg="mod">
          <ac:chgData name="Paul Chen" userId="0ba03eeb428624e4" providerId="LiveId" clId="{6F0BA790-82AD-49F6-90D4-03C73F178510}" dt="2023-04-27T17:21:26.239" v="566"/>
          <ac:spMkLst>
            <pc:docMk/>
            <pc:sldMk cId="1332373927" sldId="304"/>
            <ac:spMk id="34" creationId="{B2835EB7-CA35-BB06-2910-942273218E7F}"/>
          </ac:spMkLst>
        </pc:spChg>
        <pc:spChg chg="mod">
          <ac:chgData name="Paul Chen" userId="0ba03eeb428624e4" providerId="LiveId" clId="{6F0BA790-82AD-49F6-90D4-03C73F178510}" dt="2023-04-27T17:21:26.239" v="566"/>
          <ac:spMkLst>
            <pc:docMk/>
            <pc:sldMk cId="1332373927" sldId="304"/>
            <ac:spMk id="35" creationId="{984B8734-9D77-99E3-7D91-E0FC0BB8344B}"/>
          </ac:spMkLst>
        </pc:spChg>
        <pc:spChg chg="mod">
          <ac:chgData name="Paul Chen" userId="0ba03eeb428624e4" providerId="LiveId" clId="{6F0BA790-82AD-49F6-90D4-03C73F178510}" dt="2023-04-27T17:21:26.239" v="566"/>
          <ac:spMkLst>
            <pc:docMk/>
            <pc:sldMk cId="1332373927" sldId="304"/>
            <ac:spMk id="36" creationId="{D1004782-9BC2-3E26-29B9-A53A99658130}"/>
          </ac:spMkLst>
        </pc:spChg>
        <pc:spChg chg="mod">
          <ac:chgData name="Paul Chen" userId="0ba03eeb428624e4" providerId="LiveId" clId="{6F0BA790-82AD-49F6-90D4-03C73F178510}" dt="2023-04-27T17:21:26.239" v="566"/>
          <ac:spMkLst>
            <pc:docMk/>
            <pc:sldMk cId="1332373927" sldId="304"/>
            <ac:spMk id="37" creationId="{1886C30F-0349-A5AA-6CC8-797B17B21554}"/>
          </ac:spMkLst>
        </pc:spChg>
        <pc:spChg chg="mod">
          <ac:chgData name="Paul Chen" userId="0ba03eeb428624e4" providerId="LiveId" clId="{6F0BA790-82AD-49F6-90D4-03C73F178510}" dt="2023-04-27T17:21:26.239" v="566"/>
          <ac:spMkLst>
            <pc:docMk/>
            <pc:sldMk cId="1332373927" sldId="304"/>
            <ac:spMk id="38" creationId="{F1B844FB-B5C7-C409-24E4-0FD8755285E3}"/>
          </ac:spMkLst>
        </pc:spChg>
        <pc:spChg chg="mod">
          <ac:chgData name="Paul Chen" userId="0ba03eeb428624e4" providerId="LiveId" clId="{6F0BA790-82AD-49F6-90D4-03C73F178510}" dt="2023-04-27T17:21:26.239" v="566"/>
          <ac:spMkLst>
            <pc:docMk/>
            <pc:sldMk cId="1332373927" sldId="304"/>
            <ac:spMk id="39" creationId="{A33422A2-F1FB-71FC-9729-0B5427DDC9CD}"/>
          </ac:spMkLst>
        </pc:spChg>
        <pc:spChg chg="mod">
          <ac:chgData name="Paul Chen" userId="0ba03eeb428624e4" providerId="LiveId" clId="{6F0BA790-82AD-49F6-90D4-03C73F178510}" dt="2023-04-27T17:21:26.239" v="566"/>
          <ac:spMkLst>
            <pc:docMk/>
            <pc:sldMk cId="1332373927" sldId="304"/>
            <ac:spMk id="40" creationId="{A52D8BF4-24E2-D521-C020-CE5D9B55FAD9}"/>
          </ac:spMkLst>
        </pc:spChg>
        <pc:spChg chg="mod">
          <ac:chgData name="Paul Chen" userId="0ba03eeb428624e4" providerId="LiveId" clId="{6F0BA790-82AD-49F6-90D4-03C73F178510}" dt="2023-04-27T17:21:26.239" v="566"/>
          <ac:spMkLst>
            <pc:docMk/>
            <pc:sldMk cId="1332373927" sldId="304"/>
            <ac:spMk id="47" creationId="{54DEDC19-AECB-4F6D-B30F-8BC4F9BB0C53}"/>
          </ac:spMkLst>
        </pc:spChg>
        <pc:spChg chg="mod">
          <ac:chgData name="Paul Chen" userId="0ba03eeb428624e4" providerId="LiveId" clId="{6F0BA790-82AD-49F6-90D4-03C73F178510}" dt="2023-04-27T17:21:26.239" v="566"/>
          <ac:spMkLst>
            <pc:docMk/>
            <pc:sldMk cId="1332373927" sldId="304"/>
            <ac:spMk id="48" creationId="{947C5387-0031-F780-EB7E-9B50E907EBD3}"/>
          </ac:spMkLst>
        </pc:spChg>
        <pc:spChg chg="mod">
          <ac:chgData name="Paul Chen" userId="0ba03eeb428624e4" providerId="LiveId" clId="{6F0BA790-82AD-49F6-90D4-03C73F178510}" dt="2023-04-27T17:21:49.917" v="570"/>
          <ac:spMkLst>
            <pc:docMk/>
            <pc:sldMk cId="1332373927" sldId="304"/>
            <ac:spMk id="50" creationId="{CD4E5A35-C4EB-CB3D-EC85-4FD898921C1F}"/>
          </ac:spMkLst>
        </pc:spChg>
        <pc:spChg chg="mod">
          <ac:chgData name="Paul Chen" userId="0ba03eeb428624e4" providerId="LiveId" clId="{6F0BA790-82AD-49F6-90D4-03C73F178510}" dt="2023-04-27T17:21:49.917" v="570"/>
          <ac:spMkLst>
            <pc:docMk/>
            <pc:sldMk cId="1332373927" sldId="304"/>
            <ac:spMk id="53" creationId="{A540D94A-AE4D-6370-D040-704E1D227B94}"/>
          </ac:spMkLst>
        </pc:spChg>
        <pc:spChg chg="mod">
          <ac:chgData name="Paul Chen" userId="0ba03eeb428624e4" providerId="LiveId" clId="{6F0BA790-82AD-49F6-90D4-03C73F178510}" dt="2023-04-27T17:21:49.917" v="570"/>
          <ac:spMkLst>
            <pc:docMk/>
            <pc:sldMk cId="1332373927" sldId="304"/>
            <ac:spMk id="54" creationId="{91530EFD-2DEE-D70A-6923-28BDE1192BD2}"/>
          </ac:spMkLst>
        </pc:spChg>
        <pc:spChg chg="mod">
          <ac:chgData name="Paul Chen" userId="0ba03eeb428624e4" providerId="LiveId" clId="{6F0BA790-82AD-49F6-90D4-03C73F178510}" dt="2023-04-27T17:21:49.917" v="570"/>
          <ac:spMkLst>
            <pc:docMk/>
            <pc:sldMk cId="1332373927" sldId="304"/>
            <ac:spMk id="55" creationId="{378F6B2C-1B5D-0F09-4F0B-EE16D4E7C666}"/>
          </ac:spMkLst>
        </pc:spChg>
        <pc:spChg chg="mod">
          <ac:chgData name="Paul Chen" userId="0ba03eeb428624e4" providerId="LiveId" clId="{6F0BA790-82AD-49F6-90D4-03C73F178510}" dt="2023-04-27T17:21:49.917" v="570"/>
          <ac:spMkLst>
            <pc:docMk/>
            <pc:sldMk cId="1332373927" sldId="304"/>
            <ac:spMk id="56" creationId="{ED959829-9BAA-EA4D-26E0-4EA86F745956}"/>
          </ac:spMkLst>
        </pc:spChg>
        <pc:spChg chg="mod">
          <ac:chgData name="Paul Chen" userId="0ba03eeb428624e4" providerId="LiveId" clId="{6F0BA790-82AD-49F6-90D4-03C73F178510}" dt="2023-04-27T17:21:49.917" v="570"/>
          <ac:spMkLst>
            <pc:docMk/>
            <pc:sldMk cId="1332373927" sldId="304"/>
            <ac:spMk id="57" creationId="{46E91F21-905C-0D9C-54AB-97B3ED34ECAF}"/>
          </ac:spMkLst>
        </pc:spChg>
        <pc:spChg chg="mod">
          <ac:chgData name="Paul Chen" userId="0ba03eeb428624e4" providerId="LiveId" clId="{6F0BA790-82AD-49F6-90D4-03C73F178510}" dt="2023-04-27T17:21:49.917" v="570"/>
          <ac:spMkLst>
            <pc:docMk/>
            <pc:sldMk cId="1332373927" sldId="304"/>
            <ac:spMk id="58" creationId="{06051E9B-F8C0-2DD9-C112-32ED512C5AC6}"/>
          </ac:spMkLst>
        </pc:spChg>
        <pc:spChg chg="mod">
          <ac:chgData name="Paul Chen" userId="0ba03eeb428624e4" providerId="LiveId" clId="{6F0BA790-82AD-49F6-90D4-03C73F178510}" dt="2023-04-27T17:22:02.583" v="577"/>
          <ac:spMkLst>
            <pc:docMk/>
            <pc:sldMk cId="1332373927" sldId="304"/>
            <ac:spMk id="64" creationId="{9D4B6E13-A60C-774D-7BF9-176A70C684EC}"/>
          </ac:spMkLst>
        </pc:spChg>
        <pc:spChg chg="mod">
          <ac:chgData name="Paul Chen" userId="0ba03eeb428624e4" providerId="LiveId" clId="{6F0BA790-82AD-49F6-90D4-03C73F178510}" dt="2023-04-27T17:22:02.583" v="577"/>
          <ac:spMkLst>
            <pc:docMk/>
            <pc:sldMk cId="1332373927" sldId="304"/>
            <ac:spMk id="67" creationId="{D8F8A2F1-5107-8C89-19FF-2D0DC9147135}"/>
          </ac:spMkLst>
        </pc:spChg>
        <pc:spChg chg="mod">
          <ac:chgData name="Paul Chen" userId="0ba03eeb428624e4" providerId="LiveId" clId="{6F0BA790-82AD-49F6-90D4-03C73F178510}" dt="2023-04-27T17:22:02.583" v="577"/>
          <ac:spMkLst>
            <pc:docMk/>
            <pc:sldMk cId="1332373927" sldId="304"/>
            <ac:spMk id="68" creationId="{78A2A357-F3F2-A4B8-7EEA-75357EDD182C}"/>
          </ac:spMkLst>
        </pc:spChg>
        <pc:spChg chg="mod">
          <ac:chgData name="Paul Chen" userId="0ba03eeb428624e4" providerId="LiveId" clId="{6F0BA790-82AD-49F6-90D4-03C73F178510}" dt="2023-04-27T17:22:02.583" v="577"/>
          <ac:spMkLst>
            <pc:docMk/>
            <pc:sldMk cId="1332373927" sldId="304"/>
            <ac:spMk id="69" creationId="{9C73726E-6C72-530F-6397-263A37D06389}"/>
          </ac:spMkLst>
        </pc:spChg>
        <pc:spChg chg="mod">
          <ac:chgData name="Paul Chen" userId="0ba03eeb428624e4" providerId="LiveId" clId="{6F0BA790-82AD-49F6-90D4-03C73F178510}" dt="2023-04-27T17:22:02.583" v="577"/>
          <ac:spMkLst>
            <pc:docMk/>
            <pc:sldMk cId="1332373927" sldId="304"/>
            <ac:spMk id="70" creationId="{E29D4268-C8FF-5FB0-BBBA-55A001C5B175}"/>
          </ac:spMkLst>
        </pc:spChg>
        <pc:spChg chg="mod">
          <ac:chgData name="Paul Chen" userId="0ba03eeb428624e4" providerId="LiveId" clId="{6F0BA790-82AD-49F6-90D4-03C73F178510}" dt="2023-04-27T17:22:02.583" v="577"/>
          <ac:spMkLst>
            <pc:docMk/>
            <pc:sldMk cId="1332373927" sldId="304"/>
            <ac:spMk id="71" creationId="{B844A8EA-54FC-D31B-5CD8-401E17CBEDB0}"/>
          </ac:spMkLst>
        </pc:spChg>
        <pc:spChg chg="mod">
          <ac:chgData name="Paul Chen" userId="0ba03eeb428624e4" providerId="LiveId" clId="{6F0BA790-82AD-49F6-90D4-03C73F178510}" dt="2023-04-27T17:22:02.583" v="577"/>
          <ac:spMkLst>
            <pc:docMk/>
            <pc:sldMk cId="1332373927" sldId="304"/>
            <ac:spMk id="72" creationId="{94294AA9-3BAD-9146-913C-621BEB6AD515}"/>
          </ac:spMkLst>
        </pc:spChg>
        <pc:spChg chg="mod">
          <ac:chgData name="Paul Chen" userId="0ba03eeb428624e4" providerId="LiveId" clId="{6F0BA790-82AD-49F6-90D4-03C73F178510}" dt="2023-04-27T17:32:06.534" v="688"/>
          <ac:spMkLst>
            <pc:docMk/>
            <pc:sldMk cId="1332373927" sldId="304"/>
            <ac:spMk id="74" creationId="{77176056-AFEC-24FB-D19F-3C8FACBFB00A}"/>
          </ac:spMkLst>
        </pc:spChg>
        <pc:spChg chg="mod">
          <ac:chgData name="Paul Chen" userId="0ba03eeb428624e4" providerId="LiveId" clId="{6F0BA790-82AD-49F6-90D4-03C73F178510}" dt="2023-04-27T17:32:06.534" v="688"/>
          <ac:spMkLst>
            <pc:docMk/>
            <pc:sldMk cId="1332373927" sldId="304"/>
            <ac:spMk id="75" creationId="{10EC47EF-2CD5-C554-B622-BFABAF8A6849}"/>
          </ac:spMkLst>
        </pc:spChg>
        <pc:spChg chg="mod">
          <ac:chgData name="Paul Chen" userId="0ba03eeb428624e4" providerId="LiveId" clId="{6F0BA790-82AD-49F6-90D4-03C73F178510}" dt="2023-04-27T17:32:06.534" v="688"/>
          <ac:spMkLst>
            <pc:docMk/>
            <pc:sldMk cId="1332373927" sldId="304"/>
            <ac:spMk id="76" creationId="{B3DBF394-F466-8762-2FA5-4775F26009DB}"/>
          </ac:spMkLst>
        </pc:spChg>
        <pc:spChg chg="mod">
          <ac:chgData name="Paul Chen" userId="0ba03eeb428624e4" providerId="LiveId" clId="{6F0BA790-82AD-49F6-90D4-03C73F178510}" dt="2023-04-27T17:32:06.534" v="688"/>
          <ac:spMkLst>
            <pc:docMk/>
            <pc:sldMk cId="1332373927" sldId="304"/>
            <ac:spMk id="77" creationId="{E7123023-270A-B45A-7BF4-A5B25156A0D9}"/>
          </ac:spMkLst>
        </pc:spChg>
        <pc:spChg chg="mod">
          <ac:chgData name="Paul Chen" userId="0ba03eeb428624e4" providerId="LiveId" clId="{6F0BA790-82AD-49F6-90D4-03C73F178510}" dt="2023-04-27T17:32:06.534" v="688"/>
          <ac:spMkLst>
            <pc:docMk/>
            <pc:sldMk cId="1332373927" sldId="304"/>
            <ac:spMk id="78" creationId="{AF6AF256-D0D7-4CE2-365A-C10A4612D602}"/>
          </ac:spMkLst>
        </pc:spChg>
        <pc:spChg chg="mod">
          <ac:chgData name="Paul Chen" userId="0ba03eeb428624e4" providerId="LiveId" clId="{6F0BA790-82AD-49F6-90D4-03C73F178510}" dt="2023-04-27T17:32:06.534" v="688"/>
          <ac:spMkLst>
            <pc:docMk/>
            <pc:sldMk cId="1332373927" sldId="304"/>
            <ac:spMk id="79" creationId="{36FE76D2-43B5-A4A4-E9A3-CF2C5ECD1DC9}"/>
          </ac:spMkLst>
        </pc:spChg>
        <pc:spChg chg="mod">
          <ac:chgData name="Paul Chen" userId="0ba03eeb428624e4" providerId="LiveId" clId="{6F0BA790-82AD-49F6-90D4-03C73F178510}" dt="2023-04-27T17:32:06.534" v="688"/>
          <ac:spMkLst>
            <pc:docMk/>
            <pc:sldMk cId="1332373927" sldId="304"/>
            <ac:spMk id="80" creationId="{242EEF99-D02A-AF25-99FA-572BDEFFA862}"/>
          </ac:spMkLst>
        </pc:spChg>
        <pc:spChg chg="mod">
          <ac:chgData name="Paul Chen" userId="0ba03eeb428624e4" providerId="LiveId" clId="{6F0BA790-82AD-49F6-90D4-03C73F178510}" dt="2023-04-27T17:32:06.534" v="688"/>
          <ac:spMkLst>
            <pc:docMk/>
            <pc:sldMk cId="1332373927" sldId="304"/>
            <ac:spMk id="81" creationId="{F92FC041-F769-433C-E989-CDCD527D3897}"/>
          </ac:spMkLst>
        </pc:spChg>
        <pc:spChg chg="mod">
          <ac:chgData name="Paul Chen" userId="0ba03eeb428624e4" providerId="LiveId" clId="{6F0BA790-82AD-49F6-90D4-03C73F178510}" dt="2023-04-27T17:32:06.534" v="688"/>
          <ac:spMkLst>
            <pc:docMk/>
            <pc:sldMk cId="1332373927" sldId="304"/>
            <ac:spMk id="88" creationId="{0E2BA1C3-684A-E9E6-2544-CAA5119DA0D3}"/>
          </ac:spMkLst>
        </pc:spChg>
        <pc:spChg chg="mod">
          <ac:chgData name="Paul Chen" userId="0ba03eeb428624e4" providerId="LiveId" clId="{6F0BA790-82AD-49F6-90D4-03C73F178510}" dt="2023-04-27T17:32:06.534" v="688"/>
          <ac:spMkLst>
            <pc:docMk/>
            <pc:sldMk cId="1332373927" sldId="304"/>
            <ac:spMk id="89" creationId="{840F6635-1D28-7AE0-DC94-F48D61EE4D8E}"/>
          </ac:spMkLst>
        </pc:spChg>
        <pc:grpChg chg="mod">
          <ac:chgData name="Paul Chen" userId="0ba03eeb428624e4" providerId="LiveId" clId="{6F0BA790-82AD-49F6-90D4-03C73F178510}" dt="2023-04-27T17:22:01.421" v="576" actId="164"/>
          <ac:grpSpMkLst>
            <pc:docMk/>
            <pc:sldMk cId="1332373927" sldId="304"/>
            <ac:grpSpMk id="6" creationId="{BF70D1E1-BCCF-2280-3DA7-ABA104F5BF68}"/>
          </ac:grpSpMkLst>
        </pc:grpChg>
        <pc:grpChg chg="add del mod">
          <ac:chgData name="Paul Chen" userId="0ba03eeb428624e4" providerId="LiveId" clId="{6F0BA790-82AD-49F6-90D4-03C73F178510}" dt="2023-04-27T17:05:03.802" v="415" actId="478"/>
          <ac:grpSpMkLst>
            <pc:docMk/>
            <pc:sldMk cId="1332373927" sldId="304"/>
            <ac:grpSpMk id="14" creationId="{F11F88DE-69EA-BD5B-DB86-2B385CBA54EA}"/>
          </ac:grpSpMkLst>
        </pc:grpChg>
        <pc:grpChg chg="add del mod">
          <ac:chgData name="Paul Chen" userId="0ba03eeb428624e4" providerId="LiveId" clId="{6F0BA790-82AD-49F6-90D4-03C73F178510}" dt="2023-04-27T17:32:06.196" v="687" actId="478"/>
          <ac:grpSpMkLst>
            <pc:docMk/>
            <pc:sldMk cId="1332373927" sldId="304"/>
            <ac:grpSpMk id="32" creationId="{023DF06C-6327-B739-C742-34094AF0FDE2}"/>
          </ac:grpSpMkLst>
        </pc:grpChg>
        <pc:grpChg chg="add del mod">
          <ac:chgData name="Paul Chen" userId="0ba03eeb428624e4" providerId="LiveId" clId="{6F0BA790-82AD-49F6-90D4-03C73F178510}" dt="2023-04-27T17:21:57.965" v="575"/>
          <ac:grpSpMkLst>
            <pc:docMk/>
            <pc:sldMk cId="1332373927" sldId="304"/>
            <ac:grpSpMk id="49" creationId="{588BC02F-8B17-35B6-503F-6A0224DA730C}"/>
          </ac:grpSpMkLst>
        </pc:grpChg>
        <pc:grpChg chg="add mod">
          <ac:chgData name="Paul Chen" userId="0ba03eeb428624e4" providerId="LiveId" clId="{6F0BA790-82AD-49F6-90D4-03C73F178510}" dt="2023-04-27T17:22:01.421" v="576" actId="164"/>
          <ac:grpSpMkLst>
            <pc:docMk/>
            <pc:sldMk cId="1332373927" sldId="304"/>
            <ac:grpSpMk id="60" creationId="{C52CCFB6-9569-B515-4CE6-55427BF4FDE0}"/>
          </ac:grpSpMkLst>
        </pc:grpChg>
        <pc:grpChg chg="add del mod">
          <ac:chgData name="Paul Chen" userId="0ba03eeb428624e4" providerId="LiveId" clId="{6F0BA790-82AD-49F6-90D4-03C73F178510}" dt="2023-04-27T17:31:31.884" v="683" actId="478"/>
          <ac:grpSpMkLst>
            <pc:docMk/>
            <pc:sldMk cId="1332373927" sldId="304"/>
            <ac:grpSpMk id="61" creationId="{049CF29A-FCC0-8C1D-FFE7-9FFF7CBB4A2A}"/>
          </ac:grpSpMkLst>
        </pc:grpChg>
        <pc:grpChg chg="mod">
          <ac:chgData name="Paul Chen" userId="0ba03eeb428624e4" providerId="LiveId" clId="{6F0BA790-82AD-49F6-90D4-03C73F178510}" dt="2023-04-27T17:22:02.583" v="577"/>
          <ac:grpSpMkLst>
            <pc:docMk/>
            <pc:sldMk cId="1332373927" sldId="304"/>
            <ac:grpSpMk id="62" creationId="{A6E74EA2-C704-689A-090B-5FB29712B925}"/>
          </ac:grpSpMkLst>
        </pc:grpChg>
        <pc:grpChg chg="add mod">
          <ac:chgData name="Paul Chen" userId="0ba03eeb428624e4" providerId="LiveId" clId="{6F0BA790-82AD-49F6-90D4-03C73F178510}" dt="2023-04-27T17:32:06.534" v="688"/>
          <ac:grpSpMkLst>
            <pc:docMk/>
            <pc:sldMk cId="1332373927" sldId="304"/>
            <ac:grpSpMk id="73" creationId="{BEAEBFCB-804B-0BB5-5BF7-A4716277A9ED}"/>
          </ac:grpSpMkLst>
        </pc:grpChg>
        <pc:picChg chg="mod">
          <ac:chgData name="Paul Chen" userId="0ba03eeb428624e4" providerId="LiveId" clId="{6F0BA790-82AD-49F6-90D4-03C73F178510}" dt="2023-04-27T17:22:01.421" v="576" actId="164"/>
          <ac:picMkLst>
            <pc:docMk/>
            <pc:sldMk cId="1332373927" sldId="304"/>
            <ac:picMk id="16" creationId="{3E0C6267-7B4F-F68D-0091-61BE4D1C6DAB}"/>
          </ac:picMkLst>
        </pc:picChg>
        <pc:picChg chg="mod">
          <ac:chgData name="Paul Chen" userId="0ba03eeb428624e4" providerId="LiveId" clId="{6F0BA790-82AD-49F6-90D4-03C73F178510}" dt="2023-04-27T17:21:49.917" v="570"/>
          <ac:picMkLst>
            <pc:docMk/>
            <pc:sldMk cId="1332373927" sldId="304"/>
            <ac:picMk id="51" creationId="{A1417567-D7C0-6B58-79C6-A822091E3493}"/>
          </ac:picMkLst>
        </pc:picChg>
        <pc:picChg chg="add del mod">
          <ac:chgData name="Paul Chen" userId="0ba03eeb428624e4" providerId="LiveId" clId="{6F0BA790-82AD-49F6-90D4-03C73F178510}" dt="2023-04-27T17:21:57.965" v="575"/>
          <ac:picMkLst>
            <pc:docMk/>
            <pc:sldMk cId="1332373927" sldId="304"/>
            <ac:picMk id="59" creationId="{8B371535-EC45-B6C9-BF98-D6719162110E}"/>
          </ac:picMkLst>
        </pc:picChg>
        <pc:picChg chg="mod">
          <ac:chgData name="Paul Chen" userId="0ba03eeb428624e4" providerId="LiveId" clId="{6F0BA790-82AD-49F6-90D4-03C73F178510}" dt="2023-04-27T17:22:02.583" v="577"/>
          <ac:picMkLst>
            <pc:docMk/>
            <pc:sldMk cId="1332373927" sldId="304"/>
            <ac:picMk id="63" creationId="{98E1F6D8-D1BE-35C1-1CE4-3C05F546D94C}"/>
          </ac:picMkLst>
        </pc:picChg>
        <pc:picChg chg="mod">
          <ac:chgData name="Paul Chen" userId="0ba03eeb428624e4" providerId="LiveId" clId="{6F0BA790-82AD-49F6-90D4-03C73F178510}" dt="2023-04-27T17:22:02.583" v="577"/>
          <ac:picMkLst>
            <pc:docMk/>
            <pc:sldMk cId="1332373927" sldId="304"/>
            <ac:picMk id="65" creationId="{F6FCFD38-EFC0-1922-1769-6D60CC0475D9}"/>
          </ac:picMkLst>
        </pc:picChg>
        <pc:cxnChg chg="mod">
          <ac:chgData name="Paul Chen" userId="0ba03eeb428624e4" providerId="LiveId" clId="{6F0BA790-82AD-49F6-90D4-03C73F178510}" dt="2023-04-27T17:02:15.392" v="400"/>
          <ac:cxnSpMkLst>
            <pc:docMk/>
            <pc:sldMk cId="1332373927" sldId="304"/>
            <ac:cxnSpMk id="24" creationId="{B0636FAE-F375-020D-26F1-B79A584B53A8}"/>
          </ac:cxnSpMkLst>
        </pc:cxnChg>
        <pc:cxnChg chg="mod">
          <ac:chgData name="Paul Chen" userId="0ba03eeb428624e4" providerId="LiveId" clId="{6F0BA790-82AD-49F6-90D4-03C73F178510}" dt="2023-04-27T17:02:15.392" v="400"/>
          <ac:cxnSpMkLst>
            <pc:docMk/>
            <pc:sldMk cId="1332373927" sldId="304"/>
            <ac:cxnSpMk id="25" creationId="{2F8BBAB4-35A4-27C2-7233-24B83267211A}"/>
          </ac:cxnSpMkLst>
        </pc:cxnChg>
        <pc:cxnChg chg="mod">
          <ac:chgData name="Paul Chen" userId="0ba03eeb428624e4" providerId="LiveId" clId="{6F0BA790-82AD-49F6-90D4-03C73F178510}" dt="2023-04-27T17:02:15.392" v="400"/>
          <ac:cxnSpMkLst>
            <pc:docMk/>
            <pc:sldMk cId="1332373927" sldId="304"/>
            <ac:cxnSpMk id="26" creationId="{F8BE418E-0352-0A3D-E855-6C64CB41C7F5}"/>
          </ac:cxnSpMkLst>
        </pc:cxnChg>
        <pc:cxnChg chg="mod">
          <ac:chgData name="Paul Chen" userId="0ba03eeb428624e4" providerId="LiveId" clId="{6F0BA790-82AD-49F6-90D4-03C73F178510}" dt="2023-04-27T17:02:15.392" v="400"/>
          <ac:cxnSpMkLst>
            <pc:docMk/>
            <pc:sldMk cId="1332373927" sldId="304"/>
            <ac:cxnSpMk id="27" creationId="{CA1C47B0-F452-FB7C-EBCE-A677E0F304DF}"/>
          </ac:cxnSpMkLst>
        </pc:cxnChg>
        <pc:cxnChg chg="mod">
          <ac:chgData name="Paul Chen" userId="0ba03eeb428624e4" providerId="LiveId" clId="{6F0BA790-82AD-49F6-90D4-03C73F178510}" dt="2023-04-27T17:02:15.392" v="400"/>
          <ac:cxnSpMkLst>
            <pc:docMk/>
            <pc:sldMk cId="1332373927" sldId="304"/>
            <ac:cxnSpMk id="28" creationId="{9D5086DF-81B5-0DFE-0EB7-913AB829CCE9}"/>
          </ac:cxnSpMkLst>
        </pc:cxnChg>
        <pc:cxnChg chg="mod">
          <ac:chgData name="Paul Chen" userId="0ba03eeb428624e4" providerId="LiveId" clId="{6F0BA790-82AD-49F6-90D4-03C73F178510}" dt="2023-04-27T17:02:15.392" v="400"/>
          <ac:cxnSpMkLst>
            <pc:docMk/>
            <pc:sldMk cId="1332373927" sldId="304"/>
            <ac:cxnSpMk id="29" creationId="{4D2F80D4-0EEB-5322-EE1F-CD987F907881}"/>
          </ac:cxnSpMkLst>
        </pc:cxnChg>
        <pc:cxnChg chg="mod">
          <ac:chgData name="Paul Chen" userId="0ba03eeb428624e4" providerId="LiveId" clId="{6F0BA790-82AD-49F6-90D4-03C73F178510}" dt="2023-04-27T17:21:26.239" v="566"/>
          <ac:cxnSpMkLst>
            <pc:docMk/>
            <pc:sldMk cId="1332373927" sldId="304"/>
            <ac:cxnSpMk id="41" creationId="{8B3709BD-E496-A924-5A31-FEDA15E893F5}"/>
          </ac:cxnSpMkLst>
        </pc:cxnChg>
        <pc:cxnChg chg="mod">
          <ac:chgData name="Paul Chen" userId="0ba03eeb428624e4" providerId="LiveId" clId="{6F0BA790-82AD-49F6-90D4-03C73F178510}" dt="2023-04-27T17:21:26.239" v="566"/>
          <ac:cxnSpMkLst>
            <pc:docMk/>
            <pc:sldMk cId="1332373927" sldId="304"/>
            <ac:cxnSpMk id="42" creationId="{E15B364A-0522-80E7-3BF9-A3A6C3A66799}"/>
          </ac:cxnSpMkLst>
        </pc:cxnChg>
        <pc:cxnChg chg="mod">
          <ac:chgData name="Paul Chen" userId="0ba03eeb428624e4" providerId="LiveId" clId="{6F0BA790-82AD-49F6-90D4-03C73F178510}" dt="2023-04-27T17:21:26.239" v="566"/>
          <ac:cxnSpMkLst>
            <pc:docMk/>
            <pc:sldMk cId="1332373927" sldId="304"/>
            <ac:cxnSpMk id="43" creationId="{212239CC-E636-9D53-58FC-4A2592A64788}"/>
          </ac:cxnSpMkLst>
        </pc:cxnChg>
        <pc:cxnChg chg="mod">
          <ac:chgData name="Paul Chen" userId="0ba03eeb428624e4" providerId="LiveId" clId="{6F0BA790-82AD-49F6-90D4-03C73F178510}" dt="2023-04-27T17:21:26.239" v="566"/>
          <ac:cxnSpMkLst>
            <pc:docMk/>
            <pc:sldMk cId="1332373927" sldId="304"/>
            <ac:cxnSpMk id="44" creationId="{BD58140D-D479-1312-794A-8A4928C5F323}"/>
          </ac:cxnSpMkLst>
        </pc:cxnChg>
        <pc:cxnChg chg="mod">
          <ac:chgData name="Paul Chen" userId="0ba03eeb428624e4" providerId="LiveId" clId="{6F0BA790-82AD-49F6-90D4-03C73F178510}" dt="2023-04-27T17:21:26.239" v="566"/>
          <ac:cxnSpMkLst>
            <pc:docMk/>
            <pc:sldMk cId="1332373927" sldId="304"/>
            <ac:cxnSpMk id="45" creationId="{774989D7-BEFF-4E44-AF8B-8ACD19C2B327}"/>
          </ac:cxnSpMkLst>
        </pc:cxnChg>
        <pc:cxnChg chg="mod">
          <ac:chgData name="Paul Chen" userId="0ba03eeb428624e4" providerId="LiveId" clId="{6F0BA790-82AD-49F6-90D4-03C73F178510}" dt="2023-04-27T17:21:26.239" v="566"/>
          <ac:cxnSpMkLst>
            <pc:docMk/>
            <pc:sldMk cId="1332373927" sldId="304"/>
            <ac:cxnSpMk id="46" creationId="{11BB666F-59A6-95F4-6211-81D103B3975A}"/>
          </ac:cxnSpMkLst>
        </pc:cxnChg>
        <pc:cxnChg chg="mod">
          <ac:chgData name="Paul Chen" userId="0ba03eeb428624e4" providerId="LiveId" clId="{6F0BA790-82AD-49F6-90D4-03C73F178510}" dt="2023-04-27T17:21:49.917" v="570"/>
          <ac:cxnSpMkLst>
            <pc:docMk/>
            <pc:sldMk cId="1332373927" sldId="304"/>
            <ac:cxnSpMk id="52" creationId="{262B9022-D3AB-1C08-991D-13B96B8564EC}"/>
          </ac:cxnSpMkLst>
        </pc:cxnChg>
        <pc:cxnChg chg="mod">
          <ac:chgData name="Paul Chen" userId="0ba03eeb428624e4" providerId="LiveId" clId="{6F0BA790-82AD-49F6-90D4-03C73F178510}" dt="2023-04-27T17:22:02.583" v="577"/>
          <ac:cxnSpMkLst>
            <pc:docMk/>
            <pc:sldMk cId="1332373927" sldId="304"/>
            <ac:cxnSpMk id="66" creationId="{E12EA268-7225-D0A7-19BE-18B3510C78F0}"/>
          </ac:cxnSpMkLst>
        </pc:cxnChg>
        <pc:cxnChg chg="mod">
          <ac:chgData name="Paul Chen" userId="0ba03eeb428624e4" providerId="LiveId" clId="{6F0BA790-82AD-49F6-90D4-03C73F178510}" dt="2023-04-27T17:32:06.534" v="688"/>
          <ac:cxnSpMkLst>
            <pc:docMk/>
            <pc:sldMk cId="1332373927" sldId="304"/>
            <ac:cxnSpMk id="82" creationId="{E528D55F-D0C1-8426-72A6-173FF3D13B44}"/>
          </ac:cxnSpMkLst>
        </pc:cxnChg>
        <pc:cxnChg chg="mod">
          <ac:chgData name="Paul Chen" userId="0ba03eeb428624e4" providerId="LiveId" clId="{6F0BA790-82AD-49F6-90D4-03C73F178510}" dt="2023-04-27T17:32:06.534" v="688"/>
          <ac:cxnSpMkLst>
            <pc:docMk/>
            <pc:sldMk cId="1332373927" sldId="304"/>
            <ac:cxnSpMk id="83" creationId="{AC5F7A57-E5B1-BFDA-F977-B47FAC69BCBF}"/>
          </ac:cxnSpMkLst>
        </pc:cxnChg>
        <pc:cxnChg chg="mod">
          <ac:chgData name="Paul Chen" userId="0ba03eeb428624e4" providerId="LiveId" clId="{6F0BA790-82AD-49F6-90D4-03C73F178510}" dt="2023-04-27T17:32:06.534" v="688"/>
          <ac:cxnSpMkLst>
            <pc:docMk/>
            <pc:sldMk cId="1332373927" sldId="304"/>
            <ac:cxnSpMk id="84" creationId="{4FE812B5-4D06-9E2F-E66F-D0A9293DB22D}"/>
          </ac:cxnSpMkLst>
        </pc:cxnChg>
        <pc:cxnChg chg="mod">
          <ac:chgData name="Paul Chen" userId="0ba03eeb428624e4" providerId="LiveId" clId="{6F0BA790-82AD-49F6-90D4-03C73F178510}" dt="2023-04-27T17:32:06.534" v="688"/>
          <ac:cxnSpMkLst>
            <pc:docMk/>
            <pc:sldMk cId="1332373927" sldId="304"/>
            <ac:cxnSpMk id="85" creationId="{49213B56-316E-3187-06F3-38E94589F52F}"/>
          </ac:cxnSpMkLst>
        </pc:cxnChg>
        <pc:cxnChg chg="mod">
          <ac:chgData name="Paul Chen" userId="0ba03eeb428624e4" providerId="LiveId" clId="{6F0BA790-82AD-49F6-90D4-03C73F178510}" dt="2023-04-27T17:32:06.534" v="688"/>
          <ac:cxnSpMkLst>
            <pc:docMk/>
            <pc:sldMk cId="1332373927" sldId="304"/>
            <ac:cxnSpMk id="86" creationId="{072D018E-BB94-418D-ECBA-1AF671DFCA62}"/>
          </ac:cxnSpMkLst>
        </pc:cxnChg>
        <pc:cxnChg chg="mod">
          <ac:chgData name="Paul Chen" userId="0ba03eeb428624e4" providerId="LiveId" clId="{6F0BA790-82AD-49F6-90D4-03C73F178510}" dt="2023-04-27T17:32:06.534" v="688"/>
          <ac:cxnSpMkLst>
            <pc:docMk/>
            <pc:sldMk cId="1332373927" sldId="304"/>
            <ac:cxnSpMk id="87" creationId="{9C308120-9E02-A06D-1298-A689AD286A53}"/>
          </ac:cxnSpMkLst>
        </pc:cxnChg>
      </pc:sldChg>
      <pc:sldChg chg="addSp modSp modTransition">
        <pc:chgData name="Paul Chen" userId="0ba03eeb428624e4" providerId="LiveId" clId="{6F0BA790-82AD-49F6-90D4-03C73F178510}" dt="2023-04-27T17:45:46.749" v="964"/>
        <pc:sldMkLst>
          <pc:docMk/>
          <pc:sldMk cId="68701293" sldId="306"/>
        </pc:sldMkLst>
        <pc:spChg chg="add mod">
          <ac:chgData name="Paul Chen" userId="0ba03eeb428624e4" providerId="LiveId" clId="{6F0BA790-82AD-49F6-90D4-03C73F178510}" dt="2023-04-27T16:38:57.338" v="140"/>
          <ac:spMkLst>
            <pc:docMk/>
            <pc:sldMk cId="68701293" sldId="306"/>
            <ac:spMk id="2" creationId="{04293BB9-E64A-885F-1509-586838F4C4AB}"/>
          </ac:spMkLst>
        </pc:spChg>
      </pc:sldChg>
      <pc:sldChg chg="addSp modSp mod">
        <pc:chgData name="Paul Chen" userId="0ba03eeb428624e4" providerId="LiveId" clId="{6F0BA790-82AD-49F6-90D4-03C73F178510}" dt="2023-04-27T17:07:50.031" v="434" actId="1035"/>
        <pc:sldMkLst>
          <pc:docMk/>
          <pc:sldMk cId="640908120" sldId="309"/>
        </pc:sldMkLst>
        <pc:spChg chg="add mod">
          <ac:chgData name="Paul Chen" userId="0ba03eeb428624e4" providerId="LiveId" clId="{6F0BA790-82AD-49F6-90D4-03C73F178510}" dt="2023-04-27T16:38:58.653" v="141"/>
          <ac:spMkLst>
            <pc:docMk/>
            <pc:sldMk cId="640908120" sldId="309"/>
            <ac:spMk id="17" creationId="{A02212A2-58CD-4980-7CC3-C6E6211D8C87}"/>
          </ac:spMkLst>
        </pc:spChg>
        <pc:grpChg chg="mod">
          <ac:chgData name="Paul Chen" userId="0ba03eeb428624e4" providerId="LiveId" clId="{6F0BA790-82AD-49F6-90D4-03C73F178510}" dt="2023-04-27T17:07:50.031" v="434" actId="1035"/>
          <ac:grpSpMkLst>
            <pc:docMk/>
            <pc:sldMk cId="640908120" sldId="309"/>
            <ac:grpSpMk id="3" creationId="{28AFC2C6-2633-A6C1-F32C-382E26302FD8}"/>
          </ac:grpSpMkLst>
        </pc:grpChg>
      </pc:sldChg>
      <pc:sldChg chg="addSp delSp modSp add del mod">
        <pc:chgData name="Paul Chen" userId="0ba03eeb428624e4" providerId="LiveId" clId="{6F0BA790-82AD-49F6-90D4-03C73F178510}" dt="2023-04-27T17:00:04.711" v="386" actId="47"/>
        <pc:sldMkLst>
          <pc:docMk/>
          <pc:sldMk cId="2646219349" sldId="312"/>
        </pc:sldMkLst>
        <pc:spChg chg="add del mod">
          <ac:chgData name="Paul Chen" userId="0ba03eeb428624e4" providerId="LiveId" clId="{6F0BA790-82AD-49F6-90D4-03C73F178510}" dt="2023-04-27T16:38:47.676" v="135" actId="478"/>
          <ac:spMkLst>
            <pc:docMk/>
            <pc:sldMk cId="2646219349" sldId="312"/>
            <ac:spMk id="4" creationId="{F9218367-F2C2-4469-E5CF-A3555D2E779A}"/>
          </ac:spMkLst>
        </pc:spChg>
        <pc:spChg chg="add mod">
          <ac:chgData name="Paul Chen" userId="0ba03eeb428624e4" providerId="LiveId" clId="{6F0BA790-82AD-49F6-90D4-03C73F178510}" dt="2023-04-27T16:38:47.676" v="135" actId="478"/>
          <ac:spMkLst>
            <pc:docMk/>
            <pc:sldMk cId="2646219349" sldId="312"/>
            <ac:spMk id="6" creationId="{7A72D07B-F7D0-9B7E-86E5-4A8B89FD20D9}"/>
          </ac:spMkLst>
        </pc:spChg>
        <pc:spChg chg="add mod">
          <ac:chgData name="Paul Chen" userId="0ba03eeb428624e4" providerId="LiveId" clId="{6F0BA790-82AD-49F6-90D4-03C73F178510}" dt="2023-04-27T16:38:47.940" v="136"/>
          <ac:spMkLst>
            <pc:docMk/>
            <pc:sldMk cId="2646219349" sldId="312"/>
            <ac:spMk id="8" creationId="{69147F3C-1C4E-BE3B-BAE8-2EDDBDC5537D}"/>
          </ac:spMkLst>
        </pc:spChg>
      </pc:sldChg>
      <pc:sldChg chg="addSp modSp">
        <pc:chgData name="Paul Chen" userId="0ba03eeb428624e4" providerId="LiveId" clId="{6F0BA790-82AD-49F6-90D4-03C73F178510}" dt="2023-04-27T16:39:00.726" v="142"/>
        <pc:sldMkLst>
          <pc:docMk/>
          <pc:sldMk cId="3650560318" sldId="313"/>
        </pc:sldMkLst>
        <pc:spChg chg="add mod">
          <ac:chgData name="Paul Chen" userId="0ba03eeb428624e4" providerId="LiveId" clId="{6F0BA790-82AD-49F6-90D4-03C73F178510}" dt="2023-04-27T16:39:00.726" v="142"/>
          <ac:spMkLst>
            <pc:docMk/>
            <pc:sldMk cId="3650560318" sldId="313"/>
            <ac:spMk id="2" creationId="{B26EF94D-D0CD-219F-2A08-4BC2256078DA}"/>
          </ac:spMkLst>
        </pc:spChg>
      </pc:sldChg>
      <pc:sldChg chg="addSp modSp">
        <pc:chgData name="Paul Chen" userId="0ba03eeb428624e4" providerId="LiveId" clId="{6F0BA790-82AD-49F6-90D4-03C73F178510}" dt="2023-04-27T19:03:51.450" v="1324" actId="20577"/>
        <pc:sldMkLst>
          <pc:docMk/>
          <pc:sldMk cId="2602296149" sldId="314"/>
        </pc:sldMkLst>
        <pc:spChg chg="add mod">
          <ac:chgData name="Paul Chen" userId="0ba03eeb428624e4" providerId="LiveId" clId="{6F0BA790-82AD-49F6-90D4-03C73F178510}" dt="2023-04-27T16:39:02.093" v="143"/>
          <ac:spMkLst>
            <pc:docMk/>
            <pc:sldMk cId="2602296149" sldId="314"/>
            <ac:spMk id="2" creationId="{402478AF-2511-A6FB-29EA-0DA631733487}"/>
          </ac:spMkLst>
        </pc:spChg>
        <pc:graphicFrameChg chg="mod">
          <ac:chgData name="Paul Chen" userId="0ba03eeb428624e4" providerId="LiveId" clId="{6F0BA790-82AD-49F6-90D4-03C73F178510}" dt="2023-04-27T19:03:51.450" v="1324" actId="20577"/>
          <ac:graphicFrameMkLst>
            <pc:docMk/>
            <pc:sldMk cId="2602296149" sldId="314"/>
            <ac:graphicFrameMk id="9" creationId="{FB78F3B6-E18C-3512-0282-26D301242D12}"/>
          </ac:graphicFrameMkLst>
        </pc:graphicFrameChg>
        <pc:picChg chg="mod">
          <ac:chgData name="Paul Chen" userId="0ba03eeb428624e4" providerId="LiveId" clId="{6F0BA790-82AD-49F6-90D4-03C73F178510}" dt="2023-04-27T17:39:29.061" v="753" actId="1035"/>
          <ac:picMkLst>
            <pc:docMk/>
            <pc:sldMk cId="2602296149" sldId="314"/>
            <ac:picMk id="11268" creationId="{E32D44DA-704B-E677-AAD2-45EEA841EC0C}"/>
          </ac:picMkLst>
        </pc:picChg>
      </pc:sldChg>
      <pc:sldChg chg="addSp delSp modSp add del mod modTransition modAnim">
        <pc:chgData name="Paul Chen" userId="0ba03eeb428624e4" providerId="LiveId" clId="{6F0BA790-82AD-49F6-90D4-03C73F178510}" dt="2023-04-27T17:32:03.971" v="686"/>
        <pc:sldMkLst>
          <pc:docMk/>
          <pc:sldMk cId="2316203583" sldId="315"/>
        </pc:sldMkLst>
        <pc:spChg chg="add mod">
          <ac:chgData name="Paul Chen" userId="0ba03eeb428624e4" providerId="LiveId" clId="{6F0BA790-82AD-49F6-90D4-03C73F178510}" dt="2023-04-27T16:38:52.527" v="138"/>
          <ac:spMkLst>
            <pc:docMk/>
            <pc:sldMk cId="2316203583" sldId="315"/>
            <ac:spMk id="2" creationId="{F7514DE8-560B-EA6D-4220-8BDD48552286}"/>
          </ac:spMkLst>
        </pc:spChg>
        <pc:spChg chg="mod">
          <ac:chgData name="Paul Chen" userId="0ba03eeb428624e4" providerId="LiveId" clId="{6F0BA790-82AD-49F6-90D4-03C73F178510}" dt="2023-04-27T17:22:10.564" v="580"/>
          <ac:spMkLst>
            <pc:docMk/>
            <pc:sldMk cId="2316203583" sldId="315"/>
            <ac:spMk id="5" creationId="{9AFD0226-F4F8-044A-0FBD-D90C31AD3E90}"/>
          </ac:spMkLst>
        </pc:spChg>
        <pc:spChg chg="mod">
          <ac:chgData name="Paul Chen" userId="0ba03eeb428624e4" providerId="LiveId" clId="{6F0BA790-82AD-49F6-90D4-03C73F178510}" dt="2023-04-27T17:22:10.564" v="580"/>
          <ac:spMkLst>
            <pc:docMk/>
            <pc:sldMk cId="2316203583" sldId="315"/>
            <ac:spMk id="6" creationId="{48EF076C-FF00-96AA-4D86-32B7842DA470}"/>
          </ac:spMkLst>
        </pc:spChg>
        <pc:spChg chg="mod">
          <ac:chgData name="Paul Chen" userId="0ba03eeb428624e4" providerId="LiveId" clId="{6F0BA790-82AD-49F6-90D4-03C73F178510}" dt="2023-04-27T17:22:10.564" v="580"/>
          <ac:spMkLst>
            <pc:docMk/>
            <pc:sldMk cId="2316203583" sldId="315"/>
            <ac:spMk id="7" creationId="{A916B574-92A3-D7E2-53BB-1883D11D2274}"/>
          </ac:spMkLst>
        </pc:spChg>
        <pc:spChg chg="mod">
          <ac:chgData name="Paul Chen" userId="0ba03eeb428624e4" providerId="LiveId" clId="{6F0BA790-82AD-49F6-90D4-03C73F178510}" dt="2023-04-27T17:22:10.564" v="580"/>
          <ac:spMkLst>
            <pc:docMk/>
            <pc:sldMk cId="2316203583" sldId="315"/>
            <ac:spMk id="8" creationId="{DA2DB60A-5D25-BBB5-90E2-65A04D2D9D1B}"/>
          </ac:spMkLst>
        </pc:spChg>
        <pc:spChg chg="mod">
          <ac:chgData name="Paul Chen" userId="0ba03eeb428624e4" providerId="LiveId" clId="{6F0BA790-82AD-49F6-90D4-03C73F178510}" dt="2023-04-27T17:22:10.564" v="580"/>
          <ac:spMkLst>
            <pc:docMk/>
            <pc:sldMk cId="2316203583" sldId="315"/>
            <ac:spMk id="9" creationId="{C7B178A1-C668-624C-AA18-F236F5F04071}"/>
          </ac:spMkLst>
        </pc:spChg>
        <pc:spChg chg="mod">
          <ac:chgData name="Paul Chen" userId="0ba03eeb428624e4" providerId="LiveId" clId="{6F0BA790-82AD-49F6-90D4-03C73F178510}" dt="2023-04-27T17:22:10.564" v="580"/>
          <ac:spMkLst>
            <pc:docMk/>
            <pc:sldMk cId="2316203583" sldId="315"/>
            <ac:spMk id="10" creationId="{8F5A7B10-F6D8-7AE6-07E2-5D00492CB8DB}"/>
          </ac:spMkLst>
        </pc:spChg>
        <pc:spChg chg="mod">
          <ac:chgData name="Paul Chen" userId="0ba03eeb428624e4" providerId="LiveId" clId="{6F0BA790-82AD-49F6-90D4-03C73F178510}" dt="2023-04-27T17:22:10.564" v="580"/>
          <ac:spMkLst>
            <pc:docMk/>
            <pc:sldMk cId="2316203583" sldId="315"/>
            <ac:spMk id="11" creationId="{DC063943-2AC6-1EBC-2EB8-43DA08156EAE}"/>
          </ac:spMkLst>
        </pc:spChg>
        <pc:spChg chg="mod">
          <ac:chgData name="Paul Chen" userId="0ba03eeb428624e4" providerId="LiveId" clId="{6F0BA790-82AD-49F6-90D4-03C73F178510}" dt="2023-04-27T17:22:10.564" v="580"/>
          <ac:spMkLst>
            <pc:docMk/>
            <pc:sldMk cId="2316203583" sldId="315"/>
            <ac:spMk id="12" creationId="{8D483FEF-2718-9FBD-5941-9CDA22EC2C3F}"/>
          </ac:spMkLst>
        </pc:spChg>
        <pc:spChg chg="mod">
          <ac:chgData name="Paul Chen" userId="0ba03eeb428624e4" providerId="LiveId" clId="{6F0BA790-82AD-49F6-90D4-03C73F178510}" dt="2023-04-27T17:22:10.564" v="580"/>
          <ac:spMkLst>
            <pc:docMk/>
            <pc:sldMk cId="2316203583" sldId="315"/>
            <ac:spMk id="20" creationId="{7B7D0939-4105-E02B-99B2-3BB1A52BADAC}"/>
          </ac:spMkLst>
        </pc:spChg>
        <pc:spChg chg="mod">
          <ac:chgData name="Paul Chen" userId="0ba03eeb428624e4" providerId="LiveId" clId="{6F0BA790-82AD-49F6-90D4-03C73F178510}" dt="2023-04-27T17:22:10.564" v="580"/>
          <ac:spMkLst>
            <pc:docMk/>
            <pc:sldMk cId="2316203583" sldId="315"/>
            <ac:spMk id="21" creationId="{0CCE4119-C5D4-737F-DEA1-4270C8391A79}"/>
          </ac:spMkLst>
        </pc:spChg>
        <pc:spChg chg="mod">
          <ac:chgData name="Paul Chen" userId="0ba03eeb428624e4" providerId="LiveId" clId="{6F0BA790-82AD-49F6-90D4-03C73F178510}" dt="2023-04-27T17:22:10.564" v="580"/>
          <ac:spMkLst>
            <pc:docMk/>
            <pc:sldMk cId="2316203583" sldId="315"/>
            <ac:spMk id="29" creationId="{6924D104-EB69-C986-D73D-98ECE8CCD67D}"/>
          </ac:spMkLst>
        </pc:spChg>
        <pc:spChg chg="mod">
          <ac:chgData name="Paul Chen" userId="0ba03eeb428624e4" providerId="LiveId" clId="{6F0BA790-82AD-49F6-90D4-03C73F178510}" dt="2023-04-27T17:22:10.564" v="580"/>
          <ac:spMkLst>
            <pc:docMk/>
            <pc:sldMk cId="2316203583" sldId="315"/>
            <ac:spMk id="32" creationId="{E1910D96-9F18-975A-24F4-D8821E87ABAC}"/>
          </ac:spMkLst>
        </pc:spChg>
        <pc:spChg chg="mod">
          <ac:chgData name="Paul Chen" userId="0ba03eeb428624e4" providerId="LiveId" clId="{6F0BA790-82AD-49F6-90D4-03C73F178510}" dt="2023-04-27T17:22:10.564" v="580"/>
          <ac:spMkLst>
            <pc:docMk/>
            <pc:sldMk cId="2316203583" sldId="315"/>
            <ac:spMk id="33" creationId="{E7DE52AC-4ED1-3D77-2583-E2C34F2140B5}"/>
          </ac:spMkLst>
        </pc:spChg>
        <pc:spChg chg="mod">
          <ac:chgData name="Paul Chen" userId="0ba03eeb428624e4" providerId="LiveId" clId="{6F0BA790-82AD-49F6-90D4-03C73F178510}" dt="2023-04-27T17:22:10.564" v="580"/>
          <ac:spMkLst>
            <pc:docMk/>
            <pc:sldMk cId="2316203583" sldId="315"/>
            <ac:spMk id="34" creationId="{CA89C0A7-09DC-5B14-D494-8BB88ADEB751}"/>
          </ac:spMkLst>
        </pc:spChg>
        <pc:spChg chg="mod">
          <ac:chgData name="Paul Chen" userId="0ba03eeb428624e4" providerId="LiveId" clId="{6F0BA790-82AD-49F6-90D4-03C73F178510}" dt="2023-04-27T17:22:10.564" v="580"/>
          <ac:spMkLst>
            <pc:docMk/>
            <pc:sldMk cId="2316203583" sldId="315"/>
            <ac:spMk id="35" creationId="{CFEBFE91-E550-EFD0-C913-9BC901F293F3}"/>
          </ac:spMkLst>
        </pc:spChg>
        <pc:spChg chg="mod">
          <ac:chgData name="Paul Chen" userId="0ba03eeb428624e4" providerId="LiveId" clId="{6F0BA790-82AD-49F6-90D4-03C73F178510}" dt="2023-04-27T17:22:10.564" v="580"/>
          <ac:spMkLst>
            <pc:docMk/>
            <pc:sldMk cId="2316203583" sldId="315"/>
            <ac:spMk id="36" creationId="{ACC86A80-C078-8396-86A2-B51DCEB75C4B}"/>
          </ac:spMkLst>
        </pc:spChg>
        <pc:spChg chg="mod">
          <ac:chgData name="Paul Chen" userId="0ba03eeb428624e4" providerId="LiveId" clId="{6F0BA790-82AD-49F6-90D4-03C73F178510}" dt="2023-04-27T17:22:10.564" v="580"/>
          <ac:spMkLst>
            <pc:docMk/>
            <pc:sldMk cId="2316203583" sldId="315"/>
            <ac:spMk id="37" creationId="{DAA4BC08-D870-621D-B2AA-833C118CE0C4}"/>
          </ac:spMkLst>
        </pc:spChg>
        <pc:spChg chg="mod">
          <ac:chgData name="Paul Chen" userId="0ba03eeb428624e4" providerId="LiveId" clId="{6F0BA790-82AD-49F6-90D4-03C73F178510}" dt="2023-04-27T17:31:14.468" v="676"/>
          <ac:spMkLst>
            <pc:docMk/>
            <pc:sldMk cId="2316203583" sldId="315"/>
            <ac:spMk id="42" creationId="{8FDAD171-EF10-1BC3-8211-D4BB66C06677}"/>
          </ac:spMkLst>
        </pc:spChg>
        <pc:spChg chg="mod">
          <ac:chgData name="Paul Chen" userId="0ba03eeb428624e4" providerId="LiveId" clId="{6F0BA790-82AD-49F6-90D4-03C73F178510}" dt="2023-04-27T17:31:14.468" v="676"/>
          <ac:spMkLst>
            <pc:docMk/>
            <pc:sldMk cId="2316203583" sldId="315"/>
            <ac:spMk id="45" creationId="{5542E506-9295-A5CC-8C15-6D720D066787}"/>
          </ac:spMkLst>
        </pc:spChg>
        <pc:spChg chg="mod">
          <ac:chgData name="Paul Chen" userId="0ba03eeb428624e4" providerId="LiveId" clId="{6F0BA790-82AD-49F6-90D4-03C73F178510}" dt="2023-04-27T17:31:14.468" v="676"/>
          <ac:spMkLst>
            <pc:docMk/>
            <pc:sldMk cId="2316203583" sldId="315"/>
            <ac:spMk id="46" creationId="{4168AB86-8688-D8F1-C868-B4594B6F505B}"/>
          </ac:spMkLst>
        </pc:spChg>
        <pc:spChg chg="mod">
          <ac:chgData name="Paul Chen" userId="0ba03eeb428624e4" providerId="LiveId" clId="{6F0BA790-82AD-49F6-90D4-03C73F178510}" dt="2023-04-27T17:31:14.468" v="676"/>
          <ac:spMkLst>
            <pc:docMk/>
            <pc:sldMk cId="2316203583" sldId="315"/>
            <ac:spMk id="47" creationId="{5EA19209-1BAD-AA6A-4BEA-DD86C0C0FF2F}"/>
          </ac:spMkLst>
        </pc:spChg>
        <pc:spChg chg="mod">
          <ac:chgData name="Paul Chen" userId="0ba03eeb428624e4" providerId="LiveId" clId="{6F0BA790-82AD-49F6-90D4-03C73F178510}" dt="2023-04-27T17:31:14.468" v="676"/>
          <ac:spMkLst>
            <pc:docMk/>
            <pc:sldMk cId="2316203583" sldId="315"/>
            <ac:spMk id="48" creationId="{22A1842F-EB07-697C-FA84-80652D9F9389}"/>
          </ac:spMkLst>
        </pc:spChg>
        <pc:spChg chg="mod">
          <ac:chgData name="Paul Chen" userId="0ba03eeb428624e4" providerId="LiveId" clId="{6F0BA790-82AD-49F6-90D4-03C73F178510}" dt="2023-04-27T17:31:14.468" v="676"/>
          <ac:spMkLst>
            <pc:docMk/>
            <pc:sldMk cId="2316203583" sldId="315"/>
            <ac:spMk id="49" creationId="{15A05D23-30F1-DD41-F912-02D58C08E4F9}"/>
          </ac:spMkLst>
        </pc:spChg>
        <pc:spChg chg="mod">
          <ac:chgData name="Paul Chen" userId="0ba03eeb428624e4" providerId="LiveId" clId="{6F0BA790-82AD-49F6-90D4-03C73F178510}" dt="2023-04-27T17:31:14.468" v="676"/>
          <ac:spMkLst>
            <pc:docMk/>
            <pc:sldMk cId="2316203583" sldId="315"/>
            <ac:spMk id="50" creationId="{829D3502-E4CF-AAB7-3C2F-F8B5F02E926A}"/>
          </ac:spMkLst>
        </pc:spChg>
        <pc:spChg chg="mod">
          <ac:chgData name="Paul Chen" userId="0ba03eeb428624e4" providerId="LiveId" clId="{6F0BA790-82AD-49F6-90D4-03C73F178510}" dt="2023-04-27T17:32:03.971" v="686"/>
          <ac:spMkLst>
            <pc:docMk/>
            <pc:sldMk cId="2316203583" sldId="315"/>
            <ac:spMk id="52" creationId="{42EB3285-5D50-3F45-A542-331F942F1B64}"/>
          </ac:spMkLst>
        </pc:spChg>
        <pc:spChg chg="mod">
          <ac:chgData name="Paul Chen" userId="0ba03eeb428624e4" providerId="LiveId" clId="{6F0BA790-82AD-49F6-90D4-03C73F178510}" dt="2023-04-27T17:32:03.971" v="686"/>
          <ac:spMkLst>
            <pc:docMk/>
            <pc:sldMk cId="2316203583" sldId="315"/>
            <ac:spMk id="53" creationId="{02942D5A-D024-48C4-430A-7B6DE58241C2}"/>
          </ac:spMkLst>
        </pc:spChg>
        <pc:spChg chg="mod">
          <ac:chgData name="Paul Chen" userId="0ba03eeb428624e4" providerId="LiveId" clId="{6F0BA790-82AD-49F6-90D4-03C73F178510}" dt="2023-04-27T17:32:03.971" v="686"/>
          <ac:spMkLst>
            <pc:docMk/>
            <pc:sldMk cId="2316203583" sldId="315"/>
            <ac:spMk id="54" creationId="{9CFD1FB3-BE32-83C5-BF6B-68C596DF6D70}"/>
          </ac:spMkLst>
        </pc:spChg>
        <pc:spChg chg="mod">
          <ac:chgData name="Paul Chen" userId="0ba03eeb428624e4" providerId="LiveId" clId="{6F0BA790-82AD-49F6-90D4-03C73F178510}" dt="2023-04-27T17:32:03.971" v="686"/>
          <ac:spMkLst>
            <pc:docMk/>
            <pc:sldMk cId="2316203583" sldId="315"/>
            <ac:spMk id="55" creationId="{1E0095BA-09A3-D0CF-75E7-1F0B3B9F38FE}"/>
          </ac:spMkLst>
        </pc:spChg>
        <pc:spChg chg="mod">
          <ac:chgData name="Paul Chen" userId="0ba03eeb428624e4" providerId="LiveId" clId="{6F0BA790-82AD-49F6-90D4-03C73F178510}" dt="2023-04-27T17:32:03.971" v="686"/>
          <ac:spMkLst>
            <pc:docMk/>
            <pc:sldMk cId="2316203583" sldId="315"/>
            <ac:spMk id="56" creationId="{4ED103BF-AE60-689A-2479-72C50A379C1C}"/>
          </ac:spMkLst>
        </pc:spChg>
        <pc:spChg chg="mod">
          <ac:chgData name="Paul Chen" userId="0ba03eeb428624e4" providerId="LiveId" clId="{6F0BA790-82AD-49F6-90D4-03C73F178510}" dt="2023-04-27T17:32:03.971" v="686"/>
          <ac:spMkLst>
            <pc:docMk/>
            <pc:sldMk cId="2316203583" sldId="315"/>
            <ac:spMk id="57" creationId="{E1234CC4-711D-8752-F7F5-454EBA831400}"/>
          </ac:spMkLst>
        </pc:spChg>
        <pc:spChg chg="mod">
          <ac:chgData name="Paul Chen" userId="0ba03eeb428624e4" providerId="LiveId" clId="{6F0BA790-82AD-49F6-90D4-03C73F178510}" dt="2023-04-27T17:32:03.971" v="686"/>
          <ac:spMkLst>
            <pc:docMk/>
            <pc:sldMk cId="2316203583" sldId="315"/>
            <ac:spMk id="58" creationId="{057020FB-02AC-CD39-3789-AA21E66000D1}"/>
          </ac:spMkLst>
        </pc:spChg>
        <pc:spChg chg="mod">
          <ac:chgData name="Paul Chen" userId="0ba03eeb428624e4" providerId="LiveId" clId="{6F0BA790-82AD-49F6-90D4-03C73F178510}" dt="2023-04-27T17:32:03.971" v="686"/>
          <ac:spMkLst>
            <pc:docMk/>
            <pc:sldMk cId="2316203583" sldId="315"/>
            <ac:spMk id="59" creationId="{11FD7A3F-9D23-2D60-375B-A32838ACB57C}"/>
          </ac:spMkLst>
        </pc:spChg>
        <pc:spChg chg="mod">
          <ac:chgData name="Paul Chen" userId="0ba03eeb428624e4" providerId="LiveId" clId="{6F0BA790-82AD-49F6-90D4-03C73F178510}" dt="2023-04-27T17:32:03.971" v="686"/>
          <ac:spMkLst>
            <pc:docMk/>
            <pc:sldMk cId="2316203583" sldId="315"/>
            <ac:spMk id="66" creationId="{9840BE87-D4DD-3410-8A95-24836E70E49E}"/>
          </ac:spMkLst>
        </pc:spChg>
        <pc:spChg chg="mod">
          <ac:chgData name="Paul Chen" userId="0ba03eeb428624e4" providerId="LiveId" clId="{6F0BA790-82AD-49F6-90D4-03C73F178510}" dt="2023-04-27T17:32:03.971" v="686"/>
          <ac:spMkLst>
            <pc:docMk/>
            <pc:sldMk cId="2316203583" sldId="315"/>
            <ac:spMk id="67" creationId="{A6F05F59-431F-0CFF-6524-661CFAF38D56}"/>
          </ac:spMkLst>
        </pc:spChg>
        <pc:grpChg chg="add del mod">
          <ac:chgData name="Paul Chen" userId="0ba03eeb428624e4" providerId="LiveId" clId="{6F0BA790-82AD-49F6-90D4-03C73F178510}" dt="2023-04-27T17:32:03.659" v="685" actId="478"/>
          <ac:grpSpMkLst>
            <pc:docMk/>
            <pc:sldMk cId="2316203583" sldId="315"/>
            <ac:grpSpMk id="4" creationId="{2B864F8D-143A-3368-9B36-53E013E914A5}"/>
          </ac:grpSpMkLst>
        </pc:grpChg>
        <pc:grpChg chg="add del mod">
          <ac:chgData name="Paul Chen" userId="0ba03eeb428624e4" providerId="LiveId" clId="{6F0BA790-82AD-49F6-90D4-03C73F178510}" dt="2023-04-27T17:31:14.229" v="675" actId="478"/>
          <ac:grpSpMkLst>
            <pc:docMk/>
            <pc:sldMk cId="2316203583" sldId="315"/>
            <ac:grpSpMk id="22" creationId="{1DF88D93-0027-3315-813C-56378AAE501F}"/>
          </ac:grpSpMkLst>
        </pc:grpChg>
        <pc:grpChg chg="mod">
          <ac:chgData name="Paul Chen" userId="0ba03eeb428624e4" providerId="LiveId" clId="{6F0BA790-82AD-49F6-90D4-03C73F178510}" dt="2023-04-27T17:23:09.288" v="587" actId="164"/>
          <ac:grpSpMkLst>
            <pc:docMk/>
            <pc:sldMk cId="2316203583" sldId="315"/>
            <ac:grpSpMk id="25" creationId="{DF346A0B-74E6-A769-5A4B-26A2AA5405F0}"/>
          </ac:grpSpMkLst>
        </pc:grpChg>
        <pc:grpChg chg="mod">
          <ac:chgData name="Paul Chen" userId="0ba03eeb428624e4" providerId="LiveId" clId="{6F0BA790-82AD-49F6-90D4-03C73F178510}" dt="2023-04-27T17:22:10.564" v="580"/>
          <ac:grpSpMkLst>
            <pc:docMk/>
            <pc:sldMk cId="2316203583" sldId="315"/>
            <ac:grpSpMk id="26" creationId="{88022583-F8C1-8875-918A-9AA0A4D0831C}"/>
          </ac:grpSpMkLst>
        </pc:grpChg>
        <pc:grpChg chg="add mod">
          <ac:chgData name="Paul Chen" userId="0ba03eeb428624e4" providerId="LiveId" clId="{6F0BA790-82AD-49F6-90D4-03C73F178510}" dt="2023-04-27T17:23:09.288" v="587" actId="164"/>
          <ac:grpSpMkLst>
            <pc:docMk/>
            <pc:sldMk cId="2316203583" sldId="315"/>
            <ac:grpSpMk id="38" creationId="{5955D026-FFEC-9856-3C55-5B87AAA7D227}"/>
          </ac:grpSpMkLst>
        </pc:grpChg>
        <pc:grpChg chg="add mod">
          <ac:chgData name="Paul Chen" userId="0ba03eeb428624e4" providerId="LiveId" clId="{6F0BA790-82AD-49F6-90D4-03C73F178510}" dt="2023-04-27T17:31:19.636" v="677" actId="1076"/>
          <ac:grpSpMkLst>
            <pc:docMk/>
            <pc:sldMk cId="2316203583" sldId="315"/>
            <ac:grpSpMk id="39" creationId="{8F908CBE-0BDB-58DF-BD8C-DA1D51488AC4}"/>
          </ac:grpSpMkLst>
        </pc:grpChg>
        <pc:grpChg chg="mod">
          <ac:chgData name="Paul Chen" userId="0ba03eeb428624e4" providerId="LiveId" clId="{6F0BA790-82AD-49F6-90D4-03C73F178510}" dt="2023-04-27T17:31:14.468" v="676"/>
          <ac:grpSpMkLst>
            <pc:docMk/>
            <pc:sldMk cId="2316203583" sldId="315"/>
            <ac:grpSpMk id="40" creationId="{CEC6264C-B291-0485-D00C-A5E0D3398875}"/>
          </ac:grpSpMkLst>
        </pc:grpChg>
        <pc:grpChg chg="add mod">
          <ac:chgData name="Paul Chen" userId="0ba03eeb428624e4" providerId="LiveId" clId="{6F0BA790-82AD-49F6-90D4-03C73F178510}" dt="2023-04-27T17:32:03.971" v="686"/>
          <ac:grpSpMkLst>
            <pc:docMk/>
            <pc:sldMk cId="2316203583" sldId="315"/>
            <ac:grpSpMk id="51" creationId="{7256E6E8-B824-BF1D-E270-FA17CA6C8679}"/>
          </ac:grpSpMkLst>
        </pc:grpChg>
        <pc:picChg chg="mod">
          <ac:chgData name="Paul Chen" userId="0ba03eeb428624e4" providerId="LiveId" clId="{6F0BA790-82AD-49F6-90D4-03C73F178510}" dt="2023-04-27T17:23:09.288" v="587" actId="164"/>
          <ac:picMkLst>
            <pc:docMk/>
            <pc:sldMk cId="2316203583" sldId="315"/>
            <ac:picMk id="19" creationId="{20BE3854-98DF-96EB-7A8D-9D0096D347FF}"/>
          </ac:picMkLst>
        </pc:picChg>
        <pc:picChg chg="mod">
          <ac:chgData name="Paul Chen" userId="0ba03eeb428624e4" providerId="LiveId" clId="{6F0BA790-82AD-49F6-90D4-03C73F178510}" dt="2023-04-27T17:23:09.288" v="587" actId="164"/>
          <ac:picMkLst>
            <pc:docMk/>
            <pc:sldMk cId="2316203583" sldId="315"/>
            <ac:picMk id="27" creationId="{16811937-7646-936D-8FFA-EA5B55D81C5B}"/>
          </ac:picMkLst>
        </pc:picChg>
        <pc:picChg chg="mod">
          <ac:chgData name="Paul Chen" userId="0ba03eeb428624e4" providerId="LiveId" clId="{6F0BA790-82AD-49F6-90D4-03C73F178510}" dt="2023-04-27T17:22:10.564" v="580"/>
          <ac:picMkLst>
            <pc:docMk/>
            <pc:sldMk cId="2316203583" sldId="315"/>
            <ac:picMk id="28" creationId="{D90EA4A3-BE8E-CCA2-DA5F-1152FD141579}"/>
          </ac:picMkLst>
        </pc:picChg>
        <pc:picChg chg="mod">
          <ac:chgData name="Paul Chen" userId="0ba03eeb428624e4" providerId="LiveId" clId="{6F0BA790-82AD-49F6-90D4-03C73F178510}" dt="2023-04-27T17:22:10.564" v="580"/>
          <ac:picMkLst>
            <pc:docMk/>
            <pc:sldMk cId="2316203583" sldId="315"/>
            <ac:picMk id="30" creationId="{402921C1-1F90-5E65-B749-4E2D415716AC}"/>
          </ac:picMkLst>
        </pc:picChg>
        <pc:picChg chg="mod">
          <ac:chgData name="Paul Chen" userId="0ba03eeb428624e4" providerId="LiveId" clId="{6F0BA790-82AD-49F6-90D4-03C73F178510}" dt="2023-04-27T17:31:14.468" v="676"/>
          <ac:picMkLst>
            <pc:docMk/>
            <pc:sldMk cId="2316203583" sldId="315"/>
            <ac:picMk id="41" creationId="{2BEC3184-2192-8F4A-1646-F7EEE494707C}"/>
          </ac:picMkLst>
        </pc:picChg>
        <pc:picChg chg="mod">
          <ac:chgData name="Paul Chen" userId="0ba03eeb428624e4" providerId="LiveId" clId="{6F0BA790-82AD-49F6-90D4-03C73F178510}" dt="2023-04-27T17:31:14.468" v="676"/>
          <ac:picMkLst>
            <pc:docMk/>
            <pc:sldMk cId="2316203583" sldId="315"/>
            <ac:picMk id="43" creationId="{3887CDDD-7954-9C27-AA33-00AF0E0F1C31}"/>
          </ac:picMkLst>
        </pc:picChg>
        <pc:cxnChg chg="mod">
          <ac:chgData name="Paul Chen" userId="0ba03eeb428624e4" providerId="LiveId" clId="{6F0BA790-82AD-49F6-90D4-03C73F178510}" dt="2023-04-27T17:22:10.564" v="580"/>
          <ac:cxnSpMkLst>
            <pc:docMk/>
            <pc:sldMk cId="2316203583" sldId="315"/>
            <ac:cxnSpMk id="13" creationId="{00277474-D799-169A-3EFD-F7789D6A0FAC}"/>
          </ac:cxnSpMkLst>
        </pc:cxnChg>
        <pc:cxnChg chg="mod">
          <ac:chgData name="Paul Chen" userId="0ba03eeb428624e4" providerId="LiveId" clId="{6F0BA790-82AD-49F6-90D4-03C73F178510}" dt="2023-04-27T17:22:10.564" v="580"/>
          <ac:cxnSpMkLst>
            <pc:docMk/>
            <pc:sldMk cId="2316203583" sldId="315"/>
            <ac:cxnSpMk id="14" creationId="{7C9FC5D3-2F53-B9C2-DADB-35EC20736560}"/>
          </ac:cxnSpMkLst>
        </pc:cxnChg>
        <pc:cxnChg chg="mod">
          <ac:chgData name="Paul Chen" userId="0ba03eeb428624e4" providerId="LiveId" clId="{6F0BA790-82AD-49F6-90D4-03C73F178510}" dt="2023-04-27T17:22:10.564" v="580"/>
          <ac:cxnSpMkLst>
            <pc:docMk/>
            <pc:sldMk cId="2316203583" sldId="315"/>
            <ac:cxnSpMk id="15" creationId="{BDEA184D-4830-A5A0-DC4B-002C0E59C9DB}"/>
          </ac:cxnSpMkLst>
        </pc:cxnChg>
        <pc:cxnChg chg="mod">
          <ac:chgData name="Paul Chen" userId="0ba03eeb428624e4" providerId="LiveId" clId="{6F0BA790-82AD-49F6-90D4-03C73F178510}" dt="2023-04-27T17:22:10.564" v="580"/>
          <ac:cxnSpMkLst>
            <pc:docMk/>
            <pc:sldMk cId="2316203583" sldId="315"/>
            <ac:cxnSpMk id="16" creationId="{E91A83CB-43F7-771D-DB58-A2FBEE1722EA}"/>
          </ac:cxnSpMkLst>
        </pc:cxnChg>
        <pc:cxnChg chg="mod">
          <ac:chgData name="Paul Chen" userId="0ba03eeb428624e4" providerId="LiveId" clId="{6F0BA790-82AD-49F6-90D4-03C73F178510}" dt="2023-04-27T17:22:10.564" v="580"/>
          <ac:cxnSpMkLst>
            <pc:docMk/>
            <pc:sldMk cId="2316203583" sldId="315"/>
            <ac:cxnSpMk id="17" creationId="{7236812E-F0A9-9278-D8C3-4B3977697071}"/>
          </ac:cxnSpMkLst>
        </pc:cxnChg>
        <pc:cxnChg chg="mod">
          <ac:chgData name="Paul Chen" userId="0ba03eeb428624e4" providerId="LiveId" clId="{6F0BA790-82AD-49F6-90D4-03C73F178510}" dt="2023-04-27T17:22:10.564" v="580"/>
          <ac:cxnSpMkLst>
            <pc:docMk/>
            <pc:sldMk cId="2316203583" sldId="315"/>
            <ac:cxnSpMk id="18" creationId="{8E09EB34-591A-23B7-F198-8881A771C266}"/>
          </ac:cxnSpMkLst>
        </pc:cxnChg>
        <pc:cxnChg chg="mod">
          <ac:chgData name="Paul Chen" userId="0ba03eeb428624e4" providerId="LiveId" clId="{6F0BA790-82AD-49F6-90D4-03C73F178510}" dt="2023-04-27T17:22:10.564" v="580"/>
          <ac:cxnSpMkLst>
            <pc:docMk/>
            <pc:sldMk cId="2316203583" sldId="315"/>
            <ac:cxnSpMk id="31" creationId="{D6DE0BC4-5E75-4127-53EE-96A02B0A9038}"/>
          </ac:cxnSpMkLst>
        </pc:cxnChg>
        <pc:cxnChg chg="mod">
          <ac:chgData name="Paul Chen" userId="0ba03eeb428624e4" providerId="LiveId" clId="{6F0BA790-82AD-49F6-90D4-03C73F178510}" dt="2023-04-27T17:31:14.468" v="676"/>
          <ac:cxnSpMkLst>
            <pc:docMk/>
            <pc:sldMk cId="2316203583" sldId="315"/>
            <ac:cxnSpMk id="44" creationId="{E3C9F4C8-204B-1354-99B5-65AD3EA53E6A}"/>
          </ac:cxnSpMkLst>
        </pc:cxnChg>
        <pc:cxnChg chg="mod">
          <ac:chgData name="Paul Chen" userId="0ba03eeb428624e4" providerId="LiveId" clId="{6F0BA790-82AD-49F6-90D4-03C73F178510}" dt="2023-04-27T17:32:03.971" v="686"/>
          <ac:cxnSpMkLst>
            <pc:docMk/>
            <pc:sldMk cId="2316203583" sldId="315"/>
            <ac:cxnSpMk id="60" creationId="{55C00B13-447F-E7FB-D3FA-55B6935EC69C}"/>
          </ac:cxnSpMkLst>
        </pc:cxnChg>
        <pc:cxnChg chg="mod">
          <ac:chgData name="Paul Chen" userId="0ba03eeb428624e4" providerId="LiveId" clId="{6F0BA790-82AD-49F6-90D4-03C73F178510}" dt="2023-04-27T17:32:03.971" v="686"/>
          <ac:cxnSpMkLst>
            <pc:docMk/>
            <pc:sldMk cId="2316203583" sldId="315"/>
            <ac:cxnSpMk id="61" creationId="{C49272E4-F0ED-CB9D-F9B0-0EC948DD8DC2}"/>
          </ac:cxnSpMkLst>
        </pc:cxnChg>
        <pc:cxnChg chg="mod">
          <ac:chgData name="Paul Chen" userId="0ba03eeb428624e4" providerId="LiveId" clId="{6F0BA790-82AD-49F6-90D4-03C73F178510}" dt="2023-04-27T17:32:03.971" v="686"/>
          <ac:cxnSpMkLst>
            <pc:docMk/>
            <pc:sldMk cId="2316203583" sldId="315"/>
            <ac:cxnSpMk id="62" creationId="{76E176FA-047E-6C32-983D-2487151B7843}"/>
          </ac:cxnSpMkLst>
        </pc:cxnChg>
        <pc:cxnChg chg="mod">
          <ac:chgData name="Paul Chen" userId="0ba03eeb428624e4" providerId="LiveId" clId="{6F0BA790-82AD-49F6-90D4-03C73F178510}" dt="2023-04-27T17:32:03.971" v="686"/>
          <ac:cxnSpMkLst>
            <pc:docMk/>
            <pc:sldMk cId="2316203583" sldId="315"/>
            <ac:cxnSpMk id="63" creationId="{0F112479-19AE-FDD8-0087-6A35DEE259BE}"/>
          </ac:cxnSpMkLst>
        </pc:cxnChg>
        <pc:cxnChg chg="mod">
          <ac:chgData name="Paul Chen" userId="0ba03eeb428624e4" providerId="LiveId" clId="{6F0BA790-82AD-49F6-90D4-03C73F178510}" dt="2023-04-27T17:32:03.971" v="686"/>
          <ac:cxnSpMkLst>
            <pc:docMk/>
            <pc:sldMk cId="2316203583" sldId="315"/>
            <ac:cxnSpMk id="64" creationId="{26171AF6-B3F1-C699-C436-1D17DCD76CB8}"/>
          </ac:cxnSpMkLst>
        </pc:cxnChg>
        <pc:cxnChg chg="mod">
          <ac:chgData name="Paul Chen" userId="0ba03eeb428624e4" providerId="LiveId" clId="{6F0BA790-82AD-49F6-90D4-03C73F178510}" dt="2023-04-27T17:32:03.971" v="686"/>
          <ac:cxnSpMkLst>
            <pc:docMk/>
            <pc:sldMk cId="2316203583" sldId="315"/>
            <ac:cxnSpMk id="65" creationId="{3F0185D9-3ADA-5D5D-8D81-1052C2A5FE47}"/>
          </ac:cxnSpMkLst>
        </pc:cxnChg>
      </pc:sldChg>
      <pc:sldChg chg="addSp modSp mod">
        <pc:chgData name="Paul Chen" userId="0ba03eeb428624e4" providerId="LiveId" clId="{6F0BA790-82AD-49F6-90D4-03C73F178510}" dt="2023-04-27T18:50:19.179" v="1266" actId="208"/>
        <pc:sldMkLst>
          <pc:docMk/>
          <pc:sldMk cId="2397305624" sldId="317"/>
        </pc:sldMkLst>
        <pc:spChg chg="add mod">
          <ac:chgData name="Paul Chen" userId="0ba03eeb428624e4" providerId="LiveId" clId="{6F0BA790-82AD-49F6-90D4-03C73F178510}" dt="2023-04-27T16:39:03.890" v="144"/>
          <ac:spMkLst>
            <pc:docMk/>
            <pc:sldMk cId="2397305624" sldId="317"/>
            <ac:spMk id="2" creationId="{F91B54EA-86CD-4D5B-8ED4-15270ACD0ACE}"/>
          </ac:spMkLst>
        </pc:spChg>
        <pc:spChg chg="mod">
          <ac:chgData name="Paul Chen" userId="0ba03eeb428624e4" providerId="LiveId" clId="{6F0BA790-82AD-49F6-90D4-03C73F178510}" dt="2023-04-27T18:50:19.179" v="1266" actId="208"/>
          <ac:spMkLst>
            <pc:docMk/>
            <pc:sldMk cId="2397305624" sldId="317"/>
            <ac:spMk id="7" creationId="{5CC0268D-A77A-E384-4FE4-22244794D489}"/>
          </ac:spMkLst>
        </pc:spChg>
      </pc:sldChg>
      <pc:sldChg chg="addSp modSp mod">
        <pc:chgData name="Paul Chen" userId="0ba03eeb428624e4" providerId="LiveId" clId="{6F0BA790-82AD-49F6-90D4-03C73F178510}" dt="2023-04-27T18:50:28.040" v="1268" actId="208"/>
        <pc:sldMkLst>
          <pc:docMk/>
          <pc:sldMk cId="1503372545" sldId="319"/>
        </pc:sldMkLst>
        <pc:spChg chg="add mod">
          <ac:chgData name="Paul Chen" userId="0ba03eeb428624e4" providerId="LiveId" clId="{6F0BA790-82AD-49F6-90D4-03C73F178510}" dt="2023-04-27T16:39:06.550" v="146"/>
          <ac:spMkLst>
            <pc:docMk/>
            <pc:sldMk cId="1503372545" sldId="319"/>
            <ac:spMk id="2" creationId="{92BE3C89-9248-1615-1145-E18B5B9334E2}"/>
          </ac:spMkLst>
        </pc:spChg>
        <pc:spChg chg="mod">
          <ac:chgData name="Paul Chen" userId="0ba03eeb428624e4" providerId="LiveId" clId="{6F0BA790-82AD-49F6-90D4-03C73F178510}" dt="2023-04-27T18:50:28.040" v="1268" actId="208"/>
          <ac:spMkLst>
            <pc:docMk/>
            <pc:sldMk cId="1503372545" sldId="319"/>
            <ac:spMk id="7" creationId="{5CC0268D-A77A-E384-4FE4-22244794D489}"/>
          </ac:spMkLst>
        </pc:spChg>
        <pc:spChg chg="mod">
          <ac:chgData name="Paul Chen" userId="0ba03eeb428624e4" providerId="LiveId" clId="{6F0BA790-82AD-49F6-90D4-03C73F178510}" dt="2023-04-27T17:38:53.071" v="739" actId="6549"/>
          <ac:spMkLst>
            <pc:docMk/>
            <pc:sldMk cId="1503372545" sldId="319"/>
            <ac:spMk id="39" creationId="{A6AC0A45-4766-33B8-C45F-25AE0591463C}"/>
          </ac:spMkLst>
        </pc:spChg>
      </pc:sldChg>
      <pc:sldChg chg="addSp delSp modSp add del mod">
        <pc:chgData name="Paul Chen" userId="0ba03eeb428624e4" providerId="LiveId" clId="{6F0BA790-82AD-49F6-90D4-03C73F178510}" dt="2023-04-27T16:40:37.679" v="170"/>
        <pc:sldMkLst>
          <pc:docMk/>
          <pc:sldMk cId="2908228471" sldId="320"/>
        </pc:sldMkLst>
        <pc:spChg chg="add mod">
          <ac:chgData name="Paul Chen" userId="0ba03eeb428624e4" providerId="LiveId" clId="{6F0BA790-82AD-49F6-90D4-03C73F178510}" dt="2023-04-27T16:29:37.593" v="25"/>
          <ac:spMkLst>
            <pc:docMk/>
            <pc:sldMk cId="2908228471" sldId="320"/>
            <ac:spMk id="2" creationId="{AD5A4A89-0D27-B760-A005-902388309153}"/>
          </ac:spMkLst>
        </pc:spChg>
        <pc:picChg chg="add mod">
          <ac:chgData name="Paul Chen" userId="0ba03eeb428624e4" providerId="LiveId" clId="{6F0BA790-82AD-49F6-90D4-03C73F178510}" dt="2023-04-27T16:40:37.679" v="170"/>
          <ac:picMkLst>
            <pc:docMk/>
            <pc:sldMk cId="2908228471" sldId="320"/>
            <ac:picMk id="6" creationId="{AFBE847E-DBB3-4419-A1AA-05FF7DB7B948}"/>
          </ac:picMkLst>
        </pc:picChg>
        <pc:picChg chg="del mod">
          <ac:chgData name="Paul Chen" userId="0ba03eeb428624e4" providerId="LiveId" clId="{6F0BA790-82AD-49F6-90D4-03C73F178510}" dt="2023-04-27T16:40:34.384" v="169" actId="478"/>
          <ac:picMkLst>
            <pc:docMk/>
            <pc:sldMk cId="2908228471" sldId="320"/>
            <ac:picMk id="36" creationId="{7ED9A558-EA20-7BB5-30A6-52378864CBEA}"/>
          </ac:picMkLst>
        </pc:picChg>
      </pc:sldChg>
      <pc:sldChg chg="del">
        <pc:chgData name="Paul Chen" userId="0ba03eeb428624e4" providerId="LiveId" clId="{6F0BA790-82AD-49F6-90D4-03C73F178510}" dt="2023-04-27T16:32:28.279" v="52" actId="47"/>
        <pc:sldMkLst>
          <pc:docMk/>
          <pc:sldMk cId="3530024331" sldId="327"/>
        </pc:sldMkLst>
      </pc:sldChg>
      <pc:sldChg chg="addSp modSp add del mod ord">
        <pc:chgData name="Paul Chen" userId="0ba03eeb428624e4" providerId="LiveId" clId="{6F0BA790-82AD-49F6-90D4-03C73F178510}" dt="2023-04-27T18:04:16.006" v="1066" actId="20578"/>
        <pc:sldMkLst>
          <pc:docMk/>
          <pc:sldMk cId="3452365225" sldId="328"/>
        </pc:sldMkLst>
        <pc:spChg chg="add mod">
          <ac:chgData name="Paul Chen" userId="0ba03eeb428624e4" providerId="LiveId" clId="{6F0BA790-82AD-49F6-90D4-03C73F178510}" dt="2023-04-27T16:29:40.378" v="26"/>
          <ac:spMkLst>
            <pc:docMk/>
            <pc:sldMk cId="3452365225" sldId="328"/>
            <ac:spMk id="2" creationId="{0E231D52-F048-E97B-AD33-7A978D2C41C8}"/>
          </ac:spMkLst>
        </pc:spChg>
        <pc:picChg chg="mod">
          <ac:chgData name="Paul Chen" userId="0ba03eeb428624e4" providerId="LiveId" clId="{6F0BA790-82AD-49F6-90D4-03C73F178510}" dt="2023-04-27T16:40:15.272" v="167" actId="1076"/>
          <ac:picMkLst>
            <pc:docMk/>
            <pc:sldMk cId="3452365225" sldId="328"/>
            <ac:picMk id="17" creationId="{0C0FA966-828B-FD48-D2FE-D060D5924E5D}"/>
          </ac:picMkLst>
        </pc:picChg>
      </pc:sldChg>
      <pc:sldChg chg="addSp modSp add mod">
        <pc:chgData name="Paul Chen" userId="0ba03eeb428624e4" providerId="LiveId" clId="{6F0BA790-82AD-49F6-90D4-03C73F178510}" dt="2023-04-27T16:40:43.417" v="171" actId="1036"/>
        <pc:sldMkLst>
          <pc:docMk/>
          <pc:sldMk cId="3685661223" sldId="330"/>
        </pc:sldMkLst>
        <pc:spChg chg="add mod">
          <ac:chgData name="Paul Chen" userId="0ba03eeb428624e4" providerId="LiveId" clId="{6F0BA790-82AD-49F6-90D4-03C73F178510}" dt="2023-04-27T16:29:42.424" v="27"/>
          <ac:spMkLst>
            <pc:docMk/>
            <pc:sldMk cId="3685661223" sldId="330"/>
            <ac:spMk id="2" creationId="{CA4FB92A-8E81-A246-659C-D48025837ADD}"/>
          </ac:spMkLst>
        </pc:spChg>
        <pc:picChg chg="mod">
          <ac:chgData name="Paul Chen" userId="0ba03eeb428624e4" providerId="LiveId" clId="{6F0BA790-82AD-49F6-90D4-03C73F178510}" dt="2023-04-27T16:40:43.417" v="171" actId="1036"/>
          <ac:picMkLst>
            <pc:docMk/>
            <pc:sldMk cId="3685661223" sldId="330"/>
            <ac:picMk id="8" creationId="{6A3115CC-45C2-EFC3-C387-5F49696394A3}"/>
          </ac:picMkLst>
        </pc:picChg>
      </pc:sldChg>
      <pc:sldChg chg="addSp delSp modSp add mod modTransition modAnim">
        <pc:chgData name="Paul Chen" userId="0ba03eeb428624e4" providerId="LiveId" clId="{6F0BA790-82AD-49F6-90D4-03C73F178510}" dt="2023-04-27T16:58:27.279" v="382" actId="20577"/>
        <pc:sldMkLst>
          <pc:docMk/>
          <pc:sldMk cId="2319130301" sldId="331"/>
        </pc:sldMkLst>
        <pc:spChg chg="add del mod">
          <ac:chgData name="Paul Chen" userId="0ba03eeb428624e4" providerId="LiveId" clId="{6F0BA790-82AD-49F6-90D4-03C73F178510}" dt="2023-04-27T16:46:45.858" v="269" actId="21"/>
          <ac:spMkLst>
            <pc:docMk/>
            <pc:sldMk cId="2319130301" sldId="331"/>
            <ac:spMk id="2" creationId="{3D9BAA51-7DA2-E6CD-D3EB-7B86BA5DEAC1}"/>
          </ac:spMkLst>
        </pc:spChg>
        <pc:spChg chg="add del mod">
          <ac:chgData name="Paul Chen" userId="0ba03eeb428624e4" providerId="LiveId" clId="{6F0BA790-82AD-49F6-90D4-03C73F178510}" dt="2023-04-27T16:46:40.290" v="266"/>
          <ac:spMkLst>
            <pc:docMk/>
            <pc:sldMk cId="2319130301" sldId="331"/>
            <ac:spMk id="4" creationId="{9D0B0AFF-890D-0D73-DEC2-673426BEFD90}"/>
          </ac:spMkLst>
        </pc:spChg>
        <pc:spChg chg="add del mod">
          <ac:chgData name="Paul Chen" userId="0ba03eeb428624e4" providerId="LiveId" clId="{6F0BA790-82AD-49F6-90D4-03C73F178510}" dt="2023-04-27T16:56:42.149" v="310" actId="478"/>
          <ac:spMkLst>
            <pc:docMk/>
            <pc:sldMk cId="2319130301" sldId="331"/>
            <ac:spMk id="5" creationId="{E9EBEF47-A21A-B447-DFF1-0202F2E9C8A3}"/>
          </ac:spMkLst>
        </pc:spChg>
        <pc:spChg chg="add mod">
          <ac:chgData name="Paul Chen" userId="0ba03eeb428624e4" providerId="LiveId" clId="{6F0BA790-82AD-49F6-90D4-03C73F178510}" dt="2023-04-27T16:58:27.279" v="382" actId="20577"/>
          <ac:spMkLst>
            <pc:docMk/>
            <pc:sldMk cId="2319130301" sldId="331"/>
            <ac:spMk id="8" creationId="{EFA1F31B-6228-23FF-4430-396F0B3A0B8F}"/>
          </ac:spMkLst>
        </pc:spChg>
        <pc:spChg chg="mod">
          <ac:chgData name="Paul Chen" userId="0ba03eeb428624e4" providerId="LiveId" clId="{6F0BA790-82AD-49F6-90D4-03C73F178510}" dt="2023-04-27T16:51:41.774" v="281" actId="164"/>
          <ac:spMkLst>
            <pc:docMk/>
            <pc:sldMk cId="2319130301" sldId="331"/>
            <ac:spMk id="20" creationId="{215FECBC-26EA-6ADC-81A3-B58BE00CBE60}"/>
          </ac:spMkLst>
        </pc:spChg>
        <pc:spChg chg="mod">
          <ac:chgData name="Paul Chen" userId="0ba03eeb428624e4" providerId="LiveId" clId="{6F0BA790-82AD-49F6-90D4-03C73F178510}" dt="2023-04-27T16:51:41.774" v="281" actId="164"/>
          <ac:spMkLst>
            <pc:docMk/>
            <pc:sldMk cId="2319130301" sldId="331"/>
            <ac:spMk id="61" creationId="{1E89886A-53AE-1737-1F52-B41F0633D7AA}"/>
          </ac:spMkLst>
        </pc:spChg>
        <pc:spChg chg="mod">
          <ac:chgData name="Paul Chen" userId="0ba03eeb428624e4" providerId="LiveId" clId="{6F0BA790-82AD-49F6-90D4-03C73F178510}" dt="2023-04-27T16:51:41.774" v="281" actId="164"/>
          <ac:spMkLst>
            <pc:docMk/>
            <pc:sldMk cId="2319130301" sldId="331"/>
            <ac:spMk id="64" creationId="{FD18EAC7-7629-7B75-1D69-57E460A9A2BF}"/>
          </ac:spMkLst>
        </pc:spChg>
        <pc:spChg chg="mod">
          <ac:chgData name="Paul Chen" userId="0ba03eeb428624e4" providerId="LiveId" clId="{6F0BA790-82AD-49F6-90D4-03C73F178510}" dt="2023-04-27T16:51:41.774" v="281" actId="164"/>
          <ac:spMkLst>
            <pc:docMk/>
            <pc:sldMk cId="2319130301" sldId="331"/>
            <ac:spMk id="73" creationId="{0A2EBE46-B747-1C3E-D449-05F8F0DA07DC}"/>
          </ac:spMkLst>
        </pc:spChg>
        <pc:grpChg chg="add mod">
          <ac:chgData name="Paul Chen" userId="0ba03eeb428624e4" providerId="LiveId" clId="{6F0BA790-82AD-49F6-90D4-03C73F178510}" dt="2023-04-27T16:51:41.774" v="281" actId="164"/>
          <ac:grpSpMkLst>
            <pc:docMk/>
            <pc:sldMk cId="2319130301" sldId="331"/>
            <ac:grpSpMk id="7" creationId="{7238841A-C2AE-8BB4-648B-48D2BDCA7AE3}"/>
          </ac:grpSpMkLst>
        </pc:grpChg>
        <pc:picChg chg="mod">
          <ac:chgData name="Paul Chen" userId="0ba03eeb428624e4" providerId="LiveId" clId="{6F0BA790-82AD-49F6-90D4-03C73F178510}" dt="2023-04-27T16:51:41.774" v="281" actId="164"/>
          <ac:picMkLst>
            <pc:docMk/>
            <pc:sldMk cId="2319130301" sldId="331"/>
            <ac:picMk id="13" creationId="{52BC0AF2-2B7C-7620-1D36-894BA7469443}"/>
          </ac:picMkLst>
        </pc:picChg>
        <pc:picChg chg="mod">
          <ac:chgData name="Paul Chen" userId="0ba03eeb428624e4" providerId="LiveId" clId="{6F0BA790-82AD-49F6-90D4-03C73F178510}" dt="2023-04-27T16:51:41.774" v="281" actId="164"/>
          <ac:picMkLst>
            <pc:docMk/>
            <pc:sldMk cId="2319130301" sldId="331"/>
            <ac:picMk id="57" creationId="{DE3D7E17-59DF-5CA5-DFB7-AC77B950D810}"/>
          </ac:picMkLst>
        </pc:picChg>
        <pc:picChg chg="mod">
          <ac:chgData name="Paul Chen" userId="0ba03eeb428624e4" providerId="LiveId" clId="{6F0BA790-82AD-49F6-90D4-03C73F178510}" dt="2023-04-27T16:51:41.774" v="281" actId="164"/>
          <ac:picMkLst>
            <pc:docMk/>
            <pc:sldMk cId="2319130301" sldId="331"/>
            <ac:picMk id="63" creationId="{0195A804-85B1-7271-9A73-074AA15A83F3}"/>
          </ac:picMkLst>
        </pc:picChg>
        <pc:picChg chg="mod">
          <ac:chgData name="Paul Chen" userId="0ba03eeb428624e4" providerId="LiveId" clId="{6F0BA790-82AD-49F6-90D4-03C73F178510}" dt="2023-04-27T16:51:41.774" v="281" actId="164"/>
          <ac:picMkLst>
            <pc:docMk/>
            <pc:sldMk cId="2319130301" sldId="331"/>
            <ac:picMk id="69" creationId="{F6EDC652-2633-0445-87A4-EFFC402F4876}"/>
          </ac:picMkLst>
        </pc:picChg>
        <pc:picChg chg="mod">
          <ac:chgData name="Paul Chen" userId="0ba03eeb428624e4" providerId="LiveId" clId="{6F0BA790-82AD-49F6-90D4-03C73F178510}" dt="2023-04-27T16:51:41.774" v="281" actId="164"/>
          <ac:picMkLst>
            <pc:docMk/>
            <pc:sldMk cId="2319130301" sldId="331"/>
            <ac:picMk id="70" creationId="{89E6235C-A735-68DE-FD88-5F6171FD0F8B}"/>
          </ac:picMkLst>
        </pc:picChg>
        <pc:picChg chg="mod">
          <ac:chgData name="Paul Chen" userId="0ba03eeb428624e4" providerId="LiveId" clId="{6F0BA790-82AD-49F6-90D4-03C73F178510}" dt="2023-04-27T16:51:41.774" v="281" actId="164"/>
          <ac:picMkLst>
            <pc:docMk/>
            <pc:sldMk cId="2319130301" sldId="331"/>
            <ac:picMk id="71" creationId="{9075A096-48D2-0C92-7C93-E7536C330ED2}"/>
          </ac:picMkLst>
        </pc:picChg>
        <pc:picChg chg="mod">
          <ac:chgData name="Paul Chen" userId="0ba03eeb428624e4" providerId="LiveId" clId="{6F0BA790-82AD-49F6-90D4-03C73F178510}" dt="2023-04-27T16:51:41.774" v="281" actId="164"/>
          <ac:picMkLst>
            <pc:docMk/>
            <pc:sldMk cId="2319130301" sldId="331"/>
            <ac:picMk id="72" creationId="{956253A7-2809-E001-19CA-93AEE72A3EAD}"/>
          </ac:picMkLst>
        </pc:picChg>
      </pc:sldChg>
      <pc:sldChg chg="addSp delSp modSp add mod">
        <pc:chgData name="Paul Chen" userId="0ba03eeb428624e4" providerId="LiveId" clId="{6F0BA790-82AD-49F6-90D4-03C73F178510}" dt="2023-04-27T16:56:35.714" v="307"/>
        <pc:sldMkLst>
          <pc:docMk/>
          <pc:sldMk cId="3177268294" sldId="332"/>
        </pc:sldMkLst>
        <pc:spChg chg="add del mod">
          <ac:chgData name="Paul Chen" userId="0ba03eeb428624e4" providerId="LiveId" clId="{6F0BA790-82AD-49F6-90D4-03C73F178510}" dt="2023-04-27T16:55:22.464" v="298" actId="478"/>
          <ac:spMkLst>
            <pc:docMk/>
            <pc:sldMk cId="3177268294" sldId="332"/>
            <ac:spMk id="15" creationId="{475EC99D-96C3-515E-A05D-4D366BE38FB0}"/>
          </ac:spMkLst>
        </pc:spChg>
        <pc:spChg chg="add del mod">
          <ac:chgData name="Paul Chen" userId="0ba03eeb428624e4" providerId="LiveId" clId="{6F0BA790-82AD-49F6-90D4-03C73F178510}" dt="2023-04-27T16:56:35.378" v="306" actId="478"/>
          <ac:spMkLst>
            <pc:docMk/>
            <pc:sldMk cId="3177268294" sldId="332"/>
            <ac:spMk id="18" creationId="{1AFB1EA6-09C4-1724-5440-85AC2D490C95}"/>
          </ac:spMkLst>
        </pc:spChg>
        <pc:spChg chg="mod">
          <ac:chgData name="Paul Chen" userId="0ba03eeb428624e4" providerId="LiveId" clId="{6F0BA790-82AD-49F6-90D4-03C73F178510}" dt="2023-04-27T16:49:35.493" v="272" actId="14100"/>
          <ac:spMkLst>
            <pc:docMk/>
            <pc:sldMk cId="3177268294" sldId="332"/>
            <ac:spMk id="20" creationId="{215FECBC-26EA-6ADC-81A3-B58BE00CBE60}"/>
          </ac:spMkLst>
        </pc:spChg>
        <pc:spChg chg="add mod">
          <ac:chgData name="Paul Chen" userId="0ba03eeb428624e4" providerId="LiveId" clId="{6F0BA790-82AD-49F6-90D4-03C73F178510}" dt="2023-04-27T16:56:35.714" v="307"/>
          <ac:spMkLst>
            <pc:docMk/>
            <pc:sldMk cId="3177268294" sldId="332"/>
            <ac:spMk id="33" creationId="{9C0A0981-9D45-738D-67FD-D7F16D9A799A}"/>
          </ac:spMkLst>
        </pc:spChg>
        <pc:spChg chg="mod">
          <ac:chgData name="Paul Chen" userId="0ba03eeb428624e4" providerId="LiveId" clId="{6F0BA790-82AD-49F6-90D4-03C73F178510}" dt="2023-04-27T16:31:14.907" v="48" actId="1076"/>
          <ac:spMkLst>
            <pc:docMk/>
            <pc:sldMk cId="3177268294" sldId="332"/>
            <ac:spMk id="34" creationId="{F9DA3816-3BC2-1C1A-D176-4FB79237A8FE}"/>
          </ac:spMkLst>
        </pc:spChg>
      </pc:sldChg>
      <pc:sldChg chg="addSp delSp modSp add mod delAnim modAnim">
        <pc:chgData name="Paul Chen" userId="0ba03eeb428624e4" providerId="LiveId" clId="{6F0BA790-82AD-49F6-90D4-03C73F178510}" dt="2023-04-27T18:05:24.051" v="1130" actId="1036"/>
        <pc:sldMkLst>
          <pc:docMk/>
          <pc:sldMk cId="3131017237" sldId="333"/>
        </pc:sldMkLst>
        <pc:spChg chg="add del mod">
          <ac:chgData name="Paul Chen" userId="0ba03eeb428624e4" providerId="LiveId" clId="{6F0BA790-82AD-49F6-90D4-03C73F178510}" dt="2023-04-27T16:55:17.508" v="296" actId="478"/>
          <ac:spMkLst>
            <pc:docMk/>
            <pc:sldMk cId="3131017237" sldId="333"/>
            <ac:spMk id="8" creationId="{CA4B16DE-C535-C671-D7F1-575C53E073F1}"/>
          </ac:spMkLst>
        </pc:spChg>
        <pc:spChg chg="add del mod">
          <ac:chgData name="Paul Chen" userId="0ba03eeb428624e4" providerId="LiveId" clId="{6F0BA790-82AD-49F6-90D4-03C73F178510}" dt="2023-04-27T16:56:38.947" v="308" actId="478"/>
          <ac:spMkLst>
            <pc:docMk/>
            <pc:sldMk cId="3131017237" sldId="333"/>
            <ac:spMk id="15" creationId="{8FFFE74F-E32B-96FC-A6F3-8F88D7F82E24}"/>
          </ac:spMkLst>
        </pc:spChg>
        <pc:spChg chg="add mod">
          <ac:chgData name="Paul Chen" userId="0ba03eeb428624e4" providerId="LiveId" clId="{6F0BA790-82AD-49F6-90D4-03C73F178510}" dt="2023-04-27T16:56:39.270" v="309"/>
          <ac:spMkLst>
            <pc:docMk/>
            <pc:sldMk cId="3131017237" sldId="333"/>
            <ac:spMk id="18" creationId="{AF08FCFB-CE35-1C70-AC04-6E7D51BDFD63}"/>
          </ac:spMkLst>
        </pc:spChg>
        <pc:spChg chg="del">
          <ac:chgData name="Paul Chen" userId="0ba03eeb428624e4" providerId="LiveId" clId="{6F0BA790-82AD-49F6-90D4-03C73F178510}" dt="2023-04-27T16:32:18.564" v="50" actId="478"/>
          <ac:spMkLst>
            <pc:docMk/>
            <pc:sldMk cId="3131017237" sldId="333"/>
            <ac:spMk id="34" creationId="{F9DA3816-3BC2-1C1A-D176-4FB79237A8FE}"/>
          </ac:spMkLst>
        </pc:spChg>
        <pc:spChg chg="mod">
          <ac:chgData name="Paul Chen" userId="0ba03eeb428624e4" providerId="LiveId" clId="{6F0BA790-82AD-49F6-90D4-03C73F178510}" dt="2023-04-27T18:05:03.328" v="1097" actId="1076"/>
          <ac:spMkLst>
            <pc:docMk/>
            <pc:sldMk cId="3131017237" sldId="333"/>
            <ac:spMk id="43" creationId="{BC4E54B0-6C2F-F877-4874-B035AC1CBAC8}"/>
          </ac:spMkLst>
        </pc:spChg>
        <pc:spChg chg="mod">
          <ac:chgData name="Paul Chen" userId="0ba03eeb428624e4" providerId="LiveId" clId="{6F0BA790-82AD-49F6-90D4-03C73F178510}" dt="2023-04-27T18:05:24.051" v="1130" actId="1036"/>
          <ac:spMkLst>
            <pc:docMk/>
            <pc:sldMk cId="3131017237" sldId="333"/>
            <ac:spMk id="44" creationId="{CD58937E-83BB-3DA0-3F13-B7D5780813E5}"/>
          </ac:spMkLst>
        </pc:spChg>
        <pc:picChg chg="del mod">
          <ac:chgData name="Paul Chen" userId="0ba03eeb428624e4" providerId="LiveId" clId="{6F0BA790-82AD-49F6-90D4-03C73F178510}" dt="2023-04-27T18:04:49.805" v="1067" actId="478"/>
          <ac:picMkLst>
            <pc:docMk/>
            <pc:sldMk cId="3131017237" sldId="333"/>
            <ac:picMk id="2" creationId="{ADF8AF4C-A306-13BB-E2C5-0BD86A4A5446}"/>
          </ac:picMkLst>
        </pc:picChg>
        <pc:picChg chg="mod">
          <ac:chgData name="Paul Chen" userId="0ba03eeb428624e4" providerId="LiveId" clId="{6F0BA790-82AD-49F6-90D4-03C73F178510}" dt="2023-04-27T18:05:24.051" v="1130" actId="1036"/>
          <ac:picMkLst>
            <pc:docMk/>
            <pc:sldMk cId="3131017237" sldId="333"/>
            <ac:picMk id="16" creationId="{EF0BC48F-94CA-6B49-29CF-2675E14B1563}"/>
          </ac:picMkLst>
        </pc:picChg>
        <pc:picChg chg="mod">
          <ac:chgData name="Paul Chen" userId="0ba03eeb428624e4" providerId="LiveId" clId="{6F0BA790-82AD-49F6-90D4-03C73F178510}" dt="2023-04-27T18:05:24.051" v="1130" actId="1036"/>
          <ac:picMkLst>
            <pc:docMk/>
            <pc:sldMk cId="3131017237" sldId="333"/>
            <ac:picMk id="33" creationId="{7EB31A75-3FA3-54F3-92BE-499C0AC35622}"/>
          </ac:picMkLst>
        </pc:picChg>
        <pc:picChg chg="mod">
          <ac:chgData name="Paul Chen" userId="0ba03eeb428624e4" providerId="LiveId" clId="{6F0BA790-82AD-49F6-90D4-03C73F178510}" dt="2023-04-27T18:05:24.051" v="1130" actId="1036"/>
          <ac:picMkLst>
            <pc:docMk/>
            <pc:sldMk cId="3131017237" sldId="333"/>
            <ac:picMk id="39" creationId="{D8E68D95-224D-3858-5F00-590FADCA11A7}"/>
          </ac:picMkLst>
        </pc:picChg>
        <pc:picChg chg="mod">
          <ac:chgData name="Paul Chen" userId="0ba03eeb428624e4" providerId="LiveId" clId="{6F0BA790-82AD-49F6-90D4-03C73F178510}" dt="2023-04-27T18:05:24.051" v="1130" actId="1036"/>
          <ac:picMkLst>
            <pc:docMk/>
            <pc:sldMk cId="3131017237" sldId="333"/>
            <ac:picMk id="40" creationId="{175FDD56-2981-8F6E-C8AD-1D9D7611523C}"/>
          </ac:picMkLst>
        </pc:picChg>
        <pc:picChg chg="mod">
          <ac:chgData name="Paul Chen" userId="0ba03eeb428624e4" providerId="LiveId" clId="{6F0BA790-82AD-49F6-90D4-03C73F178510}" dt="2023-04-27T18:05:03.328" v="1097" actId="1076"/>
          <ac:picMkLst>
            <pc:docMk/>
            <pc:sldMk cId="3131017237" sldId="333"/>
            <ac:picMk id="42" creationId="{309A7261-8434-A14E-F9F3-0144B3C1FAD2}"/>
          </ac:picMkLst>
        </pc:picChg>
      </pc:sldChg>
      <pc:sldChg chg="add del">
        <pc:chgData name="Paul Chen" userId="0ba03eeb428624e4" providerId="LiveId" clId="{6F0BA790-82AD-49F6-90D4-03C73F178510}" dt="2023-04-27T16:27:50.124" v="3"/>
        <pc:sldMkLst>
          <pc:docMk/>
          <pc:sldMk cId="3632655690" sldId="334"/>
        </pc:sldMkLst>
      </pc:sldChg>
      <pc:sldChg chg="addSp modSp mod">
        <pc:chgData name="Paul Chen" userId="0ba03eeb428624e4" providerId="LiveId" clId="{6F0BA790-82AD-49F6-90D4-03C73F178510}" dt="2023-04-27T18:50:24.533" v="1267" actId="208"/>
        <pc:sldMkLst>
          <pc:docMk/>
          <pc:sldMk cId="4044360159" sldId="338"/>
        </pc:sldMkLst>
        <pc:spChg chg="add mod">
          <ac:chgData name="Paul Chen" userId="0ba03eeb428624e4" providerId="LiveId" clId="{6F0BA790-82AD-49F6-90D4-03C73F178510}" dt="2023-04-27T16:39:05.181" v="145"/>
          <ac:spMkLst>
            <pc:docMk/>
            <pc:sldMk cId="4044360159" sldId="338"/>
            <ac:spMk id="2" creationId="{7F044751-AF21-9E51-B4F9-499DBE0BD6CD}"/>
          </ac:spMkLst>
        </pc:spChg>
        <pc:spChg chg="mod">
          <ac:chgData name="Paul Chen" userId="0ba03eeb428624e4" providerId="LiveId" clId="{6F0BA790-82AD-49F6-90D4-03C73F178510}" dt="2023-04-27T18:50:24.533" v="1267" actId="208"/>
          <ac:spMkLst>
            <pc:docMk/>
            <pc:sldMk cId="4044360159" sldId="338"/>
            <ac:spMk id="7" creationId="{5CC0268D-A77A-E384-4FE4-22244794D489}"/>
          </ac:spMkLst>
        </pc:spChg>
      </pc:sldChg>
      <pc:sldChg chg="addSp modSp add del mod modTransition">
        <pc:chgData name="Paul Chen" userId="0ba03eeb428624e4" providerId="LiveId" clId="{6F0BA790-82AD-49F6-90D4-03C73F178510}" dt="2023-04-27T19:47:31.915" v="1399"/>
        <pc:sldMkLst>
          <pc:docMk/>
          <pc:sldMk cId="1153504181" sldId="339"/>
        </pc:sldMkLst>
        <pc:spChg chg="add mod">
          <ac:chgData name="Paul Chen" userId="0ba03eeb428624e4" providerId="LiveId" clId="{6F0BA790-82AD-49F6-90D4-03C73F178510}" dt="2023-04-27T19:47:31.915" v="1399"/>
          <ac:spMkLst>
            <pc:docMk/>
            <pc:sldMk cId="1153504181" sldId="339"/>
            <ac:spMk id="2" creationId="{BAFF7601-4979-1750-6517-74DD9868D659}"/>
          </ac:spMkLst>
        </pc:spChg>
        <pc:spChg chg="mod">
          <ac:chgData name="Paul Chen" userId="0ba03eeb428624e4" providerId="LiveId" clId="{6F0BA790-82AD-49F6-90D4-03C73F178510}" dt="2023-04-27T19:46:39.698" v="1394" actId="20577"/>
          <ac:spMkLst>
            <pc:docMk/>
            <pc:sldMk cId="1153504181" sldId="339"/>
            <ac:spMk id="5" creationId="{FEC56F9D-E9A2-EC79-83E1-13891836B63B}"/>
          </ac:spMkLst>
        </pc:spChg>
      </pc:sldChg>
      <pc:sldChg chg="addSp delSp modSp del mod">
        <pc:chgData name="Paul Chen" userId="0ba03eeb428624e4" providerId="LiveId" clId="{6F0BA790-82AD-49F6-90D4-03C73F178510}" dt="2023-04-27T17:40:34.303" v="808" actId="47"/>
        <pc:sldMkLst>
          <pc:docMk/>
          <pc:sldMk cId="2315822775" sldId="339"/>
        </pc:sldMkLst>
        <pc:spChg chg="add mod">
          <ac:chgData name="Paul Chen" userId="0ba03eeb428624e4" providerId="LiveId" clId="{6F0BA790-82AD-49F6-90D4-03C73F178510}" dt="2023-04-27T16:39:08.489" v="147"/>
          <ac:spMkLst>
            <pc:docMk/>
            <pc:sldMk cId="2315822775" sldId="339"/>
            <ac:spMk id="2" creationId="{92AC2DC8-BE50-0125-009E-6F96D929B1CC}"/>
          </ac:spMkLst>
        </pc:spChg>
        <pc:spChg chg="add del">
          <ac:chgData name="Paul Chen" userId="0ba03eeb428624e4" providerId="LiveId" clId="{6F0BA790-82AD-49F6-90D4-03C73F178510}" dt="2023-04-27T17:40:15.962" v="793" actId="21"/>
          <ac:spMkLst>
            <pc:docMk/>
            <pc:sldMk cId="2315822775" sldId="339"/>
            <ac:spMk id="3" creationId="{CB1365D3-23CE-118B-21EB-324823FBB720}"/>
          </ac:spMkLst>
        </pc:spChg>
        <pc:spChg chg="add del">
          <ac:chgData name="Paul Chen" userId="0ba03eeb428624e4" providerId="LiveId" clId="{6F0BA790-82AD-49F6-90D4-03C73F178510}" dt="2023-04-27T17:40:15.962" v="793" actId="21"/>
          <ac:spMkLst>
            <pc:docMk/>
            <pc:sldMk cId="2315822775" sldId="339"/>
            <ac:spMk id="6" creationId="{98A00875-6749-2164-EBE8-C1A10FBE6C5C}"/>
          </ac:spMkLst>
        </pc:spChg>
        <pc:spChg chg="add del">
          <ac:chgData name="Paul Chen" userId="0ba03eeb428624e4" providerId="LiveId" clId="{6F0BA790-82AD-49F6-90D4-03C73F178510}" dt="2023-04-27T17:40:15.962" v="793" actId="21"/>
          <ac:spMkLst>
            <pc:docMk/>
            <pc:sldMk cId="2315822775" sldId="339"/>
            <ac:spMk id="8" creationId="{7BF91E98-C19E-60B5-D245-BB07B639818B}"/>
          </ac:spMkLst>
        </pc:spChg>
        <pc:spChg chg="add del">
          <ac:chgData name="Paul Chen" userId="0ba03eeb428624e4" providerId="LiveId" clId="{6F0BA790-82AD-49F6-90D4-03C73F178510}" dt="2023-04-27T17:40:15.962" v="793" actId="21"/>
          <ac:spMkLst>
            <pc:docMk/>
            <pc:sldMk cId="2315822775" sldId="339"/>
            <ac:spMk id="9" creationId="{74C2803A-DB09-F078-71E1-571A05EDDB44}"/>
          </ac:spMkLst>
        </pc:spChg>
        <pc:spChg chg="add del">
          <ac:chgData name="Paul Chen" userId="0ba03eeb428624e4" providerId="LiveId" clId="{6F0BA790-82AD-49F6-90D4-03C73F178510}" dt="2023-04-27T17:40:15.962" v="793" actId="21"/>
          <ac:spMkLst>
            <pc:docMk/>
            <pc:sldMk cId="2315822775" sldId="339"/>
            <ac:spMk id="10" creationId="{5FEA2DD5-08B4-6403-EC14-9F9B36D10AAE}"/>
          </ac:spMkLst>
        </pc:spChg>
        <pc:spChg chg="add del">
          <ac:chgData name="Paul Chen" userId="0ba03eeb428624e4" providerId="LiveId" clId="{6F0BA790-82AD-49F6-90D4-03C73F178510}" dt="2023-04-27T17:40:15.962" v="793" actId="21"/>
          <ac:spMkLst>
            <pc:docMk/>
            <pc:sldMk cId="2315822775" sldId="339"/>
            <ac:spMk id="11" creationId="{F5D1A4C3-8EA9-4CEF-27D0-1E7072DA29E3}"/>
          </ac:spMkLst>
        </pc:spChg>
        <pc:spChg chg="del">
          <ac:chgData name="Paul Chen" userId="0ba03eeb428624e4" providerId="LiveId" clId="{6F0BA790-82AD-49F6-90D4-03C73F178510}" dt="2023-04-27T17:40:15.962" v="793" actId="21"/>
          <ac:spMkLst>
            <pc:docMk/>
            <pc:sldMk cId="2315822775" sldId="339"/>
            <ac:spMk id="12" creationId="{240A3C17-FD6C-1BA8-7999-044F622343E8}"/>
          </ac:spMkLst>
        </pc:spChg>
        <pc:spChg chg="add del">
          <ac:chgData name="Paul Chen" userId="0ba03eeb428624e4" providerId="LiveId" clId="{6F0BA790-82AD-49F6-90D4-03C73F178510}" dt="2023-04-27T17:40:15.962" v="793" actId="21"/>
          <ac:spMkLst>
            <pc:docMk/>
            <pc:sldMk cId="2315822775" sldId="339"/>
            <ac:spMk id="13" creationId="{DACFFD4C-3944-59CB-B2E6-3CF9E1AF0F96}"/>
          </ac:spMkLst>
        </pc:spChg>
        <pc:spChg chg="add del">
          <ac:chgData name="Paul Chen" userId="0ba03eeb428624e4" providerId="LiveId" clId="{6F0BA790-82AD-49F6-90D4-03C73F178510}" dt="2023-04-27T17:40:15.962" v="793" actId="21"/>
          <ac:spMkLst>
            <pc:docMk/>
            <pc:sldMk cId="2315822775" sldId="339"/>
            <ac:spMk id="22" creationId="{7987872C-8648-F874-6ED2-56A3AE7BE92F}"/>
          </ac:spMkLst>
        </pc:spChg>
        <pc:spChg chg="add del">
          <ac:chgData name="Paul Chen" userId="0ba03eeb428624e4" providerId="LiveId" clId="{6F0BA790-82AD-49F6-90D4-03C73F178510}" dt="2023-04-27T17:40:15.962" v="793" actId="21"/>
          <ac:spMkLst>
            <pc:docMk/>
            <pc:sldMk cId="2315822775" sldId="339"/>
            <ac:spMk id="38" creationId="{6E719713-A905-F53D-C6BD-308DCB408E0A}"/>
          </ac:spMkLst>
        </pc:spChg>
        <pc:spChg chg="add del">
          <ac:chgData name="Paul Chen" userId="0ba03eeb428624e4" providerId="LiveId" clId="{6F0BA790-82AD-49F6-90D4-03C73F178510}" dt="2023-04-27T17:40:15.962" v="793" actId="21"/>
          <ac:spMkLst>
            <pc:docMk/>
            <pc:sldMk cId="2315822775" sldId="339"/>
            <ac:spMk id="39" creationId="{7C7138E6-846F-5752-72B7-6C96499E01D2}"/>
          </ac:spMkLst>
        </pc:spChg>
        <pc:spChg chg="add del">
          <ac:chgData name="Paul Chen" userId="0ba03eeb428624e4" providerId="LiveId" clId="{6F0BA790-82AD-49F6-90D4-03C73F178510}" dt="2023-04-27T17:40:15.962" v="793" actId="21"/>
          <ac:spMkLst>
            <pc:docMk/>
            <pc:sldMk cId="2315822775" sldId="339"/>
            <ac:spMk id="41" creationId="{EAE66123-FC04-2C5E-F414-A8697CA8AB47}"/>
          </ac:spMkLst>
        </pc:spChg>
        <pc:spChg chg="add del">
          <ac:chgData name="Paul Chen" userId="0ba03eeb428624e4" providerId="LiveId" clId="{6F0BA790-82AD-49F6-90D4-03C73F178510}" dt="2023-04-27T17:36:34.358" v="727" actId="478"/>
          <ac:spMkLst>
            <pc:docMk/>
            <pc:sldMk cId="2315822775" sldId="339"/>
            <ac:spMk id="79" creationId="{4DB71EEA-704F-DF09-7C5D-73D714953D2B}"/>
          </ac:spMkLst>
        </pc:spChg>
        <pc:cxnChg chg="add del mod">
          <ac:chgData name="Paul Chen" userId="0ba03eeb428624e4" providerId="LiveId" clId="{6F0BA790-82AD-49F6-90D4-03C73F178510}" dt="2023-04-27T17:40:15.962" v="793" actId="21"/>
          <ac:cxnSpMkLst>
            <pc:docMk/>
            <pc:sldMk cId="2315822775" sldId="339"/>
            <ac:cxnSpMk id="43" creationId="{97134941-8097-0343-D5C0-D72A924B7C4D}"/>
          </ac:cxnSpMkLst>
        </pc:cxnChg>
        <pc:cxnChg chg="add del mod">
          <ac:chgData name="Paul Chen" userId="0ba03eeb428624e4" providerId="LiveId" clId="{6F0BA790-82AD-49F6-90D4-03C73F178510}" dt="2023-04-27T17:40:15.962" v="793" actId="21"/>
          <ac:cxnSpMkLst>
            <pc:docMk/>
            <pc:sldMk cId="2315822775" sldId="339"/>
            <ac:cxnSpMk id="46" creationId="{8DB1C814-23E5-9202-3A35-4A0D6DF05FF8}"/>
          </ac:cxnSpMkLst>
        </pc:cxnChg>
        <pc:cxnChg chg="add del mod">
          <ac:chgData name="Paul Chen" userId="0ba03eeb428624e4" providerId="LiveId" clId="{6F0BA790-82AD-49F6-90D4-03C73F178510}" dt="2023-04-27T17:40:15.962" v="793" actId="21"/>
          <ac:cxnSpMkLst>
            <pc:docMk/>
            <pc:sldMk cId="2315822775" sldId="339"/>
            <ac:cxnSpMk id="48" creationId="{4BFD1DA4-05DE-6571-FC7C-0521EA8A0724}"/>
          </ac:cxnSpMkLst>
        </pc:cxnChg>
        <pc:cxnChg chg="add del mod">
          <ac:chgData name="Paul Chen" userId="0ba03eeb428624e4" providerId="LiveId" clId="{6F0BA790-82AD-49F6-90D4-03C73F178510}" dt="2023-04-27T17:40:15.962" v="793" actId="21"/>
          <ac:cxnSpMkLst>
            <pc:docMk/>
            <pc:sldMk cId="2315822775" sldId="339"/>
            <ac:cxnSpMk id="50" creationId="{8C172A9B-DBE8-6D0C-C7D3-574E9336AB98}"/>
          </ac:cxnSpMkLst>
        </pc:cxnChg>
        <pc:cxnChg chg="add del mod">
          <ac:chgData name="Paul Chen" userId="0ba03eeb428624e4" providerId="LiveId" clId="{6F0BA790-82AD-49F6-90D4-03C73F178510}" dt="2023-04-27T17:40:15.962" v="793" actId="21"/>
          <ac:cxnSpMkLst>
            <pc:docMk/>
            <pc:sldMk cId="2315822775" sldId="339"/>
            <ac:cxnSpMk id="52" creationId="{C06C599E-0F21-B91A-5E73-8F41CF4A5F9B}"/>
          </ac:cxnSpMkLst>
        </pc:cxnChg>
        <pc:cxnChg chg="add del mod">
          <ac:chgData name="Paul Chen" userId="0ba03eeb428624e4" providerId="LiveId" clId="{6F0BA790-82AD-49F6-90D4-03C73F178510}" dt="2023-04-27T17:40:15.962" v="793" actId="21"/>
          <ac:cxnSpMkLst>
            <pc:docMk/>
            <pc:sldMk cId="2315822775" sldId="339"/>
            <ac:cxnSpMk id="54" creationId="{4B42E20C-BCB1-AC12-78BD-60ABCF30F0B4}"/>
          </ac:cxnSpMkLst>
        </pc:cxnChg>
        <pc:cxnChg chg="add del mod">
          <ac:chgData name="Paul Chen" userId="0ba03eeb428624e4" providerId="LiveId" clId="{6F0BA790-82AD-49F6-90D4-03C73F178510}" dt="2023-04-27T17:40:15.962" v="793" actId="21"/>
          <ac:cxnSpMkLst>
            <pc:docMk/>
            <pc:sldMk cId="2315822775" sldId="339"/>
            <ac:cxnSpMk id="61" creationId="{2F90307D-BE62-1143-9D59-26289024CD54}"/>
          </ac:cxnSpMkLst>
        </pc:cxnChg>
        <pc:cxnChg chg="add del mod">
          <ac:chgData name="Paul Chen" userId="0ba03eeb428624e4" providerId="LiveId" clId="{6F0BA790-82AD-49F6-90D4-03C73F178510}" dt="2023-04-27T17:40:15.962" v="793" actId="21"/>
          <ac:cxnSpMkLst>
            <pc:docMk/>
            <pc:sldMk cId="2315822775" sldId="339"/>
            <ac:cxnSpMk id="63" creationId="{372D988A-D774-19A5-AB36-C9CE468342D1}"/>
          </ac:cxnSpMkLst>
        </pc:cxnChg>
        <pc:cxnChg chg="add del mod">
          <ac:chgData name="Paul Chen" userId="0ba03eeb428624e4" providerId="LiveId" clId="{6F0BA790-82AD-49F6-90D4-03C73F178510}" dt="2023-04-27T17:40:15.962" v="793" actId="21"/>
          <ac:cxnSpMkLst>
            <pc:docMk/>
            <pc:sldMk cId="2315822775" sldId="339"/>
            <ac:cxnSpMk id="66" creationId="{1DCE57BB-3CE4-F7A8-8C5A-98A8234E67D7}"/>
          </ac:cxnSpMkLst>
        </pc:cxnChg>
        <pc:cxnChg chg="add del mod">
          <ac:chgData name="Paul Chen" userId="0ba03eeb428624e4" providerId="LiveId" clId="{6F0BA790-82AD-49F6-90D4-03C73F178510}" dt="2023-04-27T17:40:15.962" v="793" actId="21"/>
          <ac:cxnSpMkLst>
            <pc:docMk/>
            <pc:sldMk cId="2315822775" sldId="339"/>
            <ac:cxnSpMk id="68" creationId="{B7D124AB-83EA-B9C6-0B33-5EB6EC27AD33}"/>
          </ac:cxnSpMkLst>
        </pc:cxnChg>
        <pc:cxnChg chg="add del mod">
          <ac:chgData name="Paul Chen" userId="0ba03eeb428624e4" providerId="LiveId" clId="{6F0BA790-82AD-49F6-90D4-03C73F178510}" dt="2023-04-27T17:40:15.962" v="793" actId="21"/>
          <ac:cxnSpMkLst>
            <pc:docMk/>
            <pc:sldMk cId="2315822775" sldId="339"/>
            <ac:cxnSpMk id="70" creationId="{DBC53246-682A-13FC-463C-A6D6D585C378}"/>
          </ac:cxnSpMkLst>
        </pc:cxnChg>
      </pc:sldChg>
      <pc:sldChg chg="addSp modSp mod">
        <pc:chgData name="Paul Chen" userId="0ba03eeb428624e4" providerId="LiveId" clId="{6F0BA790-82AD-49F6-90D4-03C73F178510}" dt="2023-04-27T18:50:40.837" v="1270" actId="208"/>
        <pc:sldMkLst>
          <pc:docMk/>
          <pc:sldMk cId="2576223798" sldId="340"/>
        </pc:sldMkLst>
        <pc:spChg chg="add mod">
          <ac:chgData name="Paul Chen" userId="0ba03eeb428624e4" providerId="LiveId" clId="{6F0BA790-82AD-49F6-90D4-03C73F178510}" dt="2023-04-27T16:39:09.825" v="148"/>
          <ac:spMkLst>
            <pc:docMk/>
            <pc:sldMk cId="2576223798" sldId="340"/>
            <ac:spMk id="3" creationId="{635D6D27-AB26-A34F-88FF-FF98F09310A1}"/>
          </ac:spMkLst>
        </pc:spChg>
        <pc:spChg chg="mod">
          <ac:chgData name="Paul Chen" userId="0ba03eeb428624e4" providerId="LiveId" clId="{6F0BA790-82AD-49F6-90D4-03C73F178510}" dt="2023-04-27T18:50:40.837" v="1270" actId="208"/>
          <ac:spMkLst>
            <pc:docMk/>
            <pc:sldMk cId="2576223798" sldId="340"/>
            <ac:spMk id="7" creationId="{5CC0268D-A77A-E384-4FE4-22244794D489}"/>
          </ac:spMkLst>
        </pc:spChg>
        <pc:spChg chg="mod">
          <ac:chgData name="Paul Chen" userId="0ba03eeb428624e4" providerId="LiveId" clId="{6F0BA790-82AD-49F6-90D4-03C73F178510}" dt="2023-04-27T17:43:54.685" v="941"/>
          <ac:spMkLst>
            <pc:docMk/>
            <pc:sldMk cId="2576223798" sldId="340"/>
            <ac:spMk id="10" creationId="{071489A2-454D-2920-AA2A-E26D7C8B1353}"/>
          </ac:spMkLst>
        </pc:spChg>
      </pc:sldChg>
      <pc:sldChg chg="addSp delSp modSp mod">
        <pc:chgData name="Paul Chen" userId="0ba03eeb428624e4" providerId="LiveId" clId="{6F0BA790-82AD-49F6-90D4-03C73F178510}" dt="2023-04-27T18:50:45.187" v="1271" actId="208"/>
        <pc:sldMkLst>
          <pc:docMk/>
          <pc:sldMk cId="3958878851" sldId="341"/>
        </pc:sldMkLst>
        <pc:spChg chg="add mod">
          <ac:chgData name="Paul Chen" userId="0ba03eeb428624e4" providerId="LiveId" clId="{6F0BA790-82AD-49F6-90D4-03C73F178510}" dt="2023-04-27T16:39:11.501" v="149"/>
          <ac:spMkLst>
            <pc:docMk/>
            <pc:sldMk cId="3958878851" sldId="341"/>
            <ac:spMk id="3" creationId="{6FAE8FF9-3F5F-F838-22B5-09F1BA9838BC}"/>
          </ac:spMkLst>
        </pc:spChg>
        <pc:spChg chg="add del mod">
          <ac:chgData name="Paul Chen" userId="0ba03eeb428624e4" providerId="LiveId" clId="{6F0BA790-82AD-49F6-90D4-03C73F178510}" dt="2023-04-27T18:48:59.154" v="1260"/>
          <ac:spMkLst>
            <pc:docMk/>
            <pc:sldMk cId="3958878851" sldId="341"/>
            <ac:spMk id="4" creationId="{5C44421C-1019-C2DA-FEE1-C50AA1A908FF}"/>
          </ac:spMkLst>
        </pc:spChg>
        <pc:spChg chg="del">
          <ac:chgData name="Paul Chen" userId="0ba03eeb428624e4" providerId="LiveId" clId="{6F0BA790-82AD-49F6-90D4-03C73F178510}" dt="2023-04-27T18:49:07.498" v="1263" actId="478"/>
          <ac:spMkLst>
            <pc:docMk/>
            <pc:sldMk cId="3958878851" sldId="341"/>
            <ac:spMk id="5" creationId="{5DE37041-066E-3230-6884-68ABF96D24F1}"/>
          </ac:spMkLst>
        </pc:spChg>
        <pc:spChg chg="del">
          <ac:chgData name="Paul Chen" userId="0ba03eeb428624e4" providerId="LiveId" clId="{6F0BA790-82AD-49F6-90D4-03C73F178510}" dt="2023-04-27T18:49:07.498" v="1263" actId="478"/>
          <ac:spMkLst>
            <pc:docMk/>
            <pc:sldMk cId="3958878851" sldId="341"/>
            <ac:spMk id="6" creationId="{7D6EC6F3-AB45-63C2-6BB3-955FC21D32C6}"/>
          </ac:spMkLst>
        </pc:spChg>
        <pc:spChg chg="mod">
          <ac:chgData name="Paul Chen" userId="0ba03eeb428624e4" providerId="LiveId" clId="{6F0BA790-82AD-49F6-90D4-03C73F178510}" dt="2023-04-27T18:50:45.187" v="1271" actId="208"/>
          <ac:spMkLst>
            <pc:docMk/>
            <pc:sldMk cId="3958878851" sldId="341"/>
            <ac:spMk id="7" creationId="{5CC0268D-A77A-E384-4FE4-22244794D489}"/>
          </ac:spMkLst>
        </pc:spChg>
        <pc:spChg chg="mod">
          <ac:chgData name="Paul Chen" userId="0ba03eeb428624e4" providerId="LiveId" clId="{6F0BA790-82AD-49F6-90D4-03C73F178510}" dt="2023-04-27T17:43:58.712" v="942"/>
          <ac:spMkLst>
            <pc:docMk/>
            <pc:sldMk cId="3958878851" sldId="341"/>
            <ac:spMk id="10" creationId="{071489A2-454D-2920-AA2A-E26D7C8B1353}"/>
          </ac:spMkLst>
        </pc:spChg>
        <pc:spChg chg="del">
          <ac:chgData name="Paul Chen" userId="0ba03eeb428624e4" providerId="LiveId" clId="{6F0BA790-82AD-49F6-90D4-03C73F178510}" dt="2023-04-27T18:49:07.498" v="1263" actId="478"/>
          <ac:spMkLst>
            <pc:docMk/>
            <pc:sldMk cId="3958878851" sldId="341"/>
            <ac:spMk id="13" creationId="{B5ABD16B-2B3C-AC74-5AFC-C4D9479F621C}"/>
          </ac:spMkLst>
        </pc:spChg>
        <pc:spChg chg="del">
          <ac:chgData name="Paul Chen" userId="0ba03eeb428624e4" providerId="LiveId" clId="{6F0BA790-82AD-49F6-90D4-03C73F178510}" dt="2023-04-27T18:49:07.498" v="1263" actId="478"/>
          <ac:spMkLst>
            <pc:docMk/>
            <pc:sldMk cId="3958878851" sldId="341"/>
            <ac:spMk id="14" creationId="{3E152BDC-CBEB-5373-6FCA-CE46E1AE0E39}"/>
          </ac:spMkLst>
        </pc:spChg>
        <pc:spChg chg="del">
          <ac:chgData name="Paul Chen" userId="0ba03eeb428624e4" providerId="LiveId" clId="{6F0BA790-82AD-49F6-90D4-03C73F178510}" dt="2023-04-27T18:49:07.498" v="1263" actId="478"/>
          <ac:spMkLst>
            <pc:docMk/>
            <pc:sldMk cId="3958878851" sldId="341"/>
            <ac:spMk id="15" creationId="{0EC2F16C-8529-4F6E-9A85-48F811046359}"/>
          </ac:spMkLst>
        </pc:spChg>
        <pc:spChg chg="del">
          <ac:chgData name="Paul Chen" userId="0ba03eeb428624e4" providerId="LiveId" clId="{6F0BA790-82AD-49F6-90D4-03C73F178510}" dt="2023-04-27T18:49:07.498" v="1263" actId="478"/>
          <ac:spMkLst>
            <pc:docMk/>
            <pc:sldMk cId="3958878851" sldId="341"/>
            <ac:spMk id="16" creationId="{0E9E4A17-685A-877E-611C-DBC2A1AEE20C}"/>
          </ac:spMkLst>
        </pc:spChg>
        <pc:spChg chg="del">
          <ac:chgData name="Paul Chen" userId="0ba03eeb428624e4" providerId="LiveId" clId="{6F0BA790-82AD-49F6-90D4-03C73F178510}" dt="2023-04-27T18:49:07.498" v="1263" actId="478"/>
          <ac:spMkLst>
            <pc:docMk/>
            <pc:sldMk cId="3958878851" sldId="341"/>
            <ac:spMk id="17" creationId="{C4225508-B790-DD63-5D03-71B053149FDF}"/>
          </ac:spMkLst>
        </pc:spChg>
        <pc:spChg chg="del">
          <ac:chgData name="Paul Chen" userId="0ba03eeb428624e4" providerId="LiveId" clId="{6F0BA790-82AD-49F6-90D4-03C73F178510}" dt="2023-04-27T18:49:07.498" v="1263" actId="478"/>
          <ac:spMkLst>
            <pc:docMk/>
            <pc:sldMk cId="3958878851" sldId="341"/>
            <ac:spMk id="18" creationId="{B4110C1D-7E4E-D14F-5455-4834178AF832}"/>
          </ac:spMkLst>
        </pc:spChg>
        <pc:spChg chg="del">
          <ac:chgData name="Paul Chen" userId="0ba03eeb428624e4" providerId="LiveId" clId="{6F0BA790-82AD-49F6-90D4-03C73F178510}" dt="2023-04-27T18:49:07.498" v="1263" actId="478"/>
          <ac:spMkLst>
            <pc:docMk/>
            <pc:sldMk cId="3958878851" sldId="341"/>
            <ac:spMk id="19" creationId="{DF83900D-B390-4D6F-4A1F-C55BF8760EE9}"/>
          </ac:spMkLst>
        </pc:spChg>
        <pc:spChg chg="del">
          <ac:chgData name="Paul Chen" userId="0ba03eeb428624e4" providerId="LiveId" clId="{6F0BA790-82AD-49F6-90D4-03C73F178510}" dt="2023-04-27T18:49:07.498" v="1263" actId="478"/>
          <ac:spMkLst>
            <pc:docMk/>
            <pc:sldMk cId="3958878851" sldId="341"/>
            <ac:spMk id="20" creationId="{0232FAA2-196F-45C0-87A0-0D3D4984B744}"/>
          </ac:spMkLst>
        </pc:spChg>
        <pc:spChg chg="del">
          <ac:chgData name="Paul Chen" userId="0ba03eeb428624e4" providerId="LiveId" clId="{6F0BA790-82AD-49F6-90D4-03C73F178510}" dt="2023-04-27T18:49:07.498" v="1263" actId="478"/>
          <ac:spMkLst>
            <pc:docMk/>
            <pc:sldMk cId="3958878851" sldId="341"/>
            <ac:spMk id="21" creationId="{344C3A85-81E9-2241-30E9-67BDDB230F09}"/>
          </ac:spMkLst>
        </pc:spChg>
        <pc:spChg chg="del">
          <ac:chgData name="Paul Chen" userId="0ba03eeb428624e4" providerId="LiveId" clId="{6F0BA790-82AD-49F6-90D4-03C73F178510}" dt="2023-04-27T18:49:07.498" v="1263" actId="478"/>
          <ac:spMkLst>
            <pc:docMk/>
            <pc:sldMk cId="3958878851" sldId="341"/>
            <ac:spMk id="22" creationId="{BDE99EB3-95D9-138E-058A-672582DBC3B5}"/>
          </ac:spMkLst>
        </pc:spChg>
        <pc:spChg chg="del">
          <ac:chgData name="Paul Chen" userId="0ba03eeb428624e4" providerId="LiveId" clId="{6F0BA790-82AD-49F6-90D4-03C73F178510}" dt="2023-04-27T18:49:07.498" v="1263" actId="478"/>
          <ac:spMkLst>
            <pc:docMk/>
            <pc:sldMk cId="3958878851" sldId="341"/>
            <ac:spMk id="23" creationId="{D857B64A-415C-182C-4EE0-A5DB0D585DD1}"/>
          </ac:spMkLst>
        </pc:spChg>
        <pc:spChg chg="del">
          <ac:chgData name="Paul Chen" userId="0ba03eeb428624e4" providerId="LiveId" clId="{6F0BA790-82AD-49F6-90D4-03C73F178510}" dt="2023-04-27T18:49:07.498" v="1263" actId="478"/>
          <ac:spMkLst>
            <pc:docMk/>
            <pc:sldMk cId="3958878851" sldId="341"/>
            <ac:spMk id="24" creationId="{6CBD56F7-D74F-658F-13D9-DA606ACE0D5A}"/>
          </ac:spMkLst>
        </pc:spChg>
        <pc:spChg chg="del">
          <ac:chgData name="Paul Chen" userId="0ba03eeb428624e4" providerId="LiveId" clId="{6F0BA790-82AD-49F6-90D4-03C73F178510}" dt="2023-04-27T18:49:07.498" v="1263" actId="478"/>
          <ac:spMkLst>
            <pc:docMk/>
            <pc:sldMk cId="3958878851" sldId="341"/>
            <ac:spMk id="25" creationId="{8A21CA27-5D09-CFE2-F253-6F64C139311B}"/>
          </ac:spMkLst>
        </pc:spChg>
        <pc:spChg chg="add del mod">
          <ac:chgData name="Paul Chen" userId="0ba03eeb428624e4" providerId="LiveId" clId="{6F0BA790-82AD-49F6-90D4-03C73F178510}" dt="2023-04-27T18:48:59.154" v="1260"/>
          <ac:spMkLst>
            <pc:docMk/>
            <pc:sldMk cId="3958878851" sldId="341"/>
            <ac:spMk id="26" creationId="{1F72E4A6-632A-2855-6BEE-7945B3F08BE5}"/>
          </ac:spMkLst>
        </pc:spChg>
        <pc:spChg chg="add del mod">
          <ac:chgData name="Paul Chen" userId="0ba03eeb428624e4" providerId="LiveId" clId="{6F0BA790-82AD-49F6-90D4-03C73F178510}" dt="2023-04-27T18:48:59.154" v="1260"/>
          <ac:spMkLst>
            <pc:docMk/>
            <pc:sldMk cId="3958878851" sldId="341"/>
            <ac:spMk id="29" creationId="{16AE2C4C-3D24-6AD5-3088-5C74A276318D}"/>
          </ac:spMkLst>
        </pc:spChg>
        <pc:spChg chg="add del mod">
          <ac:chgData name="Paul Chen" userId="0ba03eeb428624e4" providerId="LiveId" clId="{6F0BA790-82AD-49F6-90D4-03C73F178510}" dt="2023-04-27T18:48:59.154" v="1260"/>
          <ac:spMkLst>
            <pc:docMk/>
            <pc:sldMk cId="3958878851" sldId="341"/>
            <ac:spMk id="30" creationId="{BC74DAC7-4282-0D28-38F6-52E38765955B}"/>
          </ac:spMkLst>
        </pc:spChg>
        <pc:spChg chg="add del mod">
          <ac:chgData name="Paul Chen" userId="0ba03eeb428624e4" providerId="LiveId" clId="{6F0BA790-82AD-49F6-90D4-03C73F178510}" dt="2023-04-27T18:48:59.154" v="1260"/>
          <ac:spMkLst>
            <pc:docMk/>
            <pc:sldMk cId="3958878851" sldId="341"/>
            <ac:spMk id="31" creationId="{660682B0-32A8-7367-ACA9-A054816F5786}"/>
          </ac:spMkLst>
        </pc:spChg>
        <pc:spChg chg="add del mod">
          <ac:chgData name="Paul Chen" userId="0ba03eeb428624e4" providerId="LiveId" clId="{6F0BA790-82AD-49F6-90D4-03C73F178510}" dt="2023-04-27T18:48:59.154" v="1260"/>
          <ac:spMkLst>
            <pc:docMk/>
            <pc:sldMk cId="3958878851" sldId="341"/>
            <ac:spMk id="32" creationId="{96277800-2D2F-18BF-3D02-9C3A1D29884B}"/>
          </ac:spMkLst>
        </pc:spChg>
        <pc:spChg chg="add del mod">
          <ac:chgData name="Paul Chen" userId="0ba03eeb428624e4" providerId="LiveId" clId="{6F0BA790-82AD-49F6-90D4-03C73F178510}" dt="2023-04-27T18:48:59.154" v="1260"/>
          <ac:spMkLst>
            <pc:docMk/>
            <pc:sldMk cId="3958878851" sldId="341"/>
            <ac:spMk id="33" creationId="{A29C8B0B-B164-17CB-C7E3-9C244CC1F57B}"/>
          </ac:spMkLst>
        </pc:spChg>
        <pc:spChg chg="add del mod">
          <ac:chgData name="Paul Chen" userId="0ba03eeb428624e4" providerId="LiveId" clId="{6F0BA790-82AD-49F6-90D4-03C73F178510}" dt="2023-04-27T18:48:59.154" v="1260"/>
          <ac:spMkLst>
            <pc:docMk/>
            <pc:sldMk cId="3958878851" sldId="341"/>
            <ac:spMk id="34" creationId="{B6D942EF-F3E5-7025-2DC7-2B4CEBC3DCAD}"/>
          </ac:spMkLst>
        </pc:spChg>
        <pc:spChg chg="add del mod">
          <ac:chgData name="Paul Chen" userId="0ba03eeb428624e4" providerId="LiveId" clId="{6F0BA790-82AD-49F6-90D4-03C73F178510}" dt="2023-04-27T18:48:59.154" v="1260"/>
          <ac:spMkLst>
            <pc:docMk/>
            <pc:sldMk cId="3958878851" sldId="341"/>
            <ac:spMk id="35" creationId="{CD169926-8A8E-578B-8931-F8F23BFE395D}"/>
          </ac:spMkLst>
        </pc:spChg>
        <pc:spChg chg="add del mod">
          <ac:chgData name="Paul Chen" userId="0ba03eeb428624e4" providerId="LiveId" clId="{6F0BA790-82AD-49F6-90D4-03C73F178510}" dt="2023-04-27T18:48:59.154" v="1260"/>
          <ac:spMkLst>
            <pc:docMk/>
            <pc:sldMk cId="3958878851" sldId="341"/>
            <ac:spMk id="36" creationId="{B518A33A-BE13-4392-FA57-315A6B406DB1}"/>
          </ac:spMkLst>
        </pc:spChg>
        <pc:spChg chg="add del mod">
          <ac:chgData name="Paul Chen" userId="0ba03eeb428624e4" providerId="LiveId" clId="{6F0BA790-82AD-49F6-90D4-03C73F178510}" dt="2023-04-27T18:48:59.154" v="1260"/>
          <ac:spMkLst>
            <pc:docMk/>
            <pc:sldMk cId="3958878851" sldId="341"/>
            <ac:spMk id="37" creationId="{518634DB-5118-6F24-3AE5-6976D16A5451}"/>
          </ac:spMkLst>
        </pc:spChg>
        <pc:spChg chg="add del mod">
          <ac:chgData name="Paul Chen" userId="0ba03eeb428624e4" providerId="LiveId" clId="{6F0BA790-82AD-49F6-90D4-03C73F178510}" dt="2023-04-27T18:48:59.154" v="1260"/>
          <ac:spMkLst>
            <pc:docMk/>
            <pc:sldMk cId="3958878851" sldId="341"/>
            <ac:spMk id="38" creationId="{11224DF8-FC16-9518-D4B1-4A8D8E18D63A}"/>
          </ac:spMkLst>
        </pc:spChg>
        <pc:spChg chg="add del mod">
          <ac:chgData name="Paul Chen" userId="0ba03eeb428624e4" providerId="LiveId" clId="{6F0BA790-82AD-49F6-90D4-03C73F178510}" dt="2023-04-27T18:48:59.154" v="1260"/>
          <ac:spMkLst>
            <pc:docMk/>
            <pc:sldMk cId="3958878851" sldId="341"/>
            <ac:spMk id="39" creationId="{3CBDB6BD-73BE-FCA2-2FEE-BEAD43971EBE}"/>
          </ac:spMkLst>
        </pc:spChg>
        <pc:spChg chg="add del mod">
          <ac:chgData name="Paul Chen" userId="0ba03eeb428624e4" providerId="LiveId" clId="{6F0BA790-82AD-49F6-90D4-03C73F178510}" dt="2023-04-27T18:48:59.154" v="1260"/>
          <ac:spMkLst>
            <pc:docMk/>
            <pc:sldMk cId="3958878851" sldId="341"/>
            <ac:spMk id="40" creationId="{B0805782-F74B-BB03-A0B9-08FA11E9F3C7}"/>
          </ac:spMkLst>
        </pc:spChg>
        <pc:spChg chg="add del mod">
          <ac:chgData name="Paul Chen" userId="0ba03eeb428624e4" providerId="LiveId" clId="{6F0BA790-82AD-49F6-90D4-03C73F178510}" dt="2023-04-27T18:48:59.154" v="1260"/>
          <ac:spMkLst>
            <pc:docMk/>
            <pc:sldMk cId="3958878851" sldId="341"/>
            <ac:spMk id="41" creationId="{CF51DA49-F0F4-E84E-FFEA-CC1B93EE18AD}"/>
          </ac:spMkLst>
        </pc:spChg>
        <pc:spChg chg="add del mod">
          <ac:chgData name="Paul Chen" userId="0ba03eeb428624e4" providerId="LiveId" clId="{6F0BA790-82AD-49F6-90D4-03C73F178510}" dt="2023-04-27T18:48:58.897" v="1259"/>
          <ac:spMkLst>
            <pc:docMk/>
            <pc:sldMk cId="3958878851" sldId="341"/>
            <ac:spMk id="42" creationId="{B1E1FE7E-9C72-1761-4404-6A9717638590}"/>
          </ac:spMkLst>
        </pc:spChg>
        <pc:spChg chg="add del mod">
          <ac:chgData name="Paul Chen" userId="0ba03eeb428624e4" providerId="LiveId" clId="{6F0BA790-82AD-49F6-90D4-03C73F178510}" dt="2023-04-27T18:48:58.897" v="1259"/>
          <ac:spMkLst>
            <pc:docMk/>
            <pc:sldMk cId="3958878851" sldId="341"/>
            <ac:spMk id="43" creationId="{E85591B7-C422-6847-C1C6-13448063E832}"/>
          </ac:spMkLst>
        </pc:spChg>
        <pc:spChg chg="add del mod">
          <ac:chgData name="Paul Chen" userId="0ba03eeb428624e4" providerId="LiveId" clId="{6F0BA790-82AD-49F6-90D4-03C73F178510}" dt="2023-04-27T18:48:58.897" v="1259"/>
          <ac:spMkLst>
            <pc:docMk/>
            <pc:sldMk cId="3958878851" sldId="341"/>
            <ac:spMk id="44" creationId="{A90CA8BB-8456-707A-2BCD-4806D4C52D3E}"/>
          </ac:spMkLst>
        </pc:spChg>
        <pc:spChg chg="add del mod">
          <ac:chgData name="Paul Chen" userId="0ba03eeb428624e4" providerId="LiveId" clId="{6F0BA790-82AD-49F6-90D4-03C73F178510}" dt="2023-04-27T18:48:58.897" v="1259"/>
          <ac:spMkLst>
            <pc:docMk/>
            <pc:sldMk cId="3958878851" sldId="341"/>
            <ac:spMk id="45" creationId="{8764E08E-4AEF-CDCB-61B3-AE41D75A7FE1}"/>
          </ac:spMkLst>
        </pc:spChg>
        <pc:spChg chg="add del mod">
          <ac:chgData name="Paul Chen" userId="0ba03eeb428624e4" providerId="LiveId" clId="{6F0BA790-82AD-49F6-90D4-03C73F178510}" dt="2023-04-27T18:48:58.897" v="1259"/>
          <ac:spMkLst>
            <pc:docMk/>
            <pc:sldMk cId="3958878851" sldId="341"/>
            <ac:spMk id="46" creationId="{87B74CFE-7398-A9C3-E932-703FB9835139}"/>
          </ac:spMkLst>
        </pc:spChg>
        <pc:spChg chg="add del mod">
          <ac:chgData name="Paul Chen" userId="0ba03eeb428624e4" providerId="LiveId" clId="{6F0BA790-82AD-49F6-90D4-03C73F178510}" dt="2023-04-27T18:48:58.897" v="1259"/>
          <ac:spMkLst>
            <pc:docMk/>
            <pc:sldMk cId="3958878851" sldId="341"/>
            <ac:spMk id="47" creationId="{8A745B0E-CBFD-F880-FCF6-C35CB4897F51}"/>
          </ac:spMkLst>
        </pc:spChg>
        <pc:spChg chg="add del mod">
          <ac:chgData name="Paul Chen" userId="0ba03eeb428624e4" providerId="LiveId" clId="{6F0BA790-82AD-49F6-90D4-03C73F178510}" dt="2023-04-27T18:48:58.897" v="1259"/>
          <ac:spMkLst>
            <pc:docMk/>
            <pc:sldMk cId="3958878851" sldId="341"/>
            <ac:spMk id="48" creationId="{CB1435FE-910D-2D2D-8988-AAD7F32A9CD2}"/>
          </ac:spMkLst>
        </pc:spChg>
        <pc:spChg chg="add del mod">
          <ac:chgData name="Paul Chen" userId="0ba03eeb428624e4" providerId="LiveId" clId="{6F0BA790-82AD-49F6-90D4-03C73F178510}" dt="2023-04-27T18:48:58.897" v="1259"/>
          <ac:spMkLst>
            <pc:docMk/>
            <pc:sldMk cId="3958878851" sldId="341"/>
            <ac:spMk id="49" creationId="{BC23EA55-7316-3117-21A3-8F888E50865D}"/>
          </ac:spMkLst>
        </pc:spChg>
        <pc:spChg chg="add del mod">
          <ac:chgData name="Paul Chen" userId="0ba03eeb428624e4" providerId="LiveId" clId="{6F0BA790-82AD-49F6-90D4-03C73F178510}" dt="2023-04-27T18:48:58.897" v="1259"/>
          <ac:spMkLst>
            <pc:docMk/>
            <pc:sldMk cId="3958878851" sldId="341"/>
            <ac:spMk id="50" creationId="{CC92D339-2499-9B3D-0752-F514F3F1CF16}"/>
          </ac:spMkLst>
        </pc:spChg>
        <pc:spChg chg="add del mod">
          <ac:chgData name="Paul Chen" userId="0ba03eeb428624e4" providerId="LiveId" clId="{6F0BA790-82AD-49F6-90D4-03C73F178510}" dt="2023-04-27T18:48:58.897" v="1259"/>
          <ac:spMkLst>
            <pc:docMk/>
            <pc:sldMk cId="3958878851" sldId="341"/>
            <ac:spMk id="51" creationId="{74F60912-B0AB-6F2F-0970-D582605808D4}"/>
          </ac:spMkLst>
        </pc:spChg>
        <pc:spChg chg="add del mod">
          <ac:chgData name="Paul Chen" userId="0ba03eeb428624e4" providerId="LiveId" clId="{6F0BA790-82AD-49F6-90D4-03C73F178510}" dt="2023-04-27T18:48:58.897" v="1259"/>
          <ac:spMkLst>
            <pc:docMk/>
            <pc:sldMk cId="3958878851" sldId="341"/>
            <ac:spMk id="52" creationId="{305F8C1F-BC09-63B2-54BD-AA2E6BFA422C}"/>
          </ac:spMkLst>
        </pc:spChg>
        <pc:spChg chg="add del mod">
          <ac:chgData name="Paul Chen" userId="0ba03eeb428624e4" providerId="LiveId" clId="{6F0BA790-82AD-49F6-90D4-03C73F178510}" dt="2023-04-27T18:48:58.897" v="1259"/>
          <ac:spMkLst>
            <pc:docMk/>
            <pc:sldMk cId="3958878851" sldId="341"/>
            <ac:spMk id="53" creationId="{8AB94045-327C-F032-A5BB-871155F39F9B}"/>
          </ac:spMkLst>
        </pc:spChg>
        <pc:spChg chg="add del mod">
          <ac:chgData name="Paul Chen" userId="0ba03eeb428624e4" providerId="LiveId" clId="{6F0BA790-82AD-49F6-90D4-03C73F178510}" dt="2023-04-27T18:48:58.897" v="1259"/>
          <ac:spMkLst>
            <pc:docMk/>
            <pc:sldMk cId="3958878851" sldId="341"/>
            <ac:spMk id="54" creationId="{D41DEE4D-AC8B-EAE8-7030-D22BE25B6305}"/>
          </ac:spMkLst>
        </pc:spChg>
        <pc:spChg chg="add del mod">
          <ac:chgData name="Paul Chen" userId="0ba03eeb428624e4" providerId="LiveId" clId="{6F0BA790-82AD-49F6-90D4-03C73F178510}" dt="2023-04-27T18:48:58.897" v="1259"/>
          <ac:spMkLst>
            <pc:docMk/>
            <pc:sldMk cId="3958878851" sldId="341"/>
            <ac:spMk id="55" creationId="{54C46777-ECCC-F143-2FA6-BBA4F589FF45}"/>
          </ac:spMkLst>
        </pc:spChg>
        <pc:spChg chg="add del mod">
          <ac:chgData name="Paul Chen" userId="0ba03eeb428624e4" providerId="LiveId" clId="{6F0BA790-82AD-49F6-90D4-03C73F178510}" dt="2023-04-27T18:48:58.897" v="1259"/>
          <ac:spMkLst>
            <pc:docMk/>
            <pc:sldMk cId="3958878851" sldId="341"/>
            <ac:spMk id="56" creationId="{B392E58A-127D-9238-605B-9C57BA883593}"/>
          </ac:spMkLst>
        </pc:spChg>
        <pc:spChg chg="add mod">
          <ac:chgData name="Paul Chen" userId="0ba03eeb428624e4" providerId="LiveId" clId="{6F0BA790-82AD-49F6-90D4-03C73F178510}" dt="2023-04-27T18:49:07.957" v="1264"/>
          <ac:spMkLst>
            <pc:docMk/>
            <pc:sldMk cId="3958878851" sldId="341"/>
            <ac:spMk id="57" creationId="{B0880086-EC3C-FEC5-AABD-639AB7DD48D4}"/>
          </ac:spMkLst>
        </pc:spChg>
        <pc:spChg chg="add mod">
          <ac:chgData name="Paul Chen" userId="0ba03eeb428624e4" providerId="LiveId" clId="{6F0BA790-82AD-49F6-90D4-03C73F178510}" dt="2023-04-27T18:49:07.957" v="1264"/>
          <ac:spMkLst>
            <pc:docMk/>
            <pc:sldMk cId="3958878851" sldId="341"/>
            <ac:spMk id="58" creationId="{4F106ECC-9FF4-2816-C820-96C9B5B4D423}"/>
          </ac:spMkLst>
        </pc:spChg>
        <pc:spChg chg="add mod">
          <ac:chgData name="Paul Chen" userId="0ba03eeb428624e4" providerId="LiveId" clId="{6F0BA790-82AD-49F6-90D4-03C73F178510}" dt="2023-04-27T18:49:07.957" v="1264"/>
          <ac:spMkLst>
            <pc:docMk/>
            <pc:sldMk cId="3958878851" sldId="341"/>
            <ac:spMk id="59" creationId="{615C0A27-7A39-B01C-EC3B-8A42C8E7FD58}"/>
          </ac:spMkLst>
        </pc:spChg>
        <pc:spChg chg="add mod">
          <ac:chgData name="Paul Chen" userId="0ba03eeb428624e4" providerId="LiveId" clId="{6F0BA790-82AD-49F6-90D4-03C73F178510}" dt="2023-04-27T18:49:07.957" v="1264"/>
          <ac:spMkLst>
            <pc:docMk/>
            <pc:sldMk cId="3958878851" sldId="341"/>
            <ac:spMk id="60" creationId="{E132A280-8628-9A35-7AE3-A529C568D68C}"/>
          </ac:spMkLst>
        </pc:spChg>
        <pc:spChg chg="add mod">
          <ac:chgData name="Paul Chen" userId="0ba03eeb428624e4" providerId="LiveId" clId="{6F0BA790-82AD-49F6-90D4-03C73F178510}" dt="2023-04-27T18:49:07.957" v="1264"/>
          <ac:spMkLst>
            <pc:docMk/>
            <pc:sldMk cId="3958878851" sldId="341"/>
            <ac:spMk id="61" creationId="{E9686A3B-B50F-DE89-63A8-07D4F34770D7}"/>
          </ac:spMkLst>
        </pc:spChg>
        <pc:spChg chg="add mod">
          <ac:chgData name="Paul Chen" userId="0ba03eeb428624e4" providerId="LiveId" clId="{6F0BA790-82AD-49F6-90D4-03C73F178510}" dt="2023-04-27T18:49:07.957" v="1264"/>
          <ac:spMkLst>
            <pc:docMk/>
            <pc:sldMk cId="3958878851" sldId="341"/>
            <ac:spMk id="62" creationId="{9E34C06B-0C88-1C07-6881-35112A8DD846}"/>
          </ac:spMkLst>
        </pc:spChg>
        <pc:spChg chg="add mod">
          <ac:chgData name="Paul Chen" userId="0ba03eeb428624e4" providerId="LiveId" clId="{6F0BA790-82AD-49F6-90D4-03C73F178510}" dt="2023-04-27T18:49:07.957" v="1264"/>
          <ac:spMkLst>
            <pc:docMk/>
            <pc:sldMk cId="3958878851" sldId="341"/>
            <ac:spMk id="63" creationId="{E9159FFA-BA3B-3520-8EB3-B1349C92D40F}"/>
          </ac:spMkLst>
        </pc:spChg>
        <pc:spChg chg="add mod">
          <ac:chgData name="Paul Chen" userId="0ba03eeb428624e4" providerId="LiveId" clId="{6F0BA790-82AD-49F6-90D4-03C73F178510}" dt="2023-04-27T18:49:07.957" v="1264"/>
          <ac:spMkLst>
            <pc:docMk/>
            <pc:sldMk cId="3958878851" sldId="341"/>
            <ac:spMk id="64" creationId="{9A1F7AA0-4824-AC3D-3C00-229E1A53B2F5}"/>
          </ac:spMkLst>
        </pc:spChg>
        <pc:spChg chg="add mod">
          <ac:chgData name="Paul Chen" userId="0ba03eeb428624e4" providerId="LiveId" clId="{6F0BA790-82AD-49F6-90D4-03C73F178510}" dt="2023-04-27T18:49:07.957" v="1264"/>
          <ac:spMkLst>
            <pc:docMk/>
            <pc:sldMk cId="3958878851" sldId="341"/>
            <ac:spMk id="65" creationId="{5BFE30E1-D43C-838C-F45B-B1650959EECC}"/>
          </ac:spMkLst>
        </pc:spChg>
        <pc:spChg chg="add mod">
          <ac:chgData name="Paul Chen" userId="0ba03eeb428624e4" providerId="LiveId" clId="{6F0BA790-82AD-49F6-90D4-03C73F178510}" dt="2023-04-27T18:49:07.957" v="1264"/>
          <ac:spMkLst>
            <pc:docMk/>
            <pc:sldMk cId="3958878851" sldId="341"/>
            <ac:spMk id="66" creationId="{CD5613F3-ECBC-D35B-33D2-1B554D74EBF0}"/>
          </ac:spMkLst>
        </pc:spChg>
        <pc:spChg chg="add mod">
          <ac:chgData name="Paul Chen" userId="0ba03eeb428624e4" providerId="LiveId" clId="{6F0BA790-82AD-49F6-90D4-03C73F178510}" dt="2023-04-27T18:49:07.957" v="1264"/>
          <ac:spMkLst>
            <pc:docMk/>
            <pc:sldMk cId="3958878851" sldId="341"/>
            <ac:spMk id="67" creationId="{8B1701A4-5125-69CD-998A-2C0BD7BBAD28}"/>
          </ac:spMkLst>
        </pc:spChg>
        <pc:spChg chg="add mod">
          <ac:chgData name="Paul Chen" userId="0ba03eeb428624e4" providerId="LiveId" clId="{6F0BA790-82AD-49F6-90D4-03C73F178510}" dt="2023-04-27T18:49:07.957" v="1264"/>
          <ac:spMkLst>
            <pc:docMk/>
            <pc:sldMk cId="3958878851" sldId="341"/>
            <ac:spMk id="68" creationId="{78993D8B-AA78-39B8-F1E0-CE7506274E0E}"/>
          </ac:spMkLst>
        </pc:spChg>
        <pc:spChg chg="add mod">
          <ac:chgData name="Paul Chen" userId="0ba03eeb428624e4" providerId="LiveId" clId="{6F0BA790-82AD-49F6-90D4-03C73F178510}" dt="2023-04-27T18:49:07.957" v="1264"/>
          <ac:spMkLst>
            <pc:docMk/>
            <pc:sldMk cId="3958878851" sldId="341"/>
            <ac:spMk id="69" creationId="{27FCAA66-7F9A-325A-AA3D-A1EEF72AA4AE}"/>
          </ac:spMkLst>
        </pc:spChg>
        <pc:spChg chg="add mod">
          <ac:chgData name="Paul Chen" userId="0ba03eeb428624e4" providerId="LiveId" clId="{6F0BA790-82AD-49F6-90D4-03C73F178510}" dt="2023-04-27T18:49:07.957" v="1264"/>
          <ac:spMkLst>
            <pc:docMk/>
            <pc:sldMk cId="3958878851" sldId="341"/>
            <ac:spMk id="70" creationId="{A277A4C5-DC33-6061-EE5B-8CB2AB4A1BFD}"/>
          </ac:spMkLst>
        </pc:spChg>
        <pc:spChg chg="add mod">
          <ac:chgData name="Paul Chen" userId="0ba03eeb428624e4" providerId="LiveId" clId="{6F0BA790-82AD-49F6-90D4-03C73F178510}" dt="2023-04-27T18:49:07.957" v="1264"/>
          <ac:spMkLst>
            <pc:docMk/>
            <pc:sldMk cId="3958878851" sldId="341"/>
            <ac:spMk id="71" creationId="{1447850E-26B5-5D86-FB01-915E49014998}"/>
          </ac:spMkLst>
        </pc:spChg>
      </pc:sldChg>
      <pc:sldChg chg="addSp delSp modSp mod">
        <pc:chgData name="Paul Chen" userId="0ba03eeb428624e4" providerId="LiveId" clId="{6F0BA790-82AD-49F6-90D4-03C73F178510}" dt="2023-04-27T18:50:49.816" v="1272" actId="208"/>
        <pc:sldMkLst>
          <pc:docMk/>
          <pc:sldMk cId="114031731" sldId="342"/>
        </pc:sldMkLst>
        <pc:spChg chg="add mod">
          <ac:chgData name="Paul Chen" userId="0ba03eeb428624e4" providerId="LiveId" clId="{6F0BA790-82AD-49F6-90D4-03C73F178510}" dt="2023-04-27T16:39:13.023" v="150"/>
          <ac:spMkLst>
            <pc:docMk/>
            <pc:sldMk cId="114031731" sldId="342"/>
            <ac:spMk id="3" creationId="{8BFB1E6B-B0BB-528D-FAFC-042D2B4F4255}"/>
          </ac:spMkLst>
        </pc:spChg>
        <pc:spChg chg="add del mod">
          <ac:chgData name="Paul Chen" userId="0ba03eeb428624e4" providerId="LiveId" clId="{6F0BA790-82AD-49F6-90D4-03C73F178510}" dt="2023-04-27T18:48:59.629" v="1261"/>
          <ac:spMkLst>
            <pc:docMk/>
            <pc:sldMk cId="114031731" sldId="342"/>
            <ac:spMk id="4" creationId="{4981AF6C-B536-AF0B-29EE-96FFD8A79D93}"/>
          </ac:spMkLst>
        </pc:spChg>
        <pc:spChg chg="del">
          <ac:chgData name="Paul Chen" userId="0ba03eeb428624e4" providerId="LiveId" clId="{6F0BA790-82AD-49F6-90D4-03C73F178510}" dt="2023-04-27T18:48:49.370" v="1255" actId="478"/>
          <ac:spMkLst>
            <pc:docMk/>
            <pc:sldMk cId="114031731" sldId="342"/>
            <ac:spMk id="5" creationId="{5DE37041-066E-3230-6884-68ABF96D24F1}"/>
          </ac:spMkLst>
        </pc:spChg>
        <pc:spChg chg="del">
          <ac:chgData name="Paul Chen" userId="0ba03eeb428624e4" providerId="LiveId" clId="{6F0BA790-82AD-49F6-90D4-03C73F178510}" dt="2023-04-27T18:48:49.370" v="1255" actId="478"/>
          <ac:spMkLst>
            <pc:docMk/>
            <pc:sldMk cId="114031731" sldId="342"/>
            <ac:spMk id="6" creationId="{7D6EC6F3-AB45-63C2-6BB3-955FC21D32C6}"/>
          </ac:spMkLst>
        </pc:spChg>
        <pc:spChg chg="mod">
          <ac:chgData name="Paul Chen" userId="0ba03eeb428624e4" providerId="LiveId" clId="{6F0BA790-82AD-49F6-90D4-03C73F178510}" dt="2023-04-27T18:50:49.816" v="1272" actId="208"/>
          <ac:spMkLst>
            <pc:docMk/>
            <pc:sldMk cId="114031731" sldId="342"/>
            <ac:spMk id="7" creationId="{5CC0268D-A77A-E384-4FE4-22244794D489}"/>
          </ac:spMkLst>
        </pc:spChg>
        <pc:spChg chg="mod">
          <ac:chgData name="Paul Chen" userId="0ba03eeb428624e4" providerId="LiveId" clId="{6F0BA790-82AD-49F6-90D4-03C73F178510}" dt="2023-04-27T17:44:01.789" v="943"/>
          <ac:spMkLst>
            <pc:docMk/>
            <pc:sldMk cId="114031731" sldId="342"/>
            <ac:spMk id="10" creationId="{071489A2-454D-2920-AA2A-E26D7C8B1353}"/>
          </ac:spMkLst>
        </pc:spChg>
        <pc:spChg chg="del">
          <ac:chgData name="Paul Chen" userId="0ba03eeb428624e4" providerId="LiveId" clId="{6F0BA790-82AD-49F6-90D4-03C73F178510}" dt="2023-04-27T18:48:49.370" v="1255" actId="478"/>
          <ac:spMkLst>
            <pc:docMk/>
            <pc:sldMk cId="114031731" sldId="342"/>
            <ac:spMk id="13" creationId="{B5ABD16B-2B3C-AC74-5AFC-C4D9479F621C}"/>
          </ac:spMkLst>
        </pc:spChg>
        <pc:spChg chg="del">
          <ac:chgData name="Paul Chen" userId="0ba03eeb428624e4" providerId="LiveId" clId="{6F0BA790-82AD-49F6-90D4-03C73F178510}" dt="2023-04-27T18:48:49.370" v="1255" actId="478"/>
          <ac:spMkLst>
            <pc:docMk/>
            <pc:sldMk cId="114031731" sldId="342"/>
            <ac:spMk id="14" creationId="{3E152BDC-CBEB-5373-6FCA-CE46E1AE0E39}"/>
          </ac:spMkLst>
        </pc:spChg>
        <pc:spChg chg="del">
          <ac:chgData name="Paul Chen" userId="0ba03eeb428624e4" providerId="LiveId" clId="{6F0BA790-82AD-49F6-90D4-03C73F178510}" dt="2023-04-27T18:48:49.370" v="1255" actId="478"/>
          <ac:spMkLst>
            <pc:docMk/>
            <pc:sldMk cId="114031731" sldId="342"/>
            <ac:spMk id="15" creationId="{0EC2F16C-8529-4F6E-9A85-48F811046359}"/>
          </ac:spMkLst>
        </pc:spChg>
        <pc:spChg chg="del">
          <ac:chgData name="Paul Chen" userId="0ba03eeb428624e4" providerId="LiveId" clId="{6F0BA790-82AD-49F6-90D4-03C73F178510}" dt="2023-04-27T18:48:49.370" v="1255" actId="478"/>
          <ac:spMkLst>
            <pc:docMk/>
            <pc:sldMk cId="114031731" sldId="342"/>
            <ac:spMk id="16" creationId="{0E9E4A17-685A-877E-611C-DBC2A1AEE20C}"/>
          </ac:spMkLst>
        </pc:spChg>
        <pc:spChg chg="del">
          <ac:chgData name="Paul Chen" userId="0ba03eeb428624e4" providerId="LiveId" clId="{6F0BA790-82AD-49F6-90D4-03C73F178510}" dt="2023-04-27T18:48:49.370" v="1255" actId="478"/>
          <ac:spMkLst>
            <pc:docMk/>
            <pc:sldMk cId="114031731" sldId="342"/>
            <ac:spMk id="17" creationId="{C4225508-B790-DD63-5D03-71B053149FDF}"/>
          </ac:spMkLst>
        </pc:spChg>
        <pc:spChg chg="del">
          <ac:chgData name="Paul Chen" userId="0ba03eeb428624e4" providerId="LiveId" clId="{6F0BA790-82AD-49F6-90D4-03C73F178510}" dt="2023-04-27T18:48:49.370" v="1255" actId="478"/>
          <ac:spMkLst>
            <pc:docMk/>
            <pc:sldMk cId="114031731" sldId="342"/>
            <ac:spMk id="18" creationId="{B4110C1D-7E4E-D14F-5455-4834178AF832}"/>
          </ac:spMkLst>
        </pc:spChg>
        <pc:spChg chg="del">
          <ac:chgData name="Paul Chen" userId="0ba03eeb428624e4" providerId="LiveId" clId="{6F0BA790-82AD-49F6-90D4-03C73F178510}" dt="2023-04-27T18:48:49.370" v="1255" actId="478"/>
          <ac:spMkLst>
            <pc:docMk/>
            <pc:sldMk cId="114031731" sldId="342"/>
            <ac:spMk id="19" creationId="{DF83900D-B390-4D6F-4A1F-C55BF8760EE9}"/>
          </ac:spMkLst>
        </pc:spChg>
        <pc:spChg chg="del">
          <ac:chgData name="Paul Chen" userId="0ba03eeb428624e4" providerId="LiveId" clId="{6F0BA790-82AD-49F6-90D4-03C73F178510}" dt="2023-04-27T18:48:49.370" v="1255" actId="478"/>
          <ac:spMkLst>
            <pc:docMk/>
            <pc:sldMk cId="114031731" sldId="342"/>
            <ac:spMk id="20" creationId="{0232FAA2-196F-45C0-87A0-0D3D4984B744}"/>
          </ac:spMkLst>
        </pc:spChg>
        <pc:spChg chg="del">
          <ac:chgData name="Paul Chen" userId="0ba03eeb428624e4" providerId="LiveId" clId="{6F0BA790-82AD-49F6-90D4-03C73F178510}" dt="2023-04-27T18:48:49.370" v="1255" actId="478"/>
          <ac:spMkLst>
            <pc:docMk/>
            <pc:sldMk cId="114031731" sldId="342"/>
            <ac:spMk id="21" creationId="{344C3A85-81E9-2241-30E9-67BDDB230F09}"/>
          </ac:spMkLst>
        </pc:spChg>
        <pc:spChg chg="del">
          <ac:chgData name="Paul Chen" userId="0ba03eeb428624e4" providerId="LiveId" clId="{6F0BA790-82AD-49F6-90D4-03C73F178510}" dt="2023-04-27T18:48:49.370" v="1255" actId="478"/>
          <ac:spMkLst>
            <pc:docMk/>
            <pc:sldMk cId="114031731" sldId="342"/>
            <ac:spMk id="22" creationId="{BDE99EB3-95D9-138E-058A-672582DBC3B5}"/>
          </ac:spMkLst>
        </pc:spChg>
        <pc:spChg chg="del">
          <ac:chgData name="Paul Chen" userId="0ba03eeb428624e4" providerId="LiveId" clId="{6F0BA790-82AD-49F6-90D4-03C73F178510}" dt="2023-04-27T18:48:49.370" v="1255" actId="478"/>
          <ac:spMkLst>
            <pc:docMk/>
            <pc:sldMk cId="114031731" sldId="342"/>
            <ac:spMk id="23" creationId="{D857B64A-415C-182C-4EE0-A5DB0D585DD1}"/>
          </ac:spMkLst>
        </pc:spChg>
        <pc:spChg chg="del">
          <ac:chgData name="Paul Chen" userId="0ba03eeb428624e4" providerId="LiveId" clId="{6F0BA790-82AD-49F6-90D4-03C73F178510}" dt="2023-04-27T18:48:49.370" v="1255" actId="478"/>
          <ac:spMkLst>
            <pc:docMk/>
            <pc:sldMk cId="114031731" sldId="342"/>
            <ac:spMk id="24" creationId="{6CBD56F7-D74F-658F-13D9-DA606ACE0D5A}"/>
          </ac:spMkLst>
        </pc:spChg>
        <pc:spChg chg="del">
          <ac:chgData name="Paul Chen" userId="0ba03eeb428624e4" providerId="LiveId" clId="{6F0BA790-82AD-49F6-90D4-03C73F178510}" dt="2023-04-27T18:48:49.370" v="1255" actId="478"/>
          <ac:spMkLst>
            <pc:docMk/>
            <pc:sldMk cId="114031731" sldId="342"/>
            <ac:spMk id="25" creationId="{8A21CA27-5D09-CFE2-F253-6F64C139311B}"/>
          </ac:spMkLst>
        </pc:spChg>
        <pc:spChg chg="add del mod">
          <ac:chgData name="Paul Chen" userId="0ba03eeb428624e4" providerId="LiveId" clId="{6F0BA790-82AD-49F6-90D4-03C73F178510}" dt="2023-04-27T18:48:59.629" v="1261"/>
          <ac:spMkLst>
            <pc:docMk/>
            <pc:sldMk cId="114031731" sldId="342"/>
            <ac:spMk id="26" creationId="{C75C55FB-DCED-0EA1-640C-11B2CEA053BE}"/>
          </ac:spMkLst>
        </pc:spChg>
        <pc:spChg chg="add del mod">
          <ac:chgData name="Paul Chen" userId="0ba03eeb428624e4" providerId="LiveId" clId="{6F0BA790-82AD-49F6-90D4-03C73F178510}" dt="2023-04-27T18:48:59.629" v="1261"/>
          <ac:spMkLst>
            <pc:docMk/>
            <pc:sldMk cId="114031731" sldId="342"/>
            <ac:spMk id="28" creationId="{E16D5E81-D012-7E3D-0F5F-E7C9801D9BE2}"/>
          </ac:spMkLst>
        </pc:spChg>
        <pc:spChg chg="add del mod">
          <ac:chgData name="Paul Chen" userId="0ba03eeb428624e4" providerId="LiveId" clId="{6F0BA790-82AD-49F6-90D4-03C73F178510}" dt="2023-04-27T18:48:59.629" v="1261"/>
          <ac:spMkLst>
            <pc:docMk/>
            <pc:sldMk cId="114031731" sldId="342"/>
            <ac:spMk id="29" creationId="{E93ABC9C-B4BE-860D-5DCC-C01CCBA8B103}"/>
          </ac:spMkLst>
        </pc:spChg>
        <pc:spChg chg="add del mod">
          <ac:chgData name="Paul Chen" userId="0ba03eeb428624e4" providerId="LiveId" clId="{6F0BA790-82AD-49F6-90D4-03C73F178510}" dt="2023-04-27T18:48:59.629" v="1261"/>
          <ac:spMkLst>
            <pc:docMk/>
            <pc:sldMk cId="114031731" sldId="342"/>
            <ac:spMk id="30" creationId="{1024F5D8-AB05-F862-7848-9884556FA05E}"/>
          </ac:spMkLst>
        </pc:spChg>
        <pc:spChg chg="add del mod">
          <ac:chgData name="Paul Chen" userId="0ba03eeb428624e4" providerId="LiveId" clId="{6F0BA790-82AD-49F6-90D4-03C73F178510}" dt="2023-04-27T18:48:59.629" v="1261"/>
          <ac:spMkLst>
            <pc:docMk/>
            <pc:sldMk cId="114031731" sldId="342"/>
            <ac:spMk id="31" creationId="{B0C5F811-A389-74AA-4C73-1CB0A0B6498B}"/>
          </ac:spMkLst>
        </pc:spChg>
        <pc:spChg chg="add del mod">
          <ac:chgData name="Paul Chen" userId="0ba03eeb428624e4" providerId="LiveId" clId="{6F0BA790-82AD-49F6-90D4-03C73F178510}" dt="2023-04-27T18:48:59.629" v="1261"/>
          <ac:spMkLst>
            <pc:docMk/>
            <pc:sldMk cId="114031731" sldId="342"/>
            <ac:spMk id="32" creationId="{458C8C93-6BD4-82E3-8C6F-4AA04C65DBEE}"/>
          </ac:spMkLst>
        </pc:spChg>
        <pc:spChg chg="add del mod">
          <ac:chgData name="Paul Chen" userId="0ba03eeb428624e4" providerId="LiveId" clId="{6F0BA790-82AD-49F6-90D4-03C73F178510}" dt="2023-04-27T18:48:59.629" v="1261"/>
          <ac:spMkLst>
            <pc:docMk/>
            <pc:sldMk cId="114031731" sldId="342"/>
            <ac:spMk id="33" creationId="{164C8A6F-EB4C-7401-6FF6-461987CF3C80}"/>
          </ac:spMkLst>
        </pc:spChg>
        <pc:spChg chg="add del mod">
          <ac:chgData name="Paul Chen" userId="0ba03eeb428624e4" providerId="LiveId" clId="{6F0BA790-82AD-49F6-90D4-03C73F178510}" dt="2023-04-27T18:48:59.629" v="1261"/>
          <ac:spMkLst>
            <pc:docMk/>
            <pc:sldMk cId="114031731" sldId="342"/>
            <ac:spMk id="34" creationId="{1B5A482D-99B8-C62C-56B7-60ED981DA9D3}"/>
          </ac:spMkLst>
        </pc:spChg>
        <pc:spChg chg="add del mod">
          <ac:chgData name="Paul Chen" userId="0ba03eeb428624e4" providerId="LiveId" clId="{6F0BA790-82AD-49F6-90D4-03C73F178510}" dt="2023-04-27T18:48:59.629" v="1261"/>
          <ac:spMkLst>
            <pc:docMk/>
            <pc:sldMk cId="114031731" sldId="342"/>
            <ac:spMk id="35" creationId="{116CC9D4-4110-91CD-845D-70B782FB7D9A}"/>
          </ac:spMkLst>
        </pc:spChg>
        <pc:spChg chg="add del mod">
          <ac:chgData name="Paul Chen" userId="0ba03eeb428624e4" providerId="LiveId" clId="{6F0BA790-82AD-49F6-90D4-03C73F178510}" dt="2023-04-27T18:48:59.629" v="1261"/>
          <ac:spMkLst>
            <pc:docMk/>
            <pc:sldMk cId="114031731" sldId="342"/>
            <ac:spMk id="36" creationId="{296C63E8-20C4-481B-F234-FA401F1200AE}"/>
          </ac:spMkLst>
        </pc:spChg>
        <pc:spChg chg="add del mod">
          <ac:chgData name="Paul Chen" userId="0ba03eeb428624e4" providerId="LiveId" clId="{6F0BA790-82AD-49F6-90D4-03C73F178510}" dt="2023-04-27T18:48:59.629" v="1261"/>
          <ac:spMkLst>
            <pc:docMk/>
            <pc:sldMk cId="114031731" sldId="342"/>
            <ac:spMk id="37" creationId="{E19BD712-119C-ADD2-B254-5E5C162D0852}"/>
          </ac:spMkLst>
        </pc:spChg>
        <pc:spChg chg="add del mod">
          <ac:chgData name="Paul Chen" userId="0ba03eeb428624e4" providerId="LiveId" clId="{6F0BA790-82AD-49F6-90D4-03C73F178510}" dt="2023-04-27T18:48:59.629" v="1261"/>
          <ac:spMkLst>
            <pc:docMk/>
            <pc:sldMk cId="114031731" sldId="342"/>
            <ac:spMk id="38" creationId="{7BCD2859-B5C0-030F-262C-4B1E00D6F12D}"/>
          </ac:spMkLst>
        </pc:spChg>
        <pc:spChg chg="add del mod">
          <ac:chgData name="Paul Chen" userId="0ba03eeb428624e4" providerId="LiveId" clId="{6F0BA790-82AD-49F6-90D4-03C73F178510}" dt="2023-04-27T18:48:59.629" v="1261"/>
          <ac:spMkLst>
            <pc:docMk/>
            <pc:sldMk cId="114031731" sldId="342"/>
            <ac:spMk id="39" creationId="{C57B2064-F71A-7FF4-D8DF-210BE65DBF2E}"/>
          </ac:spMkLst>
        </pc:spChg>
        <pc:spChg chg="add del mod">
          <ac:chgData name="Paul Chen" userId="0ba03eeb428624e4" providerId="LiveId" clId="{6F0BA790-82AD-49F6-90D4-03C73F178510}" dt="2023-04-27T18:48:59.629" v="1261"/>
          <ac:spMkLst>
            <pc:docMk/>
            <pc:sldMk cId="114031731" sldId="342"/>
            <ac:spMk id="40" creationId="{E95006EF-9612-8A3C-B496-D384C2A3D049}"/>
          </ac:spMkLst>
        </pc:spChg>
        <pc:spChg chg="add mod">
          <ac:chgData name="Paul Chen" userId="0ba03eeb428624e4" providerId="LiveId" clId="{6F0BA790-82AD-49F6-90D4-03C73F178510}" dt="2023-04-27T18:49:00.824" v="1262"/>
          <ac:spMkLst>
            <pc:docMk/>
            <pc:sldMk cId="114031731" sldId="342"/>
            <ac:spMk id="41" creationId="{D5C77264-BEF2-484A-1591-8CEF7D664C03}"/>
          </ac:spMkLst>
        </pc:spChg>
        <pc:spChg chg="add mod">
          <ac:chgData name="Paul Chen" userId="0ba03eeb428624e4" providerId="LiveId" clId="{6F0BA790-82AD-49F6-90D4-03C73F178510}" dt="2023-04-27T18:49:00.824" v="1262"/>
          <ac:spMkLst>
            <pc:docMk/>
            <pc:sldMk cId="114031731" sldId="342"/>
            <ac:spMk id="42" creationId="{C2F15C65-4E06-8629-BF9E-30E798874217}"/>
          </ac:spMkLst>
        </pc:spChg>
        <pc:spChg chg="add mod">
          <ac:chgData name="Paul Chen" userId="0ba03eeb428624e4" providerId="LiveId" clId="{6F0BA790-82AD-49F6-90D4-03C73F178510}" dt="2023-04-27T18:49:00.824" v="1262"/>
          <ac:spMkLst>
            <pc:docMk/>
            <pc:sldMk cId="114031731" sldId="342"/>
            <ac:spMk id="43" creationId="{C449B3A7-83CE-A815-0C6E-2525716C7983}"/>
          </ac:spMkLst>
        </pc:spChg>
        <pc:spChg chg="add mod">
          <ac:chgData name="Paul Chen" userId="0ba03eeb428624e4" providerId="LiveId" clId="{6F0BA790-82AD-49F6-90D4-03C73F178510}" dt="2023-04-27T18:49:00.824" v="1262"/>
          <ac:spMkLst>
            <pc:docMk/>
            <pc:sldMk cId="114031731" sldId="342"/>
            <ac:spMk id="44" creationId="{038BF5CA-8B59-25A0-6A26-172580BFE076}"/>
          </ac:spMkLst>
        </pc:spChg>
        <pc:spChg chg="add mod">
          <ac:chgData name="Paul Chen" userId="0ba03eeb428624e4" providerId="LiveId" clId="{6F0BA790-82AD-49F6-90D4-03C73F178510}" dt="2023-04-27T18:49:00.824" v="1262"/>
          <ac:spMkLst>
            <pc:docMk/>
            <pc:sldMk cId="114031731" sldId="342"/>
            <ac:spMk id="45" creationId="{EC9CCDA2-10AC-60B9-FCA3-D486D8BF9749}"/>
          </ac:spMkLst>
        </pc:spChg>
        <pc:spChg chg="add mod">
          <ac:chgData name="Paul Chen" userId="0ba03eeb428624e4" providerId="LiveId" clId="{6F0BA790-82AD-49F6-90D4-03C73F178510}" dt="2023-04-27T18:49:00.824" v="1262"/>
          <ac:spMkLst>
            <pc:docMk/>
            <pc:sldMk cId="114031731" sldId="342"/>
            <ac:spMk id="46" creationId="{9719FFE2-918F-C9AF-A177-74904CC810EA}"/>
          </ac:spMkLst>
        </pc:spChg>
        <pc:spChg chg="add mod">
          <ac:chgData name="Paul Chen" userId="0ba03eeb428624e4" providerId="LiveId" clId="{6F0BA790-82AD-49F6-90D4-03C73F178510}" dt="2023-04-27T18:49:00.824" v="1262"/>
          <ac:spMkLst>
            <pc:docMk/>
            <pc:sldMk cId="114031731" sldId="342"/>
            <ac:spMk id="47" creationId="{B0D130DB-94F1-7E52-7E0F-E66939242E36}"/>
          </ac:spMkLst>
        </pc:spChg>
        <pc:spChg chg="add mod">
          <ac:chgData name="Paul Chen" userId="0ba03eeb428624e4" providerId="LiveId" clId="{6F0BA790-82AD-49F6-90D4-03C73F178510}" dt="2023-04-27T18:49:00.824" v="1262"/>
          <ac:spMkLst>
            <pc:docMk/>
            <pc:sldMk cId="114031731" sldId="342"/>
            <ac:spMk id="48" creationId="{CED8C126-0D1A-AFB0-CE33-99C61CB2815F}"/>
          </ac:spMkLst>
        </pc:spChg>
        <pc:spChg chg="add mod">
          <ac:chgData name="Paul Chen" userId="0ba03eeb428624e4" providerId="LiveId" clId="{6F0BA790-82AD-49F6-90D4-03C73F178510}" dt="2023-04-27T18:49:00.824" v="1262"/>
          <ac:spMkLst>
            <pc:docMk/>
            <pc:sldMk cId="114031731" sldId="342"/>
            <ac:spMk id="49" creationId="{668F732C-F8D3-82FF-49EE-8ACD1823AF83}"/>
          </ac:spMkLst>
        </pc:spChg>
        <pc:spChg chg="add mod">
          <ac:chgData name="Paul Chen" userId="0ba03eeb428624e4" providerId="LiveId" clId="{6F0BA790-82AD-49F6-90D4-03C73F178510}" dt="2023-04-27T18:49:00.824" v="1262"/>
          <ac:spMkLst>
            <pc:docMk/>
            <pc:sldMk cId="114031731" sldId="342"/>
            <ac:spMk id="50" creationId="{CBD6B9C3-4696-8B13-3DD1-42C8DDBA91B3}"/>
          </ac:spMkLst>
        </pc:spChg>
        <pc:spChg chg="add mod">
          <ac:chgData name="Paul Chen" userId="0ba03eeb428624e4" providerId="LiveId" clId="{6F0BA790-82AD-49F6-90D4-03C73F178510}" dt="2023-04-27T18:49:00.824" v="1262"/>
          <ac:spMkLst>
            <pc:docMk/>
            <pc:sldMk cId="114031731" sldId="342"/>
            <ac:spMk id="51" creationId="{140AE688-CCBD-8164-253C-C4D29FD19832}"/>
          </ac:spMkLst>
        </pc:spChg>
        <pc:spChg chg="add mod">
          <ac:chgData name="Paul Chen" userId="0ba03eeb428624e4" providerId="LiveId" clId="{6F0BA790-82AD-49F6-90D4-03C73F178510}" dt="2023-04-27T18:49:00.824" v="1262"/>
          <ac:spMkLst>
            <pc:docMk/>
            <pc:sldMk cId="114031731" sldId="342"/>
            <ac:spMk id="52" creationId="{ECD7FEC9-D996-9AF5-A4B6-931C97FBC748}"/>
          </ac:spMkLst>
        </pc:spChg>
        <pc:spChg chg="add mod">
          <ac:chgData name="Paul Chen" userId="0ba03eeb428624e4" providerId="LiveId" clId="{6F0BA790-82AD-49F6-90D4-03C73F178510}" dt="2023-04-27T18:49:00.824" v="1262"/>
          <ac:spMkLst>
            <pc:docMk/>
            <pc:sldMk cId="114031731" sldId="342"/>
            <ac:spMk id="53" creationId="{F2214CB4-F62F-5DA8-67D2-E73E400271CC}"/>
          </ac:spMkLst>
        </pc:spChg>
        <pc:spChg chg="add mod">
          <ac:chgData name="Paul Chen" userId="0ba03eeb428624e4" providerId="LiveId" clId="{6F0BA790-82AD-49F6-90D4-03C73F178510}" dt="2023-04-27T18:49:00.824" v="1262"/>
          <ac:spMkLst>
            <pc:docMk/>
            <pc:sldMk cId="114031731" sldId="342"/>
            <ac:spMk id="54" creationId="{10370405-FD86-F595-B2F0-1D874276F09B}"/>
          </ac:spMkLst>
        </pc:spChg>
        <pc:spChg chg="add mod">
          <ac:chgData name="Paul Chen" userId="0ba03eeb428624e4" providerId="LiveId" clId="{6F0BA790-82AD-49F6-90D4-03C73F178510}" dt="2023-04-27T18:49:00.824" v="1262"/>
          <ac:spMkLst>
            <pc:docMk/>
            <pc:sldMk cId="114031731" sldId="342"/>
            <ac:spMk id="55" creationId="{D3B662BD-B077-3437-1DF0-D818F4B7143F}"/>
          </ac:spMkLst>
        </pc:spChg>
      </pc:sldChg>
      <pc:sldChg chg="addSp delSp modSp mod">
        <pc:chgData name="Paul Chen" userId="0ba03eeb428624e4" providerId="LiveId" clId="{6F0BA790-82AD-49F6-90D4-03C73F178510}" dt="2023-04-27T18:50:54.695" v="1273" actId="208"/>
        <pc:sldMkLst>
          <pc:docMk/>
          <pc:sldMk cId="2504773449" sldId="343"/>
        </pc:sldMkLst>
        <pc:spChg chg="add mod">
          <ac:chgData name="Paul Chen" userId="0ba03eeb428624e4" providerId="LiveId" clId="{6F0BA790-82AD-49F6-90D4-03C73F178510}" dt="2023-04-27T16:39:14.414" v="151"/>
          <ac:spMkLst>
            <pc:docMk/>
            <pc:sldMk cId="2504773449" sldId="343"/>
            <ac:spMk id="3" creationId="{12301023-F14B-38B0-29E4-A579E580994F}"/>
          </ac:spMkLst>
        </pc:spChg>
        <pc:spChg chg="add del">
          <ac:chgData name="Paul Chen" userId="0ba03eeb428624e4" providerId="LiveId" clId="{6F0BA790-82AD-49F6-90D4-03C73F178510}" dt="2023-04-27T18:48:44.082" v="1254" actId="21"/>
          <ac:spMkLst>
            <pc:docMk/>
            <pc:sldMk cId="2504773449" sldId="343"/>
            <ac:spMk id="5" creationId="{5DE37041-066E-3230-6884-68ABF96D24F1}"/>
          </ac:spMkLst>
        </pc:spChg>
        <pc:spChg chg="add del">
          <ac:chgData name="Paul Chen" userId="0ba03eeb428624e4" providerId="LiveId" clId="{6F0BA790-82AD-49F6-90D4-03C73F178510}" dt="2023-04-27T18:48:44.082" v="1254" actId="21"/>
          <ac:spMkLst>
            <pc:docMk/>
            <pc:sldMk cId="2504773449" sldId="343"/>
            <ac:spMk id="6" creationId="{7D6EC6F3-AB45-63C2-6BB3-955FC21D32C6}"/>
          </ac:spMkLst>
        </pc:spChg>
        <pc:spChg chg="mod">
          <ac:chgData name="Paul Chen" userId="0ba03eeb428624e4" providerId="LiveId" clId="{6F0BA790-82AD-49F6-90D4-03C73F178510}" dt="2023-04-27T18:50:54.695" v="1273" actId="208"/>
          <ac:spMkLst>
            <pc:docMk/>
            <pc:sldMk cId="2504773449" sldId="343"/>
            <ac:spMk id="7" creationId="{5CC0268D-A77A-E384-4FE4-22244794D489}"/>
          </ac:spMkLst>
        </pc:spChg>
        <pc:spChg chg="mod">
          <ac:chgData name="Paul Chen" userId="0ba03eeb428624e4" providerId="LiveId" clId="{6F0BA790-82AD-49F6-90D4-03C73F178510}" dt="2023-04-27T17:44:05.562" v="944"/>
          <ac:spMkLst>
            <pc:docMk/>
            <pc:sldMk cId="2504773449" sldId="343"/>
            <ac:spMk id="10" creationId="{071489A2-454D-2920-AA2A-E26D7C8B1353}"/>
          </ac:spMkLst>
        </pc:spChg>
        <pc:spChg chg="add del">
          <ac:chgData name="Paul Chen" userId="0ba03eeb428624e4" providerId="LiveId" clId="{6F0BA790-82AD-49F6-90D4-03C73F178510}" dt="2023-04-27T18:48:44.082" v="1254" actId="21"/>
          <ac:spMkLst>
            <pc:docMk/>
            <pc:sldMk cId="2504773449" sldId="343"/>
            <ac:spMk id="13" creationId="{B5ABD16B-2B3C-AC74-5AFC-C4D9479F621C}"/>
          </ac:spMkLst>
        </pc:spChg>
        <pc:spChg chg="add del">
          <ac:chgData name="Paul Chen" userId="0ba03eeb428624e4" providerId="LiveId" clId="{6F0BA790-82AD-49F6-90D4-03C73F178510}" dt="2023-04-27T18:48:44.082" v="1254" actId="21"/>
          <ac:spMkLst>
            <pc:docMk/>
            <pc:sldMk cId="2504773449" sldId="343"/>
            <ac:spMk id="14" creationId="{3E152BDC-CBEB-5373-6FCA-CE46E1AE0E39}"/>
          </ac:spMkLst>
        </pc:spChg>
        <pc:spChg chg="add del">
          <ac:chgData name="Paul Chen" userId="0ba03eeb428624e4" providerId="LiveId" clId="{6F0BA790-82AD-49F6-90D4-03C73F178510}" dt="2023-04-27T18:48:44.082" v="1254" actId="21"/>
          <ac:spMkLst>
            <pc:docMk/>
            <pc:sldMk cId="2504773449" sldId="343"/>
            <ac:spMk id="15" creationId="{0EC2F16C-8529-4F6E-9A85-48F811046359}"/>
          </ac:spMkLst>
        </pc:spChg>
        <pc:spChg chg="add del">
          <ac:chgData name="Paul Chen" userId="0ba03eeb428624e4" providerId="LiveId" clId="{6F0BA790-82AD-49F6-90D4-03C73F178510}" dt="2023-04-27T18:48:44.082" v="1254" actId="21"/>
          <ac:spMkLst>
            <pc:docMk/>
            <pc:sldMk cId="2504773449" sldId="343"/>
            <ac:spMk id="16" creationId="{0E9E4A17-685A-877E-611C-DBC2A1AEE20C}"/>
          </ac:spMkLst>
        </pc:spChg>
        <pc:spChg chg="add del">
          <ac:chgData name="Paul Chen" userId="0ba03eeb428624e4" providerId="LiveId" clId="{6F0BA790-82AD-49F6-90D4-03C73F178510}" dt="2023-04-27T18:48:44.082" v="1254" actId="21"/>
          <ac:spMkLst>
            <pc:docMk/>
            <pc:sldMk cId="2504773449" sldId="343"/>
            <ac:spMk id="17" creationId="{C4225508-B790-DD63-5D03-71B053149FDF}"/>
          </ac:spMkLst>
        </pc:spChg>
        <pc:spChg chg="add del">
          <ac:chgData name="Paul Chen" userId="0ba03eeb428624e4" providerId="LiveId" clId="{6F0BA790-82AD-49F6-90D4-03C73F178510}" dt="2023-04-27T18:48:44.082" v="1254" actId="21"/>
          <ac:spMkLst>
            <pc:docMk/>
            <pc:sldMk cId="2504773449" sldId="343"/>
            <ac:spMk id="18" creationId="{B4110C1D-7E4E-D14F-5455-4834178AF832}"/>
          </ac:spMkLst>
        </pc:spChg>
        <pc:spChg chg="add del">
          <ac:chgData name="Paul Chen" userId="0ba03eeb428624e4" providerId="LiveId" clId="{6F0BA790-82AD-49F6-90D4-03C73F178510}" dt="2023-04-27T18:48:44.082" v="1254" actId="21"/>
          <ac:spMkLst>
            <pc:docMk/>
            <pc:sldMk cId="2504773449" sldId="343"/>
            <ac:spMk id="19" creationId="{DF83900D-B390-4D6F-4A1F-C55BF8760EE9}"/>
          </ac:spMkLst>
        </pc:spChg>
        <pc:spChg chg="add del">
          <ac:chgData name="Paul Chen" userId="0ba03eeb428624e4" providerId="LiveId" clId="{6F0BA790-82AD-49F6-90D4-03C73F178510}" dt="2023-04-27T18:48:44.082" v="1254" actId="21"/>
          <ac:spMkLst>
            <pc:docMk/>
            <pc:sldMk cId="2504773449" sldId="343"/>
            <ac:spMk id="20" creationId="{0232FAA2-196F-45C0-87A0-0D3D4984B744}"/>
          </ac:spMkLst>
        </pc:spChg>
        <pc:spChg chg="add del">
          <ac:chgData name="Paul Chen" userId="0ba03eeb428624e4" providerId="LiveId" clId="{6F0BA790-82AD-49F6-90D4-03C73F178510}" dt="2023-04-27T18:48:44.082" v="1254" actId="21"/>
          <ac:spMkLst>
            <pc:docMk/>
            <pc:sldMk cId="2504773449" sldId="343"/>
            <ac:spMk id="21" creationId="{344C3A85-81E9-2241-30E9-67BDDB230F09}"/>
          </ac:spMkLst>
        </pc:spChg>
        <pc:spChg chg="add del">
          <ac:chgData name="Paul Chen" userId="0ba03eeb428624e4" providerId="LiveId" clId="{6F0BA790-82AD-49F6-90D4-03C73F178510}" dt="2023-04-27T18:48:44.082" v="1254" actId="21"/>
          <ac:spMkLst>
            <pc:docMk/>
            <pc:sldMk cId="2504773449" sldId="343"/>
            <ac:spMk id="22" creationId="{BDE99EB3-95D9-138E-058A-672582DBC3B5}"/>
          </ac:spMkLst>
        </pc:spChg>
        <pc:spChg chg="add del">
          <ac:chgData name="Paul Chen" userId="0ba03eeb428624e4" providerId="LiveId" clId="{6F0BA790-82AD-49F6-90D4-03C73F178510}" dt="2023-04-27T18:48:44.082" v="1254" actId="21"/>
          <ac:spMkLst>
            <pc:docMk/>
            <pc:sldMk cId="2504773449" sldId="343"/>
            <ac:spMk id="23" creationId="{D857B64A-415C-182C-4EE0-A5DB0D585DD1}"/>
          </ac:spMkLst>
        </pc:spChg>
        <pc:spChg chg="add del">
          <ac:chgData name="Paul Chen" userId="0ba03eeb428624e4" providerId="LiveId" clId="{6F0BA790-82AD-49F6-90D4-03C73F178510}" dt="2023-04-27T18:48:44.082" v="1254" actId="21"/>
          <ac:spMkLst>
            <pc:docMk/>
            <pc:sldMk cId="2504773449" sldId="343"/>
            <ac:spMk id="24" creationId="{6CBD56F7-D74F-658F-13D9-DA606ACE0D5A}"/>
          </ac:spMkLst>
        </pc:spChg>
        <pc:spChg chg="add del">
          <ac:chgData name="Paul Chen" userId="0ba03eeb428624e4" providerId="LiveId" clId="{6F0BA790-82AD-49F6-90D4-03C73F178510}" dt="2023-04-27T18:48:44.082" v="1254" actId="21"/>
          <ac:spMkLst>
            <pc:docMk/>
            <pc:sldMk cId="2504773449" sldId="343"/>
            <ac:spMk id="25" creationId="{8A21CA27-5D09-CFE2-F253-6F64C139311B}"/>
          </ac:spMkLst>
        </pc:spChg>
        <pc:spChg chg="mod">
          <ac:chgData name="Paul Chen" userId="0ba03eeb428624e4" providerId="LiveId" clId="{6F0BA790-82AD-49F6-90D4-03C73F178510}" dt="2023-04-27T18:49:47.407" v="1265" actId="14100"/>
          <ac:spMkLst>
            <pc:docMk/>
            <pc:sldMk cId="2504773449" sldId="343"/>
            <ac:spMk id="27" creationId="{D3B6511E-DA80-2AD0-41BE-7CC236EB0A1F}"/>
          </ac:spMkLst>
        </pc:spChg>
      </pc:sldChg>
      <pc:sldChg chg="addSp modSp mod">
        <pc:chgData name="Paul Chen" userId="0ba03eeb428624e4" providerId="LiveId" clId="{6F0BA790-82AD-49F6-90D4-03C73F178510}" dt="2023-04-27T19:34:42.195" v="1341" actId="20577"/>
        <pc:sldMkLst>
          <pc:docMk/>
          <pc:sldMk cId="748418830" sldId="344"/>
        </pc:sldMkLst>
        <pc:spChg chg="add mod">
          <ac:chgData name="Paul Chen" userId="0ba03eeb428624e4" providerId="LiveId" clId="{6F0BA790-82AD-49F6-90D4-03C73F178510}" dt="2023-04-27T16:39:16.500" v="152"/>
          <ac:spMkLst>
            <pc:docMk/>
            <pc:sldMk cId="748418830" sldId="344"/>
            <ac:spMk id="3" creationId="{E38BDCD5-FEA5-037F-2CE1-F32EAE765283}"/>
          </ac:spMkLst>
        </pc:spChg>
        <pc:spChg chg="add mod">
          <ac:chgData name="Paul Chen" userId="0ba03eeb428624e4" providerId="LiveId" clId="{6F0BA790-82AD-49F6-90D4-03C73F178510}" dt="2023-04-27T19:34:36.452" v="1338" actId="20577"/>
          <ac:spMkLst>
            <pc:docMk/>
            <pc:sldMk cId="748418830" sldId="344"/>
            <ac:spMk id="4" creationId="{97D79A00-6F7D-528C-8DCD-9B808023942E}"/>
          </ac:spMkLst>
        </pc:spChg>
        <pc:spChg chg="add mod">
          <ac:chgData name="Paul Chen" userId="0ba03eeb428624e4" providerId="LiveId" clId="{6F0BA790-82AD-49F6-90D4-03C73F178510}" dt="2023-04-27T19:34:38.620" v="1339" actId="20577"/>
          <ac:spMkLst>
            <pc:docMk/>
            <pc:sldMk cId="748418830" sldId="344"/>
            <ac:spMk id="5" creationId="{F4114400-76CB-F333-83EF-3D437DD46753}"/>
          </ac:spMkLst>
        </pc:spChg>
        <pc:spChg chg="add mod">
          <ac:chgData name="Paul Chen" userId="0ba03eeb428624e4" providerId="LiveId" clId="{6F0BA790-82AD-49F6-90D4-03C73F178510}" dt="2023-04-27T19:34:40.687" v="1340" actId="20577"/>
          <ac:spMkLst>
            <pc:docMk/>
            <pc:sldMk cId="748418830" sldId="344"/>
            <ac:spMk id="6" creationId="{EB9FFDF7-9057-5761-173D-E2D6408FD7E8}"/>
          </ac:spMkLst>
        </pc:spChg>
        <pc:spChg chg="mod">
          <ac:chgData name="Paul Chen" userId="0ba03eeb428624e4" providerId="LiveId" clId="{6F0BA790-82AD-49F6-90D4-03C73F178510}" dt="2023-04-27T18:50:58.584" v="1274" actId="208"/>
          <ac:spMkLst>
            <pc:docMk/>
            <pc:sldMk cId="748418830" sldId="344"/>
            <ac:spMk id="7" creationId="{5CC0268D-A77A-E384-4FE4-22244794D489}"/>
          </ac:spMkLst>
        </pc:spChg>
        <pc:spChg chg="add mod">
          <ac:chgData name="Paul Chen" userId="0ba03eeb428624e4" providerId="LiveId" clId="{6F0BA790-82AD-49F6-90D4-03C73F178510}" dt="2023-04-27T19:34:42.195" v="1341" actId="20577"/>
          <ac:spMkLst>
            <pc:docMk/>
            <pc:sldMk cId="748418830" sldId="344"/>
            <ac:spMk id="10" creationId="{EBEDF703-C06D-A295-A093-692DAA5D6145}"/>
          </ac:spMkLst>
        </pc:spChg>
      </pc:sldChg>
      <pc:sldChg chg="addSp modSp mod">
        <pc:chgData name="Paul Chen" userId="0ba03eeb428624e4" providerId="LiveId" clId="{6F0BA790-82AD-49F6-90D4-03C73F178510}" dt="2023-04-27T18:51:07.368" v="1276" actId="208"/>
        <pc:sldMkLst>
          <pc:docMk/>
          <pc:sldMk cId="553941294" sldId="345"/>
        </pc:sldMkLst>
        <pc:spChg chg="add mod">
          <ac:chgData name="Paul Chen" userId="0ba03eeb428624e4" providerId="LiveId" clId="{6F0BA790-82AD-49F6-90D4-03C73F178510}" dt="2023-04-27T16:39:17.885" v="153"/>
          <ac:spMkLst>
            <pc:docMk/>
            <pc:sldMk cId="553941294" sldId="345"/>
            <ac:spMk id="3" creationId="{4EF0ABDD-15FA-5ADA-D07F-748B097EB29F}"/>
          </ac:spMkLst>
        </pc:spChg>
        <pc:spChg chg="mod">
          <ac:chgData name="Paul Chen" userId="0ba03eeb428624e4" providerId="LiveId" clId="{6F0BA790-82AD-49F6-90D4-03C73F178510}" dt="2023-04-27T18:51:07.368" v="1276" actId="208"/>
          <ac:spMkLst>
            <pc:docMk/>
            <pc:sldMk cId="553941294" sldId="345"/>
            <ac:spMk id="7" creationId="{5CC0268D-A77A-E384-4FE4-22244794D489}"/>
          </ac:spMkLst>
        </pc:spChg>
      </pc:sldChg>
      <pc:sldChg chg="addSp modSp mod">
        <pc:chgData name="Paul Chen" userId="0ba03eeb428624e4" providerId="LiveId" clId="{6F0BA790-82AD-49F6-90D4-03C73F178510}" dt="2023-04-27T18:51:10.779" v="1277" actId="208"/>
        <pc:sldMkLst>
          <pc:docMk/>
          <pc:sldMk cId="3760546907" sldId="346"/>
        </pc:sldMkLst>
        <pc:spChg chg="mod">
          <ac:chgData name="Paul Chen" userId="0ba03eeb428624e4" providerId="LiveId" clId="{6F0BA790-82AD-49F6-90D4-03C73F178510}" dt="2023-04-27T18:51:10.779" v="1277" actId="208"/>
          <ac:spMkLst>
            <pc:docMk/>
            <pc:sldMk cId="3760546907" sldId="346"/>
            <ac:spMk id="7" creationId="{5CC0268D-A77A-E384-4FE4-22244794D489}"/>
          </ac:spMkLst>
        </pc:spChg>
        <pc:spChg chg="add mod">
          <ac:chgData name="Paul Chen" userId="0ba03eeb428624e4" providerId="LiveId" clId="{6F0BA790-82AD-49F6-90D4-03C73F178510}" dt="2023-04-27T16:39:19.117" v="154"/>
          <ac:spMkLst>
            <pc:docMk/>
            <pc:sldMk cId="3760546907" sldId="346"/>
            <ac:spMk id="30" creationId="{0E73EC10-6701-E623-B732-F07FB6AD555D}"/>
          </ac:spMkLst>
        </pc:spChg>
      </pc:sldChg>
      <pc:sldChg chg="addSp modSp mod">
        <pc:chgData name="Paul Chen" userId="0ba03eeb428624e4" providerId="LiveId" clId="{6F0BA790-82AD-49F6-90D4-03C73F178510}" dt="2023-04-27T18:51:21.107" v="1278" actId="208"/>
        <pc:sldMkLst>
          <pc:docMk/>
          <pc:sldMk cId="356402347" sldId="347"/>
        </pc:sldMkLst>
        <pc:spChg chg="mod">
          <ac:chgData name="Paul Chen" userId="0ba03eeb428624e4" providerId="LiveId" clId="{6F0BA790-82AD-49F6-90D4-03C73F178510}" dt="2023-04-27T18:51:21.107" v="1278" actId="208"/>
          <ac:spMkLst>
            <pc:docMk/>
            <pc:sldMk cId="356402347" sldId="347"/>
            <ac:spMk id="7" creationId="{5CC0268D-A77A-E384-4FE4-22244794D489}"/>
          </ac:spMkLst>
        </pc:spChg>
        <pc:spChg chg="add mod">
          <ac:chgData name="Paul Chen" userId="0ba03eeb428624e4" providerId="LiveId" clId="{6F0BA790-82AD-49F6-90D4-03C73F178510}" dt="2023-04-27T16:39:20.631" v="155"/>
          <ac:spMkLst>
            <pc:docMk/>
            <pc:sldMk cId="356402347" sldId="347"/>
            <ac:spMk id="30" creationId="{05027E9D-547F-0D09-1ECA-7E9915800F6E}"/>
          </ac:spMkLst>
        </pc:spChg>
      </pc:sldChg>
      <pc:sldChg chg="addSp modSp">
        <pc:chgData name="Paul Chen" userId="0ba03eeb428624e4" providerId="LiveId" clId="{6F0BA790-82AD-49F6-90D4-03C73F178510}" dt="2023-04-27T16:39:21.637" v="156"/>
        <pc:sldMkLst>
          <pc:docMk/>
          <pc:sldMk cId="232972147" sldId="348"/>
        </pc:sldMkLst>
        <pc:spChg chg="add mod">
          <ac:chgData name="Paul Chen" userId="0ba03eeb428624e4" providerId="LiveId" clId="{6F0BA790-82AD-49F6-90D4-03C73F178510}" dt="2023-04-27T16:39:21.637" v="156"/>
          <ac:spMkLst>
            <pc:docMk/>
            <pc:sldMk cId="232972147" sldId="348"/>
            <ac:spMk id="2" creationId="{A6CDFF4D-3E42-A9EB-F489-D34747972600}"/>
          </ac:spMkLst>
        </pc:spChg>
      </pc:sldChg>
      <pc:sldChg chg="addSp modSp">
        <pc:chgData name="Paul Chen" userId="0ba03eeb428624e4" providerId="LiveId" clId="{6F0BA790-82AD-49F6-90D4-03C73F178510}" dt="2023-04-27T16:39:23.313" v="157"/>
        <pc:sldMkLst>
          <pc:docMk/>
          <pc:sldMk cId="2174359229" sldId="349"/>
        </pc:sldMkLst>
        <pc:spChg chg="add mod">
          <ac:chgData name="Paul Chen" userId="0ba03eeb428624e4" providerId="LiveId" clId="{6F0BA790-82AD-49F6-90D4-03C73F178510}" dt="2023-04-27T16:39:23.313" v="157"/>
          <ac:spMkLst>
            <pc:docMk/>
            <pc:sldMk cId="2174359229" sldId="349"/>
            <ac:spMk id="2" creationId="{5E8E0CE4-836B-A909-6E90-E26DD68D21AB}"/>
          </ac:spMkLst>
        </pc:spChg>
      </pc:sldChg>
      <pc:sldChg chg="addSp modSp">
        <pc:chgData name="Paul Chen" userId="0ba03eeb428624e4" providerId="LiveId" clId="{6F0BA790-82AD-49F6-90D4-03C73F178510}" dt="2023-04-27T16:39:24.501" v="158"/>
        <pc:sldMkLst>
          <pc:docMk/>
          <pc:sldMk cId="2692708727" sldId="350"/>
        </pc:sldMkLst>
        <pc:spChg chg="add mod">
          <ac:chgData name="Paul Chen" userId="0ba03eeb428624e4" providerId="LiveId" clId="{6F0BA790-82AD-49F6-90D4-03C73F178510}" dt="2023-04-27T16:39:24.501" v="158"/>
          <ac:spMkLst>
            <pc:docMk/>
            <pc:sldMk cId="2692708727" sldId="350"/>
            <ac:spMk id="17" creationId="{25EF8EBA-F48A-7280-E66E-161A67466276}"/>
          </ac:spMkLst>
        </pc:spChg>
      </pc:sldChg>
      <pc:sldChg chg="addSp modSp mod">
        <pc:chgData name="Paul Chen" userId="0ba03eeb428624e4" providerId="LiveId" clId="{6F0BA790-82AD-49F6-90D4-03C73F178510}" dt="2023-04-27T19:21:47.865" v="1327" actId="20577"/>
        <pc:sldMkLst>
          <pc:docMk/>
          <pc:sldMk cId="3276521021" sldId="351"/>
        </pc:sldMkLst>
        <pc:spChg chg="add mod">
          <ac:chgData name="Paul Chen" userId="0ba03eeb428624e4" providerId="LiveId" clId="{6F0BA790-82AD-49F6-90D4-03C73F178510}" dt="2023-04-27T16:39:26.897" v="159"/>
          <ac:spMkLst>
            <pc:docMk/>
            <pc:sldMk cId="3276521021" sldId="351"/>
            <ac:spMk id="2" creationId="{3E6E14F9-1BA7-2960-28B4-F47E90882B21}"/>
          </ac:spMkLst>
        </pc:spChg>
        <pc:spChg chg="mod">
          <ac:chgData name="Paul Chen" userId="0ba03eeb428624e4" providerId="LiveId" clId="{6F0BA790-82AD-49F6-90D4-03C73F178510}" dt="2023-04-27T18:19:42.240" v="1169" actId="14100"/>
          <ac:spMkLst>
            <pc:docMk/>
            <pc:sldMk cId="3276521021" sldId="351"/>
            <ac:spMk id="54" creationId="{368EDF06-979C-AC37-3E78-8A6D1CF9BCFC}"/>
          </ac:spMkLst>
        </pc:spChg>
        <pc:spChg chg="mod">
          <ac:chgData name="Paul Chen" userId="0ba03eeb428624e4" providerId="LiveId" clId="{6F0BA790-82AD-49F6-90D4-03C73F178510}" dt="2023-04-27T18:20:09.531" v="1171" actId="14100"/>
          <ac:spMkLst>
            <pc:docMk/>
            <pc:sldMk cId="3276521021" sldId="351"/>
            <ac:spMk id="55" creationId="{893492E3-E542-EC93-D5E8-457FDB9512FB}"/>
          </ac:spMkLst>
        </pc:spChg>
        <pc:spChg chg="mod">
          <ac:chgData name="Paul Chen" userId="0ba03eeb428624e4" providerId="LiveId" clId="{6F0BA790-82AD-49F6-90D4-03C73F178510}" dt="2023-04-27T19:21:47.865" v="1327" actId="20577"/>
          <ac:spMkLst>
            <pc:docMk/>
            <pc:sldMk cId="3276521021" sldId="351"/>
            <ac:spMk id="63" creationId="{DADCC7B5-AFE6-FDF5-2106-A89AE086BC75}"/>
          </ac:spMkLst>
        </pc:spChg>
      </pc:sldChg>
      <pc:sldChg chg="addSp modSp mod modAnim">
        <pc:chgData name="Paul Chen" userId="0ba03eeb428624e4" providerId="LiveId" clId="{6F0BA790-82AD-49F6-90D4-03C73F178510}" dt="2023-04-27T18:19:25.275" v="1165" actId="14100"/>
        <pc:sldMkLst>
          <pc:docMk/>
          <pc:sldMk cId="2996202033" sldId="352"/>
        </pc:sldMkLst>
        <pc:spChg chg="mod">
          <ac:chgData name="Paul Chen" userId="0ba03eeb428624e4" providerId="LiveId" clId="{6F0BA790-82AD-49F6-90D4-03C73F178510}" dt="2023-04-27T18:18:10.447" v="1141" actId="14100"/>
          <ac:spMkLst>
            <pc:docMk/>
            <pc:sldMk cId="2996202033" sldId="352"/>
            <ac:spMk id="5" creationId="{E7ABE94C-4108-D93A-0C6A-37774736CDA4}"/>
          </ac:spMkLst>
        </pc:spChg>
        <pc:spChg chg="mod">
          <ac:chgData name="Paul Chen" userId="0ba03eeb428624e4" providerId="LiveId" clId="{6F0BA790-82AD-49F6-90D4-03C73F178510}" dt="2023-04-27T18:18:22.968" v="1144" actId="14100"/>
          <ac:spMkLst>
            <pc:docMk/>
            <pc:sldMk cId="2996202033" sldId="352"/>
            <ac:spMk id="6" creationId="{4286BF42-89D1-B0AC-9CDB-1460D252D4FB}"/>
          </ac:spMkLst>
        </pc:spChg>
        <pc:spChg chg="add mod">
          <ac:chgData name="Paul Chen" userId="0ba03eeb428624e4" providerId="LiveId" clId="{6F0BA790-82AD-49F6-90D4-03C73F178510}" dt="2023-04-27T16:39:27.926" v="160"/>
          <ac:spMkLst>
            <pc:docMk/>
            <pc:sldMk cId="2996202033" sldId="352"/>
            <ac:spMk id="7" creationId="{3AD940B0-7CC2-2083-1F58-1CC4017CA80A}"/>
          </ac:spMkLst>
        </pc:spChg>
        <pc:spChg chg="mod">
          <ac:chgData name="Paul Chen" userId="0ba03eeb428624e4" providerId="LiveId" clId="{6F0BA790-82AD-49F6-90D4-03C73F178510}" dt="2023-04-27T18:18:54.007" v="1153" actId="571"/>
          <ac:spMkLst>
            <pc:docMk/>
            <pc:sldMk cId="2996202033" sldId="352"/>
            <ac:spMk id="9" creationId="{DE1B41FA-F43D-F9D0-D883-059BAA9CE078}"/>
          </ac:spMkLst>
        </pc:spChg>
        <pc:spChg chg="mod">
          <ac:chgData name="Paul Chen" userId="0ba03eeb428624e4" providerId="LiveId" clId="{6F0BA790-82AD-49F6-90D4-03C73F178510}" dt="2023-04-27T18:18:54.007" v="1153" actId="571"/>
          <ac:spMkLst>
            <pc:docMk/>
            <pc:sldMk cId="2996202033" sldId="352"/>
            <ac:spMk id="11" creationId="{807E1E2D-B3F6-1556-96CC-F214E2471C5D}"/>
          </ac:spMkLst>
        </pc:spChg>
        <pc:spChg chg="mod">
          <ac:chgData name="Paul Chen" userId="0ba03eeb428624e4" providerId="LiveId" clId="{6F0BA790-82AD-49F6-90D4-03C73F178510}" dt="2023-04-27T18:18:54.007" v="1153" actId="571"/>
          <ac:spMkLst>
            <pc:docMk/>
            <pc:sldMk cId="2996202033" sldId="352"/>
            <ac:spMk id="12" creationId="{C9B56D21-45FE-DAFB-7130-A760DD501B7E}"/>
          </ac:spMkLst>
        </pc:spChg>
        <pc:spChg chg="mod">
          <ac:chgData name="Paul Chen" userId="0ba03eeb428624e4" providerId="LiveId" clId="{6F0BA790-82AD-49F6-90D4-03C73F178510}" dt="2023-04-27T18:18:54.007" v="1153" actId="571"/>
          <ac:spMkLst>
            <pc:docMk/>
            <pc:sldMk cId="2996202033" sldId="352"/>
            <ac:spMk id="13" creationId="{32BDCE97-808F-3A89-C355-12F4C111383E}"/>
          </ac:spMkLst>
        </pc:spChg>
        <pc:spChg chg="mod">
          <ac:chgData name="Paul Chen" userId="0ba03eeb428624e4" providerId="LiveId" clId="{6F0BA790-82AD-49F6-90D4-03C73F178510}" dt="2023-04-27T18:18:54.007" v="1153" actId="571"/>
          <ac:spMkLst>
            <pc:docMk/>
            <pc:sldMk cId="2996202033" sldId="352"/>
            <ac:spMk id="14" creationId="{43DE1842-72A1-BB78-F3C9-F89191FE4A33}"/>
          </ac:spMkLst>
        </pc:spChg>
        <pc:spChg chg="mod">
          <ac:chgData name="Paul Chen" userId="0ba03eeb428624e4" providerId="LiveId" clId="{6F0BA790-82AD-49F6-90D4-03C73F178510}" dt="2023-04-27T18:18:34.468" v="1149" actId="14100"/>
          <ac:spMkLst>
            <pc:docMk/>
            <pc:sldMk cId="2996202033" sldId="352"/>
            <ac:spMk id="33" creationId="{366DBAEB-4687-C663-AE2B-6125FBDF00AA}"/>
          </ac:spMkLst>
        </pc:spChg>
        <pc:spChg chg="mod">
          <ac:chgData name="Paul Chen" userId="0ba03eeb428624e4" providerId="LiveId" clId="{6F0BA790-82AD-49F6-90D4-03C73F178510}" dt="2023-04-27T18:18:59.132" v="1155" actId="14100"/>
          <ac:spMkLst>
            <pc:docMk/>
            <pc:sldMk cId="2996202033" sldId="352"/>
            <ac:spMk id="34" creationId="{3EB4A53A-406B-FC38-EB19-7DFF2A47CD82}"/>
          </ac:spMkLst>
        </pc:spChg>
        <pc:spChg chg="mod">
          <ac:chgData name="Paul Chen" userId="0ba03eeb428624e4" providerId="LiveId" clId="{6F0BA790-82AD-49F6-90D4-03C73F178510}" dt="2023-04-27T18:19:20.312" v="1164" actId="14100"/>
          <ac:spMkLst>
            <pc:docMk/>
            <pc:sldMk cId="2996202033" sldId="352"/>
            <ac:spMk id="37" creationId="{B7A066CB-10D2-923E-74DB-84785D158396}"/>
          </ac:spMkLst>
        </pc:spChg>
        <pc:spChg chg="mod">
          <ac:chgData name="Paul Chen" userId="0ba03eeb428624e4" providerId="LiveId" clId="{6F0BA790-82AD-49F6-90D4-03C73F178510}" dt="2023-04-27T18:19:25.275" v="1165" actId="14100"/>
          <ac:spMkLst>
            <pc:docMk/>
            <pc:sldMk cId="2996202033" sldId="352"/>
            <ac:spMk id="38" creationId="{E32EBA01-3136-C410-1CF2-B73A35407780}"/>
          </ac:spMkLst>
        </pc:spChg>
        <pc:grpChg chg="mod">
          <ac:chgData name="Paul Chen" userId="0ba03eeb428624e4" providerId="LiveId" clId="{6F0BA790-82AD-49F6-90D4-03C73F178510}" dt="2023-04-27T18:19:11.079" v="1160" actId="1076"/>
          <ac:grpSpMkLst>
            <pc:docMk/>
            <pc:sldMk cId="2996202033" sldId="352"/>
            <ac:grpSpMk id="2" creationId="{AA18FC39-0BEA-3906-6688-3F642FAB93C5}"/>
          </ac:grpSpMkLst>
        </pc:grpChg>
        <pc:grpChg chg="add mod">
          <ac:chgData name="Paul Chen" userId="0ba03eeb428624e4" providerId="LiveId" clId="{6F0BA790-82AD-49F6-90D4-03C73F178510}" dt="2023-04-27T18:18:54.007" v="1153" actId="571"/>
          <ac:grpSpMkLst>
            <pc:docMk/>
            <pc:sldMk cId="2996202033" sldId="352"/>
            <ac:grpSpMk id="8" creationId="{B28BC821-7FA2-8F09-F49A-042F1A8027FB}"/>
          </ac:grpSpMkLst>
        </pc:grpChg>
      </pc:sldChg>
      <pc:sldChg chg="addSp delSp modSp mod modTransition delAnim modAnim">
        <pc:chgData name="Paul Chen" userId="0ba03eeb428624e4" providerId="LiveId" clId="{6F0BA790-82AD-49F6-90D4-03C73F178510}" dt="2023-04-27T18:25:55.789" v="1182" actId="167"/>
        <pc:sldMkLst>
          <pc:docMk/>
          <pc:sldMk cId="150395002" sldId="353"/>
        </pc:sldMkLst>
        <pc:spChg chg="del">
          <ac:chgData name="Paul Chen" userId="0ba03eeb428624e4" providerId="LiveId" clId="{6F0BA790-82AD-49F6-90D4-03C73F178510}" dt="2023-04-27T18:25:24.690" v="1178" actId="478"/>
          <ac:spMkLst>
            <pc:docMk/>
            <pc:sldMk cId="150395002" sldId="353"/>
            <ac:spMk id="2" creationId="{EDB118E7-AF0C-188B-6495-33452F40FFFB}"/>
          </ac:spMkLst>
        </pc:spChg>
        <pc:spChg chg="add del mod">
          <ac:chgData name="Paul Chen" userId="0ba03eeb428624e4" providerId="LiveId" clId="{6F0BA790-82AD-49F6-90D4-03C73F178510}" dt="2023-04-27T16:29:29.854" v="21" actId="478"/>
          <ac:spMkLst>
            <pc:docMk/>
            <pc:sldMk cId="150395002" sldId="353"/>
            <ac:spMk id="3" creationId="{0098CB34-DAE6-E221-7E9F-AAB078C95384}"/>
          </ac:spMkLst>
        </pc:spChg>
        <pc:spChg chg="add mod">
          <ac:chgData name="Paul Chen" userId="0ba03eeb428624e4" providerId="LiveId" clId="{6F0BA790-82AD-49F6-90D4-03C73F178510}" dt="2023-04-27T16:29:34.381" v="24" actId="1036"/>
          <ac:spMkLst>
            <pc:docMk/>
            <pc:sldMk cId="150395002" sldId="353"/>
            <ac:spMk id="4" creationId="{0FC7ED28-2004-8162-2EF4-02EF777AE838}"/>
          </ac:spMkLst>
        </pc:spChg>
        <pc:spChg chg="add del mod">
          <ac:chgData name="Paul Chen" userId="0ba03eeb428624e4" providerId="LiveId" clId="{6F0BA790-82AD-49F6-90D4-03C73F178510}" dt="2023-04-27T18:25:23.539" v="1177" actId="478"/>
          <ac:spMkLst>
            <pc:docMk/>
            <pc:sldMk cId="150395002" sldId="353"/>
            <ac:spMk id="5" creationId="{C62A5D59-6C60-6A09-EB8C-5B3459B645F5}"/>
          </ac:spMkLst>
        </pc:spChg>
        <pc:spChg chg="add del mod">
          <ac:chgData name="Paul Chen" userId="0ba03eeb428624e4" providerId="LiveId" clId="{6F0BA790-82AD-49F6-90D4-03C73F178510}" dt="2023-04-27T18:02:25.977" v="1058"/>
          <ac:spMkLst>
            <pc:docMk/>
            <pc:sldMk cId="150395002" sldId="353"/>
            <ac:spMk id="5" creationId="{F106480B-AACE-AE14-F936-D9946FA5FF44}"/>
          </ac:spMkLst>
        </pc:spChg>
        <pc:picChg chg="add del mod ord">
          <ac:chgData name="Paul Chen" userId="0ba03eeb428624e4" providerId="LiveId" clId="{6F0BA790-82AD-49F6-90D4-03C73F178510}" dt="2023-04-27T18:25:10.460" v="1176" actId="478"/>
          <ac:picMkLst>
            <pc:docMk/>
            <pc:sldMk cId="150395002" sldId="353"/>
            <ac:picMk id="6" creationId="{8E32D051-2C26-9D58-F1A2-4E6F39E94ED6}"/>
          </ac:picMkLst>
        </pc:picChg>
        <pc:picChg chg="add mod ord">
          <ac:chgData name="Paul Chen" userId="0ba03eeb428624e4" providerId="LiveId" clId="{6F0BA790-82AD-49F6-90D4-03C73F178510}" dt="2023-04-27T18:25:55.789" v="1182" actId="167"/>
          <ac:picMkLst>
            <pc:docMk/>
            <pc:sldMk cId="150395002" sldId="353"/>
            <ac:picMk id="7" creationId="{31A0FCC8-5411-6978-C38C-D4A8557535CE}"/>
          </ac:picMkLst>
        </pc:picChg>
        <pc:picChg chg="del mod">
          <ac:chgData name="Paul Chen" userId="0ba03eeb428624e4" providerId="LiveId" clId="{6F0BA790-82AD-49F6-90D4-03C73F178510}" dt="2023-04-27T18:02:24.289" v="1057" actId="478"/>
          <ac:picMkLst>
            <pc:docMk/>
            <pc:sldMk cId="150395002" sldId="353"/>
            <ac:picMk id="9" creationId="{3F39004E-6A2C-0200-4820-D1793D2ED563}"/>
          </ac:picMkLst>
        </pc:picChg>
      </pc:sldChg>
      <pc:sldChg chg="addSp delSp modSp add del mod delAnim">
        <pc:chgData name="Paul Chen" userId="0ba03eeb428624e4" providerId="LiveId" clId="{6F0BA790-82AD-49F6-90D4-03C73F178510}" dt="2023-04-27T17:34:06.420" v="713" actId="47"/>
        <pc:sldMkLst>
          <pc:docMk/>
          <pc:sldMk cId="1000833831" sldId="354"/>
        </pc:sldMkLst>
        <pc:spChg chg="del">
          <ac:chgData name="Paul Chen" userId="0ba03eeb428624e4" providerId="LiveId" clId="{6F0BA790-82AD-49F6-90D4-03C73F178510}" dt="2023-04-27T17:28:39.734" v="629" actId="478"/>
          <ac:spMkLst>
            <pc:docMk/>
            <pc:sldMk cId="1000833831" sldId="354"/>
            <ac:spMk id="2" creationId="{1A8ADB5A-30B5-9F63-4949-A674184E9B63}"/>
          </ac:spMkLst>
        </pc:spChg>
        <pc:spChg chg="add del mod">
          <ac:chgData name="Paul Chen" userId="0ba03eeb428624e4" providerId="LiveId" clId="{6F0BA790-82AD-49F6-90D4-03C73F178510}" dt="2023-04-27T17:28:42.031" v="630" actId="478"/>
          <ac:spMkLst>
            <pc:docMk/>
            <pc:sldMk cId="1000833831" sldId="354"/>
            <ac:spMk id="4" creationId="{676CFCF5-D644-D83F-73F7-367DA13B2E71}"/>
          </ac:spMkLst>
        </pc:spChg>
        <pc:spChg chg="del">
          <ac:chgData name="Paul Chen" userId="0ba03eeb428624e4" providerId="LiveId" clId="{6F0BA790-82AD-49F6-90D4-03C73F178510}" dt="2023-04-27T17:28:33.871" v="626" actId="478"/>
          <ac:spMkLst>
            <pc:docMk/>
            <pc:sldMk cId="1000833831" sldId="354"/>
            <ac:spMk id="5" creationId="{F837DBFA-C26E-CFE3-1D5F-83AC27DE5F7C}"/>
          </ac:spMkLst>
        </pc:spChg>
        <pc:spChg chg="mod">
          <ac:chgData name="Paul Chen" userId="0ba03eeb428624e4" providerId="LiveId" clId="{6F0BA790-82AD-49F6-90D4-03C73F178510}" dt="2023-04-27T17:28:48.510" v="631"/>
          <ac:spMkLst>
            <pc:docMk/>
            <pc:sldMk cId="1000833831" sldId="354"/>
            <ac:spMk id="11" creationId="{F9F51BC3-6A27-C6B0-A1CB-16A984242FF0}"/>
          </ac:spMkLst>
        </pc:spChg>
        <pc:spChg chg="mod">
          <ac:chgData name="Paul Chen" userId="0ba03eeb428624e4" providerId="LiveId" clId="{6F0BA790-82AD-49F6-90D4-03C73F178510}" dt="2023-04-27T17:28:48.510" v="631"/>
          <ac:spMkLst>
            <pc:docMk/>
            <pc:sldMk cId="1000833831" sldId="354"/>
            <ac:spMk id="13" creationId="{8F1F2BCB-3CF5-9B8B-D63C-FFDBFC35E565}"/>
          </ac:spMkLst>
        </pc:spChg>
        <pc:spChg chg="mod">
          <ac:chgData name="Paul Chen" userId="0ba03eeb428624e4" providerId="LiveId" clId="{6F0BA790-82AD-49F6-90D4-03C73F178510}" dt="2023-04-27T17:28:48.510" v="631"/>
          <ac:spMkLst>
            <pc:docMk/>
            <pc:sldMk cId="1000833831" sldId="354"/>
            <ac:spMk id="15" creationId="{549D8C6C-6518-9ACD-A095-E387C7F287DB}"/>
          </ac:spMkLst>
        </pc:spChg>
        <pc:spChg chg="mod">
          <ac:chgData name="Paul Chen" userId="0ba03eeb428624e4" providerId="LiveId" clId="{6F0BA790-82AD-49F6-90D4-03C73F178510}" dt="2023-04-27T17:28:48.510" v="631"/>
          <ac:spMkLst>
            <pc:docMk/>
            <pc:sldMk cId="1000833831" sldId="354"/>
            <ac:spMk id="16" creationId="{8DA05676-D10B-92C1-41E8-35E49E2DBFC3}"/>
          </ac:spMkLst>
        </pc:spChg>
        <pc:spChg chg="mod">
          <ac:chgData name="Paul Chen" userId="0ba03eeb428624e4" providerId="LiveId" clId="{6F0BA790-82AD-49F6-90D4-03C73F178510}" dt="2023-04-27T17:28:48.510" v="631"/>
          <ac:spMkLst>
            <pc:docMk/>
            <pc:sldMk cId="1000833831" sldId="354"/>
            <ac:spMk id="17" creationId="{9144B157-A421-5681-3B16-616E5CFCA489}"/>
          </ac:spMkLst>
        </pc:spChg>
        <pc:spChg chg="mod">
          <ac:chgData name="Paul Chen" userId="0ba03eeb428624e4" providerId="LiveId" clId="{6F0BA790-82AD-49F6-90D4-03C73F178510}" dt="2023-04-27T17:28:48.510" v="631"/>
          <ac:spMkLst>
            <pc:docMk/>
            <pc:sldMk cId="1000833831" sldId="354"/>
            <ac:spMk id="18" creationId="{296B84F5-1E58-69FF-CACA-1869C049400F}"/>
          </ac:spMkLst>
        </pc:spChg>
        <pc:spChg chg="mod">
          <ac:chgData name="Paul Chen" userId="0ba03eeb428624e4" providerId="LiveId" clId="{6F0BA790-82AD-49F6-90D4-03C73F178510}" dt="2023-04-27T17:28:48.510" v="631"/>
          <ac:spMkLst>
            <pc:docMk/>
            <pc:sldMk cId="1000833831" sldId="354"/>
            <ac:spMk id="19" creationId="{8D142600-8315-F6AE-1DD6-EAAD855CB8F5}"/>
          </ac:spMkLst>
        </pc:spChg>
        <pc:spChg chg="mod">
          <ac:chgData name="Paul Chen" userId="0ba03eeb428624e4" providerId="LiveId" clId="{6F0BA790-82AD-49F6-90D4-03C73F178510}" dt="2023-04-27T17:28:48.510" v="631"/>
          <ac:spMkLst>
            <pc:docMk/>
            <pc:sldMk cId="1000833831" sldId="354"/>
            <ac:spMk id="20" creationId="{958FF2B9-BC4E-5EB8-3630-DF1AA899DF51}"/>
          </ac:spMkLst>
        </pc:spChg>
        <pc:spChg chg="mod">
          <ac:chgData name="Paul Chen" userId="0ba03eeb428624e4" providerId="LiveId" clId="{6F0BA790-82AD-49F6-90D4-03C73F178510}" dt="2023-04-27T17:28:48.510" v="631"/>
          <ac:spMkLst>
            <pc:docMk/>
            <pc:sldMk cId="1000833831" sldId="354"/>
            <ac:spMk id="21" creationId="{470B4C13-10A8-BB8C-EE82-4DD87C422210}"/>
          </ac:spMkLst>
        </pc:spChg>
        <pc:spChg chg="mod">
          <ac:chgData name="Paul Chen" userId="0ba03eeb428624e4" providerId="LiveId" clId="{6F0BA790-82AD-49F6-90D4-03C73F178510}" dt="2023-04-27T17:28:48.510" v="631"/>
          <ac:spMkLst>
            <pc:docMk/>
            <pc:sldMk cId="1000833831" sldId="354"/>
            <ac:spMk id="28" creationId="{A84D40E2-587B-6434-FD5B-C290784D54F3}"/>
          </ac:spMkLst>
        </pc:spChg>
        <pc:spChg chg="mod">
          <ac:chgData name="Paul Chen" userId="0ba03eeb428624e4" providerId="LiveId" clId="{6F0BA790-82AD-49F6-90D4-03C73F178510}" dt="2023-04-27T17:28:48.510" v="631"/>
          <ac:spMkLst>
            <pc:docMk/>
            <pc:sldMk cId="1000833831" sldId="354"/>
            <ac:spMk id="29" creationId="{2827FE0D-D1A6-C277-A0B7-4E88D110D9FA}"/>
          </ac:spMkLst>
        </pc:spChg>
        <pc:spChg chg="mod">
          <ac:chgData name="Paul Chen" userId="0ba03eeb428624e4" providerId="LiveId" clId="{6F0BA790-82AD-49F6-90D4-03C73F178510}" dt="2023-04-27T17:28:48.510" v="631"/>
          <ac:spMkLst>
            <pc:docMk/>
            <pc:sldMk cId="1000833831" sldId="354"/>
            <ac:spMk id="33" creationId="{40E2BA0F-2C6D-127E-98C3-BD7A90F9299B}"/>
          </ac:spMkLst>
        </pc:spChg>
        <pc:spChg chg="mod">
          <ac:chgData name="Paul Chen" userId="0ba03eeb428624e4" providerId="LiveId" clId="{6F0BA790-82AD-49F6-90D4-03C73F178510}" dt="2023-04-27T17:28:48.510" v="631"/>
          <ac:spMkLst>
            <pc:docMk/>
            <pc:sldMk cId="1000833831" sldId="354"/>
            <ac:spMk id="36" creationId="{0360F46F-D3FE-7E64-B226-CD12387FD9E2}"/>
          </ac:spMkLst>
        </pc:spChg>
        <pc:spChg chg="mod">
          <ac:chgData name="Paul Chen" userId="0ba03eeb428624e4" providerId="LiveId" clId="{6F0BA790-82AD-49F6-90D4-03C73F178510}" dt="2023-04-27T17:28:48.510" v="631"/>
          <ac:spMkLst>
            <pc:docMk/>
            <pc:sldMk cId="1000833831" sldId="354"/>
            <ac:spMk id="37" creationId="{BE2D958C-C94B-6059-786F-28F5E97543CE}"/>
          </ac:spMkLst>
        </pc:spChg>
        <pc:spChg chg="mod">
          <ac:chgData name="Paul Chen" userId="0ba03eeb428624e4" providerId="LiveId" clId="{6F0BA790-82AD-49F6-90D4-03C73F178510}" dt="2023-04-27T17:28:48.510" v="631"/>
          <ac:spMkLst>
            <pc:docMk/>
            <pc:sldMk cId="1000833831" sldId="354"/>
            <ac:spMk id="38" creationId="{8C5D54A4-CC63-BF7F-B78F-53FE0158B51A}"/>
          </ac:spMkLst>
        </pc:spChg>
        <pc:spChg chg="mod">
          <ac:chgData name="Paul Chen" userId="0ba03eeb428624e4" providerId="LiveId" clId="{6F0BA790-82AD-49F6-90D4-03C73F178510}" dt="2023-04-27T17:28:48.510" v="631"/>
          <ac:spMkLst>
            <pc:docMk/>
            <pc:sldMk cId="1000833831" sldId="354"/>
            <ac:spMk id="39" creationId="{E36AC3DC-E98C-E5F0-617C-6CEDB6C5153A}"/>
          </ac:spMkLst>
        </pc:spChg>
        <pc:spChg chg="mod">
          <ac:chgData name="Paul Chen" userId="0ba03eeb428624e4" providerId="LiveId" clId="{6F0BA790-82AD-49F6-90D4-03C73F178510}" dt="2023-04-27T17:28:48.510" v="631"/>
          <ac:spMkLst>
            <pc:docMk/>
            <pc:sldMk cId="1000833831" sldId="354"/>
            <ac:spMk id="40" creationId="{F02378BA-10EC-56D5-F1AB-95BE283F4CC7}"/>
          </ac:spMkLst>
        </pc:spChg>
        <pc:spChg chg="mod">
          <ac:chgData name="Paul Chen" userId="0ba03eeb428624e4" providerId="LiveId" clId="{6F0BA790-82AD-49F6-90D4-03C73F178510}" dt="2023-04-27T17:28:48.510" v="631"/>
          <ac:spMkLst>
            <pc:docMk/>
            <pc:sldMk cId="1000833831" sldId="354"/>
            <ac:spMk id="41" creationId="{F6FBFF40-B970-215B-E183-924887B2AAF6}"/>
          </ac:spMkLst>
        </pc:spChg>
        <pc:grpChg chg="add mod">
          <ac:chgData name="Paul Chen" userId="0ba03eeb428624e4" providerId="LiveId" clId="{6F0BA790-82AD-49F6-90D4-03C73F178510}" dt="2023-04-27T17:30:19.575" v="661" actId="1076"/>
          <ac:grpSpMkLst>
            <pc:docMk/>
            <pc:sldMk cId="1000833831" sldId="354"/>
            <ac:grpSpMk id="6" creationId="{E8EE040F-ADC3-6AB4-8A1B-92FF2F5A5664}"/>
          </ac:grpSpMkLst>
        </pc:grpChg>
        <pc:grpChg chg="mod">
          <ac:chgData name="Paul Chen" userId="0ba03eeb428624e4" providerId="LiveId" clId="{6F0BA790-82AD-49F6-90D4-03C73F178510}" dt="2023-04-27T17:28:48.510" v="631"/>
          <ac:grpSpMkLst>
            <pc:docMk/>
            <pc:sldMk cId="1000833831" sldId="354"/>
            <ac:grpSpMk id="7" creationId="{790F1AC6-DB67-6A09-6182-D8A48DC1CDCE}"/>
          </ac:grpSpMkLst>
        </pc:grpChg>
        <pc:grpChg chg="add mod">
          <ac:chgData name="Paul Chen" userId="0ba03eeb428624e4" providerId="LiveId" clId="{6F0BA790-82AD-49F6-90D4-03C73F178510}" dt="2023-04-27T17:30:13.887" v="659" actId="1076"/>
          <ac:grpSpMkLst>
            <pc:docMk/>
            <pc:sldMk cId="1000833831" sldId="354"/>
            <ac:grpSpMk id="12" creationId="{816FBB4F-578B-0835-52E3-15BB32A64763}"/>
          </ac:grpSpMkLst>
        </pc:grpChg>
        <pc:grpChg chg="add mod">
          <ac:chgData name="Paul Chen" userId="0ba03eeb428624e4" providerId="LiveId" clId="{6F0BA790-82AD-49F6-90D4-03C73F178510}" dt="2023-04-27T17:30:16.402" v="660" actId="1076"/>
          <ac:grpSpMkLst>
            <pc:docMk/>
            <pc:sldMk cId="1000833831" sldId="354"/>
            <ac:grpSpMk id="30" creationId="{EFACA069-F825-CDB0-4382-C7716A93D2FB}"/>
          </ac:grpSpMkLst>
        </pc:grpChg>
        <pc:grpChg chg="mod">
          <ac:chgData name="Paul Chen" userId="0ba03eeb428624e4" providerId="LiveId" clId="{6F0BA790-82AD-49F6-90D4-03C73F178510}" dt="2023-04-27T17:28:48.510" v="631"/>
          <ac:grpSpMkLst>
            <pc:docMk/>
            <pc:sldMk cId="1000833831" sldId="354"/>
            <ac:grpSpMk id="31" creationId="{877C6161-5B8F-F8E8-2CA0-0CC3CA978BFF}"/>
          </ac:grpSpMkLst>
        </pc:grpChg>
        <pc:picChg chg="mod">
          <ac:chgData name="Paul Chen" userId="0ba03eeb428624e4" providerId="LiveId" clId="{6F0BA790-82AD-49F6-90D4-03C73F178510}" dt="2023-04-27T17:28:48.510" v="631"/>
          <ac:picMkLst>
            <pc:docMk/>
            <pc:sldMk cId="1000833831" sldId="354"/>
            <ac:picMk id="8" creationId="{9098D19A-BDA2-457F-D7EA-29EDF5F3F66D}"/>
          </ac:picMkLst>
        </pc:picChg>
        <pc:picChg chg="mod">
          <ac:chgData name="Paul Chen" userId="0ba03eeb428624e4" providerId="LiveId" clId="{6F0BA790-82AD-49F6-90D4-03C73F178510}" dt="2023-04-27T17:28:48.510" v="631"/>
          <ac:picMkLst>
            <pc:docMk/>
            <pc:sldMk cId="1000833831" sldId="354"/>
            <ac:picMk id="9" creationId="{59396167-9879-2B20-2A99-A74659761E8A}"/>
          </ac:picMkLst>
        </pc:picChg>
        <pc:picChg chg="mod">
          <ac:chgData name="Paul Chen" userId="0ba03eeb428624e4" providerId="LiveId" clId="{6F0BA790-82AD-49F6-90D4-03C73F178510}" dt="2023-04-27T17:28:48.510" v="631"/>
          <ac:picMkLst>
            <pc:docMk/>
            <pc:sldMk cId="1000833831" sldId="354"/>
            <ac:picMk id="10" creationId="{784A8B6F-5C91-84A8-35DD-0B7883EE41D1}"/>
          </ac:picMkLst>
        </pc:picChg>
        <pc:picChg chg="add del mod modCrop">
          <ac:chgData name="Paul Chen" userId="0ba03eeb428624e4" providerId="LiveId" clId="{6F0BA790-82AD-49F6-90D4-03C73F178510}" dt="2023-04-27T17:29:47.773" v="648" actId="478"/>
          <ac:picMkLst>
            <pc:docMk/>
            <pc:sldMk cId="1000833831" sldId="354"/>
            <ac:picMk id="14" creationId="{4D070030-772A-941E-F04C-D2B189C09F4F}"/>
          </ac:picMkLst>
        </pc:picChg>
        <pc:picChg chg="mod">
          <ac:chgData name="Paul Chen" userId="0ba03eeb428624e4" providerId="LiveId" clId="{6F0BA790-82AD-49F6-90D4-03C73F178510}" dt="2023-04-27T17:28:48.510" v="631"/>
          <ac:picMkLst>
            <pc:docMk/>
            <pc:sldMk cId="1000833831" sldId="354"/>
            <ac:picMk id="32" creationId="{7CF86BF2-AD36-9658-1768-D3E03570DC72}"/>
          </ac:picMkLst>
        </pc:picChg>
        <pc:picChg chg="mod">
          <ac:chgData name="Paul Chen" userId="0ba03eeb428624e4" providerId="LiveId" clId="{6F0BA790-82AD-49F6-90D4-03C73F178510}" dt="2023-04-27T17:28:48.510" v="631"/>
          <ac:picMkLst>
            <pc:docMk/>
            <pc:sldMk cId="1000833831" sldId="354"/>
            <ac:picMk id="34" creationId="{6B88F287-1BF2-5C4C-DEE8-E1E6B63464FD}"/>
          </ac:picMkLst>
        </pc:picChg>
        <pc:picChg chg="add del mod">
          <ac:chgData name="Paul Chen" userId="0ba03eeb428624e4" providerId="LiveId" clId="{6F0BA790-82AD-49F6-90D4-03C73F178510}" dt="2023-04-27T17:29:27.915" v="640" actId="478"/>
          <ac:picMkLst>
            <pc:docMk/>
            <pc:sldMk cId="1000833831" sldId="354"/>
            <ac:picMk id="43" creationId="{A593C78C-8054-49E0-A49D-335F586B22A8}"/>
          </ac:picMkLst>
        </pc:picChg>
        <pc:picChg chg="add del mod">
          <ac:chgData name="Paul Chen" userId="0ba03eeb428624e4" providerId="LiveId" clId="{6F0BA790-82AD-49F6-90D4-03C73F178510}" dt="2023-04-27T17:29:46.355" v="647" actId="478"/>
          <ac:picMkLst>
            <pc:docMk/>
            <pc:sldMk cId="1000833831" sldId="354"/>
            <ac:picMk id="45" creationId="{4D173089-4AF7-D379-7C7E-151B9D917E78}"/>
          </ac:picMkLst>
        </pc:picChg>
        <pc:picChg chg="add mod modCrop">
          <ac:chgData name="Paul Chen" userId="0ba03eeb428624e4" providerId="LiveId" clId="{6F0BA790-82AD-49F6-90D4-03C73F178510}" dt="2023-04-27T17:30:21.425" v="662" actId="1076"/>
          <ac:picMkLst>
            <pc:docMk/>
            <pc:sldMk cId="1000833831" sldId="354"/>
            <ac:picMk id="47" creationId="{E1738FFC-7DB0-C186-6A7D-4AAC783A9552}"/>
          </ac:picMkLst>
        </pc:picChg>
        <pc:cxnChg chg="mod">
          <ac:chgData name="Paul Chen" userId="0ba03eeb428624e4" providerId="LiveId" clId="{6F0BA790-82AD-49F6-90D4-03C73F178510}" dt="2023-04-27T17:28:48.510" v="631"/>
          <ac:cxnSpMkLst>
            <pc:docMk/>
            <pc:sldMk cId="1000833831" sldId="354"/>
            <ac:cxnSpMk id="22" creationId="{49833BC0-0DDD-3599-F50C-EF2300ACD03D}"/>
          </ac:cxnSpMkLst>
        </pc:cxnChg>
        <pc:cxnChg chg="mod">
          <ac:chgData name="Paul Chen" userId="0ba03eeb428624e4" providerId="LiveId" clId="{6F0BA790-82AD-49F6-90D4-03C73F178510}" dt="2023-04-27T17:28:48.510" v="631"/>
          <ac:cxnSpMkLst>
            <pc:docMk/>
            <pc:sldMk cId="1000833831" sldId="354"/>
            <ac:cxnSpMk id="23" creationId="{535814D4-3322-0383-D57D-936346EAC0A5}"/>
          </ac:cxnSpMkLst>
        </pc:cxnChg>
        <pc:cxnChg chg="mod">
          <ac:chgData name="Paul Chen" userId="0ba03eeb428624e4" providerId="LiveId" clId="{6F0BA790-82AD-49F6-90D4-03C73F178510}" dt="2023-04-27T17:28:48.510" v="631"/>
          <ac:cxnSpMkLst>
            <pc:docMk/>
            <pc:sldMk cId="1000833831" sldId="354"/>
            <ac:cxnSpMk id="24" creationId="{B245FCD8-06BD-28D4-70AD-30D1210939AA}"/>
          </ac:cxnSpMkLst>
        </pc:cxnChg>
        <pc:cxnChg chg="mod">
          <ac:chgData name="Paul Chen" userId="0ba03eeb428624e4" providerId="LiveId" clId="{6F0BA790-82AD-49F6-90D4-03C73F178510}" dt="2023-04-27T17:28:48.510" v="631"/>
          <ac:cxnSpMkLst>
            <pc:docMk/>
            <pc:sldMk cId="1000833831" sldId="354"/>
            <ac:cxnSpMk id="25" creationId="{EE417B5F-2382-E403-5D0B-3CD406FB585A}"/>
          </ac:cxnSpMkLst>
        </pc:cxnChg>
        <pc:cxnChg chg="mod">
          <ac:chgData name="Paul Chen" userId="0ba03eeb428624e4" providerId="LiveId" clId="{6F0BA790-82AD-49F6-90D4-03C73F178510}" dt="2023-04-27T17:28:48.510" v="631"/>
          <ac:cxnSpMkLst>
            <pc:docMk/>
            <pc:sldMk cId="1000833831" sldId="354"/>
            <ac:cxnSpMk id="26" creationId="{7E070106-1CCF-11B2-3F54-07C012E2C07D}"/>
          </ac:cxnSpMkLst>
        </pc:cxnChg>
        <pc:cxnChg chg="mod">
          <ac:chgData name="Paul Chen" userId="0ba03eeb428624e4" providerId="LiveId" clId="{6F0BA790-82AD-49F6-90D4-03C73F178510}" dt="2023-04-27T17:28:48.510" v="631"/>
          <ac:cxnSpMkLst>
            <pc:docMk/>
            <pc:sldMk cId="1000833831" sldId="354"/>
            <ac:cxnSpMk id="27" creationId="{040504AF-7E47-570A-BF83-303512C3649A}"/>
          </ac:cxnSpMkLst>
        </pc:cxnChg>
        <pc:cxnChg chg="mod">
          <ac:chgData name="Paul Chen" userId="0ba03eeb428624e4" providerId="LiveId" clId="{6F0BA790-82AD-49F6-90D4-03C73F178510}" dt="2023-04-27T17:28:48.510" v="631"/>
          <ac:cxnSpMkLst>
            <pc:docMk/>
            <pc:sldMk cId="1000833831" sldId="354"/>
            <ac:cxnSpMk id="35" creationId="{EFEDAB07-AB8F-45CA-2C3A-2B1F46AF31B9}"/>
          </ac:cxnSpMkLst>
        </pc:cxnChg>
      </pc:sldChg>
      <pc:sldChg chg="add del">
        <pc:chgData name="Paul Chen" userId="0ba03eeb428624e4" providerId="LiveId" clId="{6F0BA790-82AD-49F6-90D4-03C73F178510}" dt="2023-04-27T16:33:11.227" v="59"/>
        <pc:sldMkLst>
          <pc:docMk/>
          <pc:sldMk cId="1930015407" sldId="354"/>
        </pc:sldMkLst>
      </pc:sldChg>
      <pc:sldChg chg="add del">
        <pc:chgData name="Paul Chen" userId="0ba03eeb428624e4" providerId="LiveId" clId="{6F0BA790-82AD-49F6-90D4-03C73F178510}" dt="2023-04-27T16:27:45.856" v="2"/>
        <pc:sldMkLst>
          <pc:docMk/>
          <pc:sldMk cId="2880301425" sldId="354"/>
        </pc:sldMkLst>
      </pc:sldChg>
      <pc:sldChg chg="addSp delSp modSp new del mod ord modTransition">
        <pc:chgData name="Paul Chen" userId="0ba03eeb428624e4" providerId="LiveId" clId="{6F0BA790-82AD-49F6-90D4-03C73F178510}" dt="2023-04-27T18:32:13.333" v="1246" actId="47"/>
        <pc:sldMkLst>
          <pc:docMk/>
          <pc:sldMk cId="323461179" sldId="355"/>
        </pc:sldMkLst>
        <pc:spChg chg="add mod">
          <ac:chgData name="Paul Chen" userId="0ba03eeb428624e4" providerId="LiveId" clId="{6F0BA790-82AD-49F6-90D4-03C73F178510}" dt="2023-04-27T18:31:17.130" v="1241" actId="207"/>
          <ac:spMkLst>
            <pc:docMk/>
            <pc:sldMk cId="323461179" sldId="355"/>
            <ac:spMk id="2" creationId="{359DA75B-C777-60CD-DE4B-FA95D82341E0}"/>
          </ac:spMkLst>
        </pc:spChg>
        <pc:spChg chg="del">
          <ac:chgData name="Paul Chen" userId="0ba03eeb428624e4" providerId="LiveId" clId="{6F0BA790-82AD-49F6-90D4-03C73F178510}" dt="2023-04-27T17:25:36.715" v="593" actId="478"/>
          <ac:spMkLst>
            <pc:docMk/>
            <pc:sldMk cId="323461179" sldId="355"/>
            <ac:spMk id="2" creationId="{B1F41344-0039-02CD-A226-40001B776D22}"/>
          </ac:spMkLst>
        </pc:spChg>
        <pc:spChg chg="del">
          <ac:chgData name="Paul Chen" userId="0ba03eeb428624e4" providerId="LiveId" clId="{6F0BA790-82AD-49F6-90D4-03C73F178510}" dt="2023-04-27T17:25:37.717" v="594" actId="478"/>
          <ac:spMkLst>
            <pc:docMk/>
            <pc:sldMk cId="323461179" sldId="355"/>
            <ac:spMk id="3" creationId="{98A08922-5BA1-8C35-9E36-AB2281551EC1}"/>
          </ac:spMkLst>
        </pc:spChg>
        <pc:spChg chg="add del mod">
          <ac:chgData name="Paul Chen" userId="0ba03eeb428624e4" providerId="LiveId" clId="{6F0BA790-82AD-49F6-90D4-03C73F178510}" dt="2023-04-27T18:31:18.924" v="1242" actId="478"/>
          <ac:spMkLst>
            <pc:docMk/>
            <pc:sldMk cId="323461179" sldId="355"/>
            <ac:spMk id="4" creationId="{B85FE341-7472-59D7-97D2-FBA5A858AE22}"/>
          </ac:spMkLst>
        </pc:spChg>
      </pc:sldChg>
      <pc:sldChg chg="add del">
        <pc:chgData name="Paul Chen" userId="0ba03eeb428624e4" providerId="LiveId" clId="{6F0BA790-82AD-49F6-90D4-03C73F178510}" dt="2023-04-27T16:33:11.227" v="59"/>
        <pc:sldMkLst>
          <pc:docMk/>
          <pc:sldMk cId="1014479460" sldId="355"/>
        </pc:sldMkLst>
      </pc:sldChg>
      <pc:sldChg chg="add del">
        <pc:chgData name="Paul Chen" userId="0ba03eeb428624e4" providerId="LiveId" clId="{6F0BA790-82AD-49F6-90D4-03C73F178510}" dt="2023-04-27T16:33:11.227" v="59"/>
        <pc:sldMkLst>
          <pc:docMk/>
          <pc:sldMk cId="2199689398" sldId="356"/>
        </pc:sldMkLst>
      </pc:sldChg>
      <pc:sldChg chg="addSp delSp modSp add del mod">
        <pc:chgData name="Paul Chen" userId="0ba03eeb428624e4" providerId="LiveId" clId="{6F0BA790-82AD-49F6-90D4-03C73F178510}" dt="2023-04-27T17:34:04.379" v="712" actId="47"/>
        <pc:sldMkLst>
          <pc:docMk/>
          <pc:sldMk cId="2523576449" sldId="356"/>
        </pc:sldMkLst>
        <pc:spChg chg="del">
          <ac:chgData name="Paul Chen" userId="0ba03eeb428624e4" providerId="LiveId" clId="{6F0BA790-82AD-49F6-90D4-03C73F178510}" dt="2023-04-27T17:30:48.950" v="669" actId="478"/>
          <ac:spMkLst>
            <pc:docMk/>
            <pc:sldMk cId="2523576449" sldId="356"/>
            <ac:spMk id="3" creationId="{906C699A-25F2-796F-2425-46BF2046BA66}"/>
          </ac:spMkLst>
        </pc:spChg>
        <pc:spChg chg="mod">
          <ac:chgData name="Paul Chen" userId="0ba03eeb428624e4" providerId="LiveId" clId="{6F0BA790-82AD-49F6-90D4-03C73F178510}" dt="2023-04-27T17:31:11.698" v="674"/>
          <ac:spMkLst>
            <pc:docMk/>
            <pc:sldMk cId="2523576449" sldId="356"/>
            <ac:spMk id="43" creationId="{41E507B6-2643-78AE-3B1A-D6DC9D15E6B4}"/>
          </ac:spMkLst>
        </pc:spChg>
        <pc:spChg chg="mod">
          <ac:chgData name="Paul Chen" userId="0ba03eeb428624e4" providerId="LiveId" clId="{6F0BA790-82AD-49F6-90D4-03C73F178510}" dt="2023-04-27T17:31:11.698" v="674"/>
          <ac:spMkLst>
            <pc:docMk/>
            <pc:sldMk cId="2523576449" sldId="356"/>
            <ac:spMk id="46" creationId="{65BACC24-2740-90E3-077F-C73D2F9C39D1}"/>
          </ac:spMkLst>
        </pc:spChg>
        <pc:spChg chg="mod">
          <ac:chgData name="Paul Chen" userId="0ba03eeb428624e4" providerId="LiveId" clId="{6F0BA790-82AD-49F6-90D4-03C73F178510}" dt="2023-04-27T17:31:11.698" v="674"/>
          <ac:spMkLst>
            <pc:docMk/>
            <pc:sldMk cId="2523576449" sldId="356"/>
            <ac:spMk id="47" creationId="{C4168186-5606-0947-3089-ED7354337318}"/>
          </ac:spMkLst>
        </pc:spChg>
        <pc:spChg chg="mod">
          <ac:chgData name="Paul Chen" userId="0ba03eeb428624e4" providerId="LiveId" clId="{6F0BA790-82AD-49F6-90D4-03C73F178510}" dt="2023-04-27T17:31:11.698" v="674"/>
          <ac:spMkLst>
            <pc:docMk/>
            <pc:sldMk cId="2523576449" sldId="356"/>
            <ac:spMk id="48" creationId="{BEB1830E-620D-6481-DF8F-AE5712AFC76B}"/>
          </ac:spMkLst>
        </pc:spChg>
        <pc:spChg chg="mod">
          <ac:chgData name="Paul Chen" userId="0ba03eeb428624e4" providerId="LiveId" clId="{6F0BA790-82AD-49F6-90D4-03C73F178510}" dt="2023-04-27T17:31:11.698" v="674"/>
          <ac:spMkLst>
            <pc:docMk/>
            <pc:sldMk cId="2523576449" sldId="356"/>
            <ac:spMk id="49" creationId="{21F4A170-FD39-2C9E-7EF4-AAAE20FB041A}"/>
          </ac:spMkLst>
        </pc:spChg>
        <pc:spChg chg="mod">
          <ac:chgData name="Paul Chen" userId="0ba03eeb428624e4" providerId="LiveId" clId="{6F0BA790-82AD-49F6-90D4-03C73F178510}" dt="2023-04-27T17:31:11.698" v="674"/>
          <ac:spMkLst>
            <pc:docMk/>
            <pc:sldMk cId="2523576449" sldId="356"/>
            <ac:spMk id="50" creationId="{104E5A1D-688E-A656-9570-805E44BA61E5}"/>
          </ac:spMkLst>
        </pc:spChg>
        <pc:spChg chg="mod">
          <ac:chgData name="Paul Chen" userId="0ba03eeb428624e4" providerId="LiveId" clId="{6F0BA790-82AD-49F6-90D4-03C73F178510}" dt="2023-04-27T17:31:11.698" v="674"/>
          <ac:spMkLst>
            <pc:docMk/>
            <pc:sldMk cId="2523576449" sldId="356"/>
            <ac:spMk id="51" creationId="{388E7589-4ED9-BF77-D5F8-D0CE4D236B50}"/>
          </ac:spMkLst>
        </pc:spChg>
        <pc:spChg chg="mod">
          <ac:chgData name="Paul Chen" userId="0ba03eeb428624e4" providerId="LiveId" clId="{6F0BA790-82AD-49F6-90D4-03C73F178510}" dt="2023-04-27T17:31:22.945" v="679"/>
          <ac:spMkLst>
            <pc:docMk/>
            <pc:sldMk cId="2523576449" sldId="356"/>
            <ac:spMk id="55" creationId="{36F470B4-B940-1C9C-EE2E-22548832A889}"/>
          </ac:spMkLst>
        </pc:spChg>
        <pc:spChg chg="mod">
          <ac:chgData name="Paul Chen" userId="0ba03eeb428624e4" providerId="LiveId" clId="{6F0BA790-82AD-49F6-90D4-03C73F178510}" dt="2023-04-27T17:31:22.945" v="679"/>
          <ac:spMkLst>
            <pc:docMk/>
            <pc:sldMk cId="2523576449" sldId="356"/>
            <ac:spMk id="58" creationId="{69597CA1-5BFA-9BE6-2A77-626F61D1994F}"/>
          </ac:spMkLst>
        </pc:spChg>
        <pc:spChg chg="mod">
          <ac:chgData name="Paul Chen" userId="0ba03eeb428624e4" providerId="LiveId" clId="{6F0BA790-82AD-49F6-90D4-03C73F178510}" dt="2023-04-27T17:31:22.945" v="679"/>
          <ac:spMkLst>
            <pc:docMk/>
            <pc:sldMk cId="2523576449" sldId="356"/>
            <ac:spMk id="59" creationId="{AE9412E8-675F-B824-7E2D-DFE894E0CFFC}"/>
          </ac:spMkLst>
        </pc:spChg>
        <pc:spChg chg="mod">
          <ac:chgData name="Paul Chen" userId="0ba03eeb428624e4" providerId="LiveId" clId="{6F0BA790-82AD-49F6-90D4-03C73F178510}" dt="2023-04-27T17:31:22.945" v="679"/>
          <ac:spMkLst>
            <pc:docMk/>
            <pc:sldMk cId="2523576449" sldId="356"/>
            <ac:spMk id="60" creationId="{76B226CE-C311-F9AD-E60C-B9E8A390C47D}"/>
          </ac:spMkLst>
        </pc:spChg>
        <pc:spChg chg="mod">
          <ac:chgData name="Paul Chen" userId="0ba03eeb428624e4" providerId="LiveId" clId="{6F0BA790-82AD-49F6-90D4-03C73F178510}" dt="2023-04-27T17:31:22.945" v="679"/>
          <ac:spMkLst>
            <pc:docMk/>
            <pc:sldMk cId="2523576449" sldId="356"/>
            <ac:spMk id="61" creationId="{C566A878-5B42-0C65-EEFA-1C13C9DDC01B}"/>
          </ac:spMkLst>
        </pc:spChg>
        <pc:spChg chg="mod">
          <ac:chgData name="Paul Chen" userId="0ba03eeb428624e4" providerId="LiveId" clId="{6F0BA790-82AD-49F6-90D4-03C73F178510}" dt="2023-04-27T17:31:22.945" v="679"/>
          <ac:spMkLst>
            <pc:docMk/>
            <pc:sldMk cId="2523576449" sldId="356"/>
            <ac:spMk id="62" creationId="{B172BF2C-7D57-B038-02C3-C6D76E1F501E}"/>
          </ac:spMkLst>
        </pc:spChg>
        <pc:spChg chg="mod">
          <ac:chgData name="Paul Chen" userId="0ba03eeb428624e4" providerId="LiveId" clId="{6F0BA790-82AD-49F6-90D4-03C73F178510}" dt="2023-04-27T17:31:22.945" v="679"/>
          <ac:spMkLst>
            <pc:docMk/>
            <pc:sldMk cId="2523576449" sldId="356"/>
            <ac:spMk id="63" creationId="{580610AB-EB5C-F7F6-8D8B-7C391C3BE1AB}"/>
          </ac:spMkLst>
        </pc:spChg>
        <pc:grpChg chg="mod">
          <ac:chgData name="Paul Chen" userId="0ba03eeb428624e4" providerId="LiveId" clId="{6F0BA790-82AD-49F6-90D4-03C73F178510}" dt="2023-04-27T17:33:17.352" v="703" actId="1076"/>
          <ac:grpSpMkLst>
            <pc:docMk/>
            <pc:sldMk cId="2523576449" sldId="356"/>
            <ac:grpSpMk id="4" creationId="{2B864F8D-143A-3368-9B36-53E013E914A5}"/>
          </ac:grpSpMkLst>
        </pc:grpChg>
        <pc:grpChg chg="del mod">
          <ac:chgData name="Paul Chen" userId="0ba03eeb428624e4" providerId="LiveId" clId="{6F0BA790-82AD-49F6-90D4-03C73F178510}" dt="2023-04-27T17:31:10.234" v="673" actId="478"/>
          <ac:grpSpMkLst>
            <pc:docMk/>
            <pc:sldMk cId="2523576449" sldId="356"/>
            <ac:grpSpMk id="22" creationId="{1DF88D93-0027-3315-813C-56378AAE501F}"/>
          </ac:grpSpMkLst>
        </pc:grpChg>
        <pc:grpChg chg="mod">
          <ac:chgData name="Paul Chen" userId="0ba03eeb428624e4" providerId="LiveId" clId="{6F0BA790-82AD-49F6-90D4-03C73F178510}" dt="2023-04-27T17:32:42.688" v="697" actId="1076"/>
          <ac:grpSpMkLst>
            <pc:docMk/>
            <pc:sldMk cId="2523576449" sldId="356"/>
            <ac:grpSpMk id="38" creationId="{5955D026-FFEC-9856-3C55-5B87AAA7D227}"/>
          </ac:grpSpMkLst>
        </pc:grpChg>
        <pc:grpChg chg="add del mod">
          <ac:chgData name="Paul Chen" userId="0ba03eeb428624e4" providerId="LiveId" clId="{6F0BA790-82AD-49F6-90D4-03C73F178510}" dt="2023-04-27T17:31:22.506" v="678" actId="478"/>
          <ac:grpSpMkLst>
            <pc:docMk/>
            <pc:sldMk cId="2523576449" sldId="356"/>
            <ac:grpSpMk id="40" creationId="{ACBA9262-05F3-E049-021C-0C28633F0FC7}"/>
          </ac:grpSpMkLst>
        </pc:grpChg>
        <pc:grpChg chg="mod">
          <ac:chgData name="Paul Chen" userId="0ba03eeb428624e4" providerId="LiveId" clId="{6F0BA790-82AD-49F6-90D4-03C73F178510}" dt="2023-04-27T17:31:11.698" v="674"/>
          <ac:grpSpMkLst>
            <pc:docMk/>
            <pc:sldMk cId="2523576449" sldId="356"/>
            <ac:grpSpMk id="41" creationId="{2ADF16FC-DD69-C4F4-3099-26C47F599821}"/>
          </ac:grpSpMkLst>
        </pc:grpChg>
        <pc:grpChg chg="add mod">
          <ac:chgData name="Paul Chen" userId="0ba03eeb428624e4" providerId="LiveId" clId="{6F0BA790-82AD-49F6-90D4-03C73F178510}" dt="2023-04-27T17:32:42.688" v="697" actId="1076"/>
          <ac:grpSpMkLst>
            <pc:docMk/>
            <pc:sldMk cId="2523576449" sldId="356"/>
            <ac:grpSpMk id="52" creationId="{B5F2BAE9-CAF8-89D2-4488-991B17BAD113}"/>
          </ac:grpSpMkLst>
        </pc:grpChg>
        <pc:grpChg chg="mod">
          <ac:chgData name="Paul Chen" userId="0ba03eeb428624e4" providerId="LiveId" clId="{6F0BA790-82AD-49F6-90D4-03C73F178510}" dt="2023-04-27T17:31:22.945" v="679"/>
          <ac:grpSpMkLst>
            <pc:docMk/>
            <pc:sldMk cId="2523576449" sldId="356"/>
            <ac:grpSpMk id="53" creationId="{752B52FD-8EF5-ADCC-0F8E-AADB97EAC6F5}"/>
          </ac:grpSpMkLst>
        </pc:grpChg>
        <pc:picChg chg="add mod">
          <ac:chgData name="Paul Chen" userId="0ba03eeb428624e4" providerId="LiveId" clId="{6F0BA790-82AD-49F6-90D4-03C73F178510}" dt="2023-04-27T17:33:16.018" v="702" actId="1076"/>
          <ac:picMkLst>
            <pc:docMk/>
            <pc:sldMk cId="2523576449" sldId="356"/>
            <ac:picMk id="39" creationId="{99491ED9-2060-2DB5-66AC-F874201CDA67}"/>
          </ac:picMkLst>
        </pc:picChg>
        <pc:picChg chg="mod">
          <ac:chgData name="Paul Chen" userId="0ba03eeb428624e4" providerId="LiveId" clId="{6F0BA790-82AD-49F6-90D4-03C73F178510}" dt="2023-04-27T17:31:11.698" v="674"/>
          <ac:picMkLst>
            <pc:docMk/>
            <pc:sldMk cId="2523576449" sldId="356"/>
            <ac:picMk id="42" creationId="{9D93D761-6606-964C-B297-3DD92F5B34C1}"/>
          </ac:picMkLst>
        </pc:picChg>
        <pc:picChg chg="mod">
          <ac:chgData name="Paul Chen" userId="0ba03eeb428624e4" providerId="LiveId" clId="{6F0BA790-82AD-49F6-90D4-03C73F178510}" dt="2023-04-27T17:31:11.698" v="674"/>
          <ac:picMkLst>
            <pc:docMk/>
            <pc:sldMk cId="2523576449" sldId="356"/>
            <ac:picMk id="44" creationId="{724C1438-04E0-25AB-901B-00125665DA1B}"/>
          </ac:picMkLst>
        </pc:picChg>
        <pc:picChg chg="mod">
          <ac:chgData name="Paul Chen" userId="0ba03eeb428624e4" providerId="LiveId" clId="{6F0BA790-82AD-49F6-90D4-03C73F178510}" dt="2023-04-27T17:31:22.945" v="679"/>
          <ac:picMkLst>
            <pc:docMk/>
            <pc:sldMk cId="2523576449" sldId="356"/>
            <ac:picMk id="54" creationId="{64BB2F84-0C02-C801-E33D-9E04B2C70178}"/>
          </ac:picMkLst>
        </pc:picChg>
        <pc:picChg chg="mod">
          <ac:chgData name="Paul Chen" userId="0ba03eeb428624e4" providerId="LiveId" clId="{6F0BA790-82AD-49F6-90D4-03C73F178510}" dt="2023-04-27T17:31:22.945" v="679"/>
          <ac:picMkLst>
            <pc:docMk/>
            <pc:sldMk cId="2523576449" sldId="356"/>
            <ac:picMk id="56" creationId="{E71C451D-C4A6-40D6-3F99-DC0E29307B42}"/>
          </ac:picMkLst>
        </pc:picChg>
        <pc:cxnChg chg="mod">
          <ac:chgData name="Paul Chen" userId="0ba03eeb428624e4" providerId="LiveId" clId="{6F0BA790-82AD-49F6-90D4-03C73F178510}" dt="2023-04-27T17:31:11.698" v="674"/>
          <ac:cxnSpMkLst>
            <pc:docMk/>
            <pc:sldMk cId="2523576449" sldId="356"/>
            <ac:cxnSpMk id="45" creationId="{3F7CD00D-195C-9B4F-CEE6-82F24D59B7AA}"/>
          </ac:cxnSpMkLst>
        </pc:cxnChg>
        <pc:cxnChg chg="mod">
          <ac:chgData name="Paul Chen" userId="0ba03eeb428624e4" providerId="LiveId" clId="{6F0BA790-82AD-49F6-90D4-03C73F178510}" dt="2023-04-27T17:31:22.945" v="679"/>
          <ac:cxnSpMkLst>
            <pc:docMk/>
            <pc:sldMk cId="2523576449" sldId="356"/>
            <ac:cxnSpMk id="57" creationId="{1261E337-EFCF-053A-AED2-1595DDAF1DCF}"/>
          </ac:cxnSpMkLst>
        </pc:cxnChg>
      </pc:sldChg>
      <pc:sldChg chg="addSp delSp modSp add mod">
        <pc:chgData name="Paul Chen" userId="0ba03eeb428624e4" providerId="LiveId" clId="{6F0BA790-82AD-49F6-90D4-03C73F178510}" dt="2023-04-27T17:53:01.273" v="1042" actId="1076"/>
        <pc:sldMkLst>
          <pc:docMk/>
          <pc:sldMk cId="693511058" sldId="357"/>
        </pc:sldMkLst>
        <pc:spChg chg="del">
          <ac:chgData name="Paul Chen" userId="0ba03eeb428624e4" providerId="LiveId" clId="{6F0BA790-82AD-49F6-90D4-03C73F178510}" dt="2023-04-27T17:33:23.434" v="706" actId="478"/>
          <ac:spMkLst>
            <pc:docMk/>
            <pc:sldMk cId="693511058" sldId="357"/>
            <ac:spMk id="3" creationId="{906C699A-25F2-796F-2425-46BF2046BA66}"/>
          </ac:spMkLst>
        </pc:spChg>
        <pc:spChg chg="mod">
          <ac:chgData name="Paul Chen" userId="0ba03eeb428624e4" providerId="LiveId" clId="{6F0BA790-82AD-49F6-90D4-03C73F178510}" dt="2023-04-27T17:33:33.692" v="709"/>
          <ac:spMkLst>
            <pc:docMk/>
            <pc:sldMk cId="693511058" sldId="357"/>
            <ac:spMk id="10" creationId="{7F00F07F-8902-E5C1-82AE-03C52184D21E}"/>
          </ac:spMkLst>
        </pc:spChg>
        <pc:spChg chg="add del mod ord">
          <ac:chgData name="Paul Chen" userId="0ba03eeb428624e4" providerId="LiveId" clId="{6F0BA790-82AD-49F6-90D4-03C73F178510}" dt="2023-04-27T17:52:52.150" v="1030" actId="478"/>
          <ac:spMkLst>
            <pc:docMk/>
            <pc:sldMk cId="693511058" sldId="357"/>
            <ac:spMk id="11" creationId="{C098BE8F-570B-5625-D11C-82B8DCC5DAB9}"/>
          </ac:spMkLst>
        </pc:spChg>
        <pc:spChg chg="add del mod ord">
          <ac:chgData name="Paul Chen" userId="0ba03eeb428624e4" providerId="LiveId" clId="{6F0BA790-82AD-49F6-90D4-03C73F178510}" dt="2023-04-27T17:52:58.319" v="1041" actId="11529"/>
          <ac:spMkLst>
            <pc:docMk/>
            <pc:sldMk cId="693511058" sldId="357"/>
            <ac:spMk id="12" creationId="{D71DCBB6-5CF2-2038-A321-3C44E5E171FC}"/>
          </ac:spMkLst>
        </pc:spChg>
        <pc:grpChg chg="add mod">
          <ac:chgData name="Paul Chen" userId="0ba03eeb428624e4" providerId="LiveId" clId="{6F0BA790-82AD-49F6-90D4-03C73F178510}" dt="2023-04-27T17:53:01.273" v="1042" actId="1076"/>
          <ac:grpSpMkLst>
            <pc:docMk/>
            <pc:sldMk cId="693511058" sldId="357"/>
            <ac:grpSpMk id="5" creationId="{217F9134-0AA1-240B-BD7D-A05FC413A4C2}"/>
          </ac:grpSpMkLst>
        </pc:grpChg>
        <pc:grpChg chg="mod">
          <ac:chgData name="Paul Chen" userId="0ba03eeb428624e4" providerId="LiveId" clId="{6F0BA790-82AD-49F6-90D4-03C73F178510}" dt="2023-04-27T17:33:33.692" v="709"/>
          <ac:grpSpMkLst>
            <pc:docMk/>
            <pc:sldMk cId="693511058" sldId="357"/>
            <ac:grpSpMk id="6" creationId="{40D7E3F1-1E5E-BD5D-5045-E03A3380B573}"/>
          </ac:grpSpMkLst>
        </pc:grpChg>
        <pc:grpChg chg="del">
          <ac:chgData name="Paul Chen" userId="0ba03eeb428624e4" providerId="LiveId" clId="{6F0BA790-82AD-49F6-90D4-03C73F178510}" dt="2023-04-27T17:33:20.563" v="705" actId="478"/>
          <ac:grpSpMkLst>
            <pc:docMk/>
            <pc:sldMk cId="693511058" sldId="357"/>
            <ac:grpSpMk id="38" creationId="{5955D026-FFEC-9856-3C55-5B87AAA7D227}"/>
          </ac:grpSpMkLst>
        </pc:grpChg>
        <pc:grpChg chg="mod">
          <ac:chgData name="Paul Chen" userId="0ba03eeb428624e4" providerId="LiveId" clId="{6F0BA790-82AD-49F6-90D4-03C73F178510}" dt="2023-04-27T17:51:16.143" v="1005" actId="1076"/>
          <ac:grpSpMkLst>
            <pc:docMk/>
            <pc:sldMk cId="693511058" sldId="357"/>
            <ac:grpSpMk id="39" creationId="{8F908CBE-0BDB-58DF-BD8C-DA1D51488AC4}"/>
          </ac:grpSpMkLst>
        </pc:grpChg>
        <pc:grpChg chg="mod">
          <ac:chgData name="Paul Chen" userId="0ba03eeb428624e4" providerId="LiveId" clId="{6F0BA790-82AD-49F6-90D4-03C73F178510}" dt="2023-04-27T17:51:11.291" v="1004" actId="1076"/>
          <ac:grpSpMkLst>
            <pc:docMk/>
            <pc:sldMk cId="693511058" sldId="357"/>
            <ac:grpSpMk id="51" creationId="{7256E6E8-B824-BF1D-E270-FA17CA6C8679}"/>
          </ac:grpSpMkLst>
        </pc:grpChg>
        <pc:picChg chg="add mod">
          <ac:chgData name="Paul Chen" userId="0ba03eeb428624e4" providerId="LiveId" clId="{6F0BA790-82AD-49F6-90D4-03C73F178510}" dt="2023-04-27T17:52:53.645" v="1032" actId="1076"/>
          <ac:picMkLst>
            <pc:docMk/>
            <pc:sldMk cId="693511058" sldId="357"/>
            <ac:picMk id="4" creationId="{B48A4373-CC1E-5C2A-995F-C692CF4B3A08}"/>
          </ac:picMkLst>
        </pc:picChg>
        <pc:picChg chg="mod">
          <ac:chgData name="Paul Chen" userId="0ba03eeb428624e4" providerId="LiveId" clId="{6F0BA790-82AD-49F6-90D4-03C73F178510}" dt="2023-04-27T17:33:33.692" v="709"/>
          <ac:picMkLst>
            <pc:docMk/>
            <pc:sldMk cId="693511058" sldId="357"/>
            <ac:picMk id="7" creationId="{2B47596D-3BC2-7B8F-9339-AEEDF77891C7}"/>
          </ac:picMkLst>
        </pc:picChg>
        <pc:picChg chg="mod">
          <ac:chgData name="Paul Chen" userId="0ba03eeb428624e4" providerId="LiveId" clId="{6F0BA790-82AD-49F6-90D4-03C73F178510}" dt="2023-04-27T17:33:33.692" v="709"/>
          <ac:picMkLst>
            <pc:docMk/>
            <pc:sldMk cId="693511058" sldId="357"/>
            <ac:picMk id="8" creationId="{4967DB1D-4618-5AE4-1040-7DC3C19B084B}"/>
          </ac:picMkLst>
        </pc:picChg>
        <pc:picChg chg="mod">
          <ac:chgData name="Paul Chen" userId="0ba03eeb428624e4" providerId="LiveId" clId="{6F0BA790-82AD-49F6-90D4-03C73F178510}" dt="2023-04-27T17:33:33.692" v="709"/>
          <ac:picMkLst>
            <pc:docMk/>
            <pc:sldMk cId="693511058" sldId="357"/>
            <ac:picMk id="9" creationId="{F5369D92-6E3F-19F6-A7C1-3EDEF127AEAE}"/>
          </ac:picMkLst>
        </pc:picChg>
      </pc:sldChg>
      <pc:sldChg chg="add del">
        <pc:chgData name="Paul Chen" userId="0ba03eeb428624e4" providerId="LiveId" clId="{6F0BA790-82AD-49F6-90D4-03C73F178510}" dt="2023-04-27T16:33:11.227" v="59"/>
        <pc:sldMkLst>
          <pc:docMk/>
          <pc:sldMk cId="1658091927" sldId="357"/>
        </pc:sldMkLst>
      </pc:sldChg>
      <pc:sldChg chg="addSp delSp modSp add mod">
        <pc:chgData name="Paul Chen" userId="0ba03eeb428624e4" providerId="LiveId" clId="{6F0BA790-82AD-49F6-90D4-03C73F178510}" dt="2023-04-27T18:50:35.315" v="1269" actId="208"/>
        <pc:sldMkLst>
          <pc:docMk/>
          <pc:sldMk cId="1675989355" sldId="358"/>
        </pc:sldMkLst>
        <pc:spChg chg="add mod">
          <ac:chgData name="Paul Chen" userId="0ba03eeb428624e4" providerId="LiveId" clId="{6F0BA790-82AD-49F6-90D4-03C73F178510}" dt="2023-04-27T17:43:49.665" v="940" actId="115"/>
          <ac:spMkLst>
            <pc:docMk/>
            <pc:sldMk cId="1675989355" sldId="358"/>
            <ac:spMk id="3" creationId="{87DD4079-295D-9ED2-E119-3DDC8F310C50}"/>
          </ac:spMkLst>
        </pc:spChg>
        <pc:spChg chg="add mod">
          <ac:chgData name="Paul Chen" userId="0ba03eeb428624e4" providerId="LiveId" clId="{6F0BA790-82AD-49F6-90D4-03C73F178510}" dt="2023-04-27T17:43:06.884" v="931" actId="1038"/>
          <ac:spMkLst>
            <pc:docMk/>
            <pc:sldMk cId="1675989355" sldId="358"/>
            <ac:spMk id="4" creationId="{F969912D-7402-3E27-A8DD-3E325C7ACBF0}"/>
          </ac:spMkLst>
        </pc:spChg>
        <pc:spChg chg="add mod">
          <ac:chgData name="Paul Chen" userId="0ba03eeb428624e4" providerId="LiveId" clId="{6F0BA790-82AD-49F6-90D4-03C73F178510}" dt="2023-04-27T17:43:06.884" v="931" actId="1038"/>
          <ac:spMkLst>
            <pc:docMk/>
            <pc:sldMk cId="1675989355" sldId="358"/>
            <ac:spMk id="5" creationId="{ACA9D8B9-03AC-852C-3F69-D471ECAF3262}"/>
          </ac:spMkLst>
        </pc:spChg>
        <pc:spChg chg="add mod">
          <ac:chgData name="Paul Chen" userId="0ba03eeb428624e4" providerId="LiveId" clId="{6F0BA790-82AD-49F6-90D4-03C73F178510}" dt="2023-04-27T17:43:06.884" v="931" actId="1038"/>
          <ac:spMkLst>
            <pc:docMk/>
            <pc:sldMk cId="1675989355" sldId="358"/>
            <ac:spMk id="6" creationId="{D5C47E0D-C94A-4476-3E70-AE6F5553ECF4}"/>
          </ac:spMkLst>
        </pc:spChg>
        <pc:spChg chg="mod">
          <ac:chgData name="Paul Chen" userId="0ba03eeb428624e4" providerId="LiveId" clId="{6F0BA790-82AD-49F6-90D4-03C73F178510}" dt="2023-04-27T18:50:35.315" v="1269" actId="208"/>
          <ac:spMkLst>
            <pc:docMk/>
            <pc:sldMk cId="1675989355" sldId="358"/>
            <ac:spMk id="7" creationId="{5CC0268D-A77A-E384-4FE4-22244794D489}"/>
          </ac:spMkLst>
        </pc:spChg>
        <pc:spChg chg="add mod">
          <ac:chgData name="Paul Chen" userId="0ba03eeb428624e4" providerId="LiveId" clId="{6F0BA790-82AD-49F6-90D4-03C73F178510}" dt="2023-04-27T17:43:06.884" v="931" actId="1038"/>
          <ac:spMkLst>
            <pc:docMk/>
            <pc:sldMk cId="1675989355" sldId="358"/>
            <ac:spMk id="8" creationId="{535B227A-78FF-E2AE-1F10-10A161A0D10E}"/>
          </ac:spMkLst>
        </pc:spChg>
        <pc:spChg chg="add mod">
          <ac:chgData name="Paul Chen" userId="0ba03eeb428624e4" providerId="LiveId" clId="{6F0BA790-82AD-49F6-90D4-03C73F178510}" dt="2023-04-27T17:43:06.884" v="931" actId="1038"/>
          <ac:spMkLst>
            <pc:docMk/>
            <pc:sldMk cId="1675989355" sldId="358"/>
            <ac:spMk id="9" creationId="{24B86D53-1BFE-935E-8089-F97D65083782}"/>
          </ac:spMkLst>
        </pc:spChg>
        <pc:spChg chg="add mod">
          <ac:chgData name="Paul Chen" userId="0ba03eeb428624e4" providerId="LiveId" clId="{6F0BA790-82AD-49F6-90D4-03C73F178510}" dt="2023-04-27T17:43:06.884" v="931" actId="1038"/>
          <ac:spMkLst>
            <pc:docMk/>
            <pc:sldMk cId="1675989355" sldId="358"/>
            <ac:spMk id="10" creationId="{4A9AA95D-F266-B8C4-064E-A47022E123C3}"/>
          </ac:spMkLst>
        </pc:spChg>
        <pc:spChg chg="add mod">
          <ac:chgData name="Paul Chen" userId="0ba03eeb428624e4" providerId="LiveId" clId="{6F0BA790-82AD-49F6-90D4-03C73F178510}" dt="2023-04-27T17:43:06.884" v="931" actId="1038"/>
          <ac:spMkLst>
            <pc:docMk/>
            <pc:sldMk cId="1675989355" sldId="358"/>
            <ac:spMk id="11" creationId="{A3EBE7B8-C4E7-25BC-DF63-02DD4C150630}"/>
          </ac:spMkLst>
        </pc:spChg>
        <pc:spChg chg="add mod">
          <ac:chgData name="Paul Chen" userId="0ba03eeb428624e4" providerId="LiveId" clId="{6F0BA790-82AD-49F6-90D4-03C73F178510}" dt="2023-04-27T17:43:06.884" v="931" actId="1038"/>
          <ac:spMkLst>
            <pc:docMk/>
            <pc:sldMk cId="1675989355" sldId="358"/>
            <ac:spMk id="12" creationId="{E4DC942D-22EC-5157-60F1-35FFD84195A2}"/>
          </ac:spMkLst>
        </pc:spChg>
        <pc:spChg chg="add del mod">
          <ac:chgData name="Paul Chen" userId="0ba03eeb428624e4" providerId="LiveId" clId="{6F0BA790-82AD-49F6-90D4-03C73F178510}" dt="2023-04-27T17:40:58.880" v="809" actId="478"/>
          <ac:spMkLst>
            <pc:docMk/>
            <pc:sldMk cId="1675989355" sldId="358"/>
            <ac:spMk id="13" creationId="{DB56D997-E801-2C01-1F87-E94D61BA2419}"/>
          </ac:spMkLst>
        </pc:spChg>
        <pc:spChg chg="mod">
          <ac:chgData name="Paul Chen" userId="0ba03eeb428624e4" providerId="LiveId" clId="{6F0BA790-82AD-49F6-90D4-03C73F178510}" dt="2023-04-27T17:40:31.089" v="807" actId="1035"/>
          <ac:spMkLst>
            <pc:docMk/>
            <pc:sldMk cId="1675989355" sldId="358"/>
            <ac:spMk id="14" creationId="{B4BE95B7-02D6-A7D5-E2F5-DC3223F6E0FD}"/>
          </ac:spMkLst>
        </pc:spChg>
        <pc:spChg chg="mod">
          <ac:chgData name="Paul Chen" userId="0ba03eeb428624e4" providerId="LiveId" clId="{6F0BA790-82AD-49F6-90D4-03C73F178510}" dt="2023-04-27T17:40:31.089" v="807" actId="1035"/>
          <ac:spMkLst>
            <pc:docMk/>
            <pc:sldMk cId="1675989355" sldId="358"/>
            <ac:spMk id="15" creationId="{6097AE36-6DFD-62F8-9C57-F24DC10367B4}"/>
          </ac:spMkLst>
        </pc:spChg>
        <pc:spChg chg="mod">
          <ac:chgData name="Paul Chen" userId="0ba03eeb428624e4" providerId="LiveId" clId="{6F0BA790-82AD-49F6-90D4-03C73F178510}" dt="2023-04-27T17:40:31.089" v="807" actId="1035"/>
          <ac:spMkLst>
            <pc:docMk/>
            <pc:sldMk cId="1675989355" sldId="358"/>
            <ac:spMk id="16" creationId="{4EDD10AA-216C-8A6D-09BE-83827D4A93FF}"/>
          </ac:spMkLst>
        </pc:spChg>
        <pc:spChg chg="mod">
          <ac:chgData name="Paul Chen" userId="0ba03eeb428624e4" providerId="LiveId" clId="{6F0BA790-82AD-49F6-90D4-03C73F178510}" dt="2023-04-27T17:40:31.089" v="807" actId="1035"/>
          <ac:spMkLst>
            <pc:docMk/>
            <pc:sldMk cId="1675989355" sldId="358"/>
            <ac:spMk id="17" creationId="{48F0E24F-BA70-89D0-3BAA-24A59B079B17}"/>
          </ac:spMkLst>
        </pc:spChg>
        <pc:spChg chg="mod">
          <ac:chgData name="Paul Chen" userId="0ba03eeb428624e4" providerId="LiveId" clId="{6F0BA790-82AD-49F6-90D4-03C73F178510}" dt="2023-04-27T17:40:31.089" v="807" actId="1035"/>
          <ac:spMkLst>
            <pc:docMk/>
            <pc:sldMk cId="1675989355" sldId="358"/>
            <ac:spMk id="18" creationId="{A3F07099-A328-0266-9912-2E5D136A65FA}"/>
          </ac:spMkLst>
        </pc:spChg>
        <pc:spChg chg="mod">
          <ac:chgData name="Paul Chen" userId="0ba03eeb428624e4" providerId="LiveId" clId="{6F0BA790-82AD-49F6-90D4-03C73F178510}" dt="2023-04-27T17:40:31.089" v="807" actId="1035"/>
          <ac:spMkLst>
            <pc:docMk/>
            <pc:sldMk cId="1675989355" sldId="358"/>
            <ac:spMk id="19" creationId="{62E1116F-D737-2255-DB63-0A4FBD22609A}"/>
          </ac:spMkLst>
        </pc:spChg>
        <pc:spChg chg="mod">
          <ac:chgData name="Paul Chen" userId="0ba03eeb428624e4" providerId="LiveId" clId="{6F0BA790-82AD-49F6-90D4-03C73F178510}" dt="2023-04-27T17:40:31.089" v="807" actId="1035"/>
          <ac:spMkLst>
            <pc:docMk/>
            <pc:sldMk cId="1675989355" sldId="358"/>
            <ac:spMk id="20" creationId="{2D8C4CC4-5C16-7782-2421-72381DBC95E7}"/>
          </ac:spMkLst>
        </pc:spChg>
        <pc:spChg chg="mod">
          <ac:chgData name="Paul Chen" userId="0ba03eeb428624e4" providerId="LiveId" clId="{6F0BA790-82AD-49F6-90D4-03C73F178510}" dt="2023-04-27T17:40:31.089" v="807" actId="1035"/>
          <ac:spMkLst>
            <pc:docMk/>
            <pc:sldMk cId="1675989355" sldId="358"/>
            <ac:spMk id="21" creationId="{BB9C1F12-021A-553A-7CC5-2F0361B27E82}"/>
          </ac:spMkLst>
        </pc:spChg>
        <pc:spChg chg="add mod">
          <ac:chgData name="Paul Chen" userId="0ba03eeb428624e4" providerId="LiveId" clId="{6F0BA790-82AD-49F6-90D4-03C73F178510}" dt="2023-04-27T17:43:06.884" v="931" actId="1038"/>
          <ac:spMkLst>
            <pc:docMk/>
            <pc:sldMk cId="1675989355" sldId="358"/>
            <ac:spMk id="22" creationId="{A6AAC2A0-53EC-B052-0609-D3D3EF713639}"/>
          </ac:spMkLst>
        </pc:spChg>
        <pc:spChg chg="mod">
          <ac:chgData name="Paul Chen" userId="0ba03eeb428624e4" providerId="LiveId" clId="{6F0BA790-82AD-49F6-90D4-03C73F178510}" dt="2023-04-27T17:40:31.089" v="807" actId="1035"/>
          <ac:spMkLst>
            <pc:docMk/>
            <pc:sldMk cId="1675989355" sldId="358"/>
            <ac:spMk id="29" creationId="{55FB68B6-1E9B-423F-0EE8-3431E07E7433}"/>
          </ac:spMkLst>
        </pc:spChg>
        <pc:spChg chg="mod">
          <ac:chgData name="Paul Chen" userId="0ba03eeb428624e4" providerId="LiveId" clId="{6F0BA790-82AD-49F6-90D4-03C73F178510}" dt="2023-04-27T17:40:31.089" v="807" actId="1035"/>
          <ac:spMkLst>
            <pc:docMk/>
            <pc:sldMk cId="1675989355" sldId="358"/>
            <ac:spMk id="36" creationId="{FE22102B-4786-5D82-F212-162C5CF1A160}"/>
          </ac:spMkLst>
        </pc:spChg>
        <pc:spChg chg="mod">
          <ac:chgData name="Paul Chen" userId="0ba03eeb428624e4" providerId="LiveId" clId="{6F0BA790-82AD-49F6-90D4-03C73F178510}" dt="2023-04-27T17:40:31.089" v="807" actId="1035"/>
          <ac:spMkLst>
            <pc:docMk/>
            <pc:sldMk cId="1675989355" sldId="358"/>
            <ac:spMk id="37" creationId="{F52E052D-070A-8E2B-9E37-932553B04423}"/>
          </ac:spMkLst>
        </pc:spChg>
        <pc:spChg chg="add del mod">
          <ac:chgData name="Paul Chen" userId="0ba03eeb428624e4" providerId="LiveId" clId="{6F0BA790-82AD-49F6-90D4-03C73F178510}" dt="2023-04-27T17:40:58.880" v="809" actId="478"/>
          <ac:spMkLst>
            <pc:docMk/>
            <pc:sldMk cId="1675989355" sldId="358"/>
            <ac:spMk id="38" creationId="{0E27EFF7-C3D7-43C1-82E0-FFE7D656B120}"/>
          </ac:spMkLst>
        </pc:spChg>
        <pc:spChg chg="mod">
          <ac:chgData name="Paul Chen" userId="0ba03eeb428624e4" providerId="LiveId" clId="{6F0BA790-82AD-49F6-90D4-03C73F178510}" dt="2023-04-27T17:40:31.089" v="807" actId="1035"/>
          <ac:spMkLst>
            <pc:docMk/>
            <pc:sldMk cId="1675989355" sldId="358"/>
            <ac:spMk id="39" creationId="{A6AC0A45-4766-33B8-C45F-25AE0591463C}"/>
          </ac:spMkLst>
        </pc:spChg>
        <pc:cxnChg chg="mod">
          <ac:chgData name="Paul Chen" userId="0ba03eeb428624e4" providerId="LiveId" clId="{6F0BA790-82AD-49F6-90D4-03C73F178510}" dt="2023-04-27T17:40:31.089" v="807" actId="1035"/>
          <ac:cxnSpMkLst>
            <pc:docMk/>
            <pc:sldMk cId="1675989355" sldId="358"/>
            <ac:cxnSpMk id="23" creationId="{E2F1EEF5-7724-6044-CC3F-A65A9997BE29}"/>
          </ac:cxnSpMkLst>
        </pc:cxnChg>
        <pc:cxnChg chg="mod">
          <ac:chgData name="Paul Chen" userId="0ba03eeb428624e4" providerId="LiveId" clId="{6F0BA790-82AD-49F6-90D4-03C73F178510}" dt="2023-04-27T17:40:31.089" v="807" actId="1035"/>
          <ac:cxnSpMkLst>
            <pc:docMk/>
            <pc:sldMk cId="1675989355" sldId="358"/>
            <ac:cxnSpMk id="24" creationId="{CBECC650-9239-785F-7F78-0084279826FB}"/>
          </ac:cxnSpMkLst>
        </pc:cxnChg>
        <pc:cxnChg chg="mod">
          <ac:chgData name="Paul Chen" userId="0ba03eeb428624e4" providerId="LiveId" clId="{6F0BA790-82AD-49F6-90D4-03C73F178510}" dt="2023-04-27T17:40:31.089" v="807" actId="1035"/>
          <ac:cxnSpMkLst>
            <pc:docMk/>
            <pc:sldMk cId="1675989355" sldId="358"/>
            <ac:cxnSpMk id="25" creationId="{6D04861F-4376-4B62-DDC8-23056972C908}"/>
          </ac:cxnSpMkLst>
        </pc:cxnChg>
        <pc:cxnChg chg="mod">
          <ac:chgData name="Paul Chen" userId="0ba03eeb428624e4" providerId="LiveId" clId="{6F0BA790-82AD-49F6-90D4-03C73F178510}" dt="2023-04-27T17:40:31.089" v="807" actId="1035"/>
          <ac:cxnSpMkLst>
            <pc:docMk/>
            <pc:sldMk cId="1675989355" sldId="358"/>
            <ac:cxnSpMk id="26" creationId="{56BC6530-44B0-D3C0-C0CA-6F08CDD59DD9}"/>
          </ac:cxnSpMkLst>
        </pc:cxnChg>
        <pc:cxnChg chg="mod">
          <ac:chgData name="Paul Chen" userId="0ba03eeb428624e4" providerId="LiveId" clId="{6F0BA790-82AD-49F6-90D4-03C73F178510}" dt="2023-04-27T17:40:31.089" v="807" actId="1035"/>
          <ac:cxnSpMkLst>
            <pc:docMk/>
            <pc:sldMk cId="1675989355" sldId="358"/>
            <ac:cxnSpMk id="27" creationId="{CB15318A-07F5-4EA4-9554-CAFFFAB4D98D}"/>
          </ac:cxnSpMkLst>
        </pc:cxnChg>
        <pc:cxnChg chg="mod">
          <ac:chgData name="Paul Chen" userId="0ba03eeb428624e4" providerId="LiveId" clId="{6F0BA790-82AD-49F6-90D4-03C73F178510}" dt="2023-04-27T17:40:31.089" v="807" actId="1035"/>
          <ac:cxnSpMkLst>
            <pc:docMk/>
            <pc:sldMk cId="1675989355" sldId="358"/>
            <ac:cxnSpMk id="28" creationId="{6DB2AD39-85AF-26C4-3D87-96ECE61C2676}"/>
          </ac:cxnSpMkLst>
        </pc:cxnChg>
        <pc:cxnChg chg="mod">
          <ac:chgData name="Paul Chen" userId="0ba03eeb428624e4" providerId="LiveId" clId="{6F0BA790-82AD-49F6-90D4-03C73F178510}" dt="2023-04-27T17:40:31.089" v="807" actId="1035"/>
          <ac:cxnSpMkLst>
            <pc:docMk/>
            <pc:sldMk cId="1675989355" sldId="358"/>
            <ac:cxnSpMk id="30" creationId="{3F49AA54-7FCB-9419-4D10-C0B328B04E02}"/>
          </ac:cxnSpMkLst>
        </pc:cxnChg>
        <pc:cxnChg chg="mod">
          <ac:chgData name="Paul Chen" userId="0ba03eeb428624e4" providerId="LiveId" clId="{6F0BA790-82AD-49F6-90D4-03C73F178510}" dt="2023-04-27T17:40:31.089" v="807" actId="1035"/>
          <ac:cxnSpMkLst>
            <pc:docMk/>
            <pc:sldMk cId="1675989355" sldId="358"/>
            <ac:cxnSpMk id="31" creationId="{B03A01CA-8528-E3A7-039F-BC8DC265D64A}"/>
          </ac:cxnSpMkLst>
        </pc:cxnChg>
        <pc:cxnChg chg="mod">
          <ac:chgData name="Paul Chen" userId="0ba03eeb428624e4" providerId="LiveId" clId="{6F0BA790-82AD-49F6-90D4-03C73F178510}" dt="2023-04-27T17:40:31.089" v="807" actId="1035"/>
          <ac:cxnSpMkLst>
            <pc:docMk/>
            <pc:sldMk cId="1675989355" sldId="358"/>
            <ac:cxnSpMk id="32" creationId="{BBC03F00-9BA8-40BA-BCFE-54F217AEEBB9}"/>
          </ac:cxnSpMkLst>
        </pc:cxnChg>
        <pc:cxnChg chg="mod">
          <ac:chgData name="Paul Chen" userId="0ba03eeb428624e4" providerId="LiveId" clId="{6F0BA790-82AD-49F6-90D4-03C73F178510}" dt="2023-04-27T17:40:31.089" v="807" actId="1035"/>
          <ac:cxnSpMkLst>
            <pc:docMk/>
            <pc:sldMk cId="1675989355" sldId="358"/>
            <ac:cxnSpMk id="33" creationId="{CCF2668B-4F36-03AE-9ACB-8251219DBC1A}"/>
          </ac:cxnSpMkLst>
        </pc:cxnChg>
        <pc:cxnChg chg="mod">
          <ac:chgData name="Paul Chen" userId="0ba03eeb428624e4" providerId="LiveId" clId="{6F0BA790-82AD-49F6-90D4-03C73F178510}" dt="2023-04-27T17:40:31.089" v="807" actId="1035"/>
          <ac:cxnSpMkLst>
            <pc:docMk/>
            <pc:sldMk cId="1675989355" sldId="358"/>
            <ac:cxnSpMk id="34" creationId="{28267C82-7EAE-C1A6-56F3-37058DCC827B}"/>
          </ac:cxnSpMkLst>
        </pc:cxnChg>
        <pc:cxnChg chg="mod">
          <ac:chgData name="Paul Chen" userId="0ba03eeb428624e4" providerId="LiveId" clId="{6F0BA790-82AD-49F6-90D4-03C73F178510}" dt="2023-04-27T17:40:31.089" v="807" actId="1035"/>
          <ac:cxnSpMkLst>
            <pc:docMk/>
            <pc:sldMk cId="1675989355" sldId="358"/>
            <ac:cxnSpMk id="35" creationId="{41397C09-17EB-98F0-308A-9FC406FDAC42}"/>
          </ac:cxnSpMkLst>
        </pc:cxnChg>
        <pc:cxnChg chg="add mod">
          <ac:chgData name="Paul Chen" userId="0ba03eeb428624e4" providerId="LiveId" clId="{6F0BA790-82AD-49F6-90D4-03C73F178510}" dt="2023-04-27T17:43:06.884" v="931" actId="1038"/>
          <ac:cxnSpMkLst>
            <pc:docMk/>
            <pc:sldMk cId="1675989355" sldId="358"/>
            <ac:cxnSpMk id="40" creationId="{E17ED1E0-A94D-96D7-2EA9-B83DFB296173}"/>
          </ac:cxnSpMkLst>
        </pc:cxnChg>
        <pc:cxnChg chg="add mod">
          <ac:chgData name="Paul Chen" userId="0ba03eeb428624e4" providerId="LiveId" clId="{6F0BA790-82AD-49F6-90D4-03C73F178510}" dt="2023-04-27T17:43:06.884" v="931" actId="1038"/>
          <ac:cxnSpMkLst>
            <pc:docMk/>
            <pc:sldMk cId="1675989355" sldId="358"/>
            <ac:cxnSpMk id="41" creationId="{7EA8DE60-52DB-DE8F-B69C-1AEDB85453FD}"/>
          </ac:cxnSpMkLst>
        </pc:cxnChg>
        <pc:cxnChg chg="add mod">
          <ac:chgData name="Paul Chen" userId="0ba03eeb428624e4" providerId="LiveId" clId="{6F0BA790-82AD-49F6-90D4-03C73F178510}" dt="2023-04-27T17:43:06.884" v="931" actId="1038"/>
          <ac:cxnSpMkLst>
            <pc:docMk/>
            <pc:sldMk cId="1675989355" sldId="358"/>
            <ac:cxnSpMk id="42" creationId="{D7D6E08A-B015-F34C-9D07-6B791C022CCB}"/>
          </ac:cxnSpMkLst>
        </pc:cxnChg>
        <pc:cxnChg chg="add mod">
          <ac:chgData name="Paul Chen" userId="0ba03eeb428624e4" providerId="LiveId" clId="{6F0BA790-82AD-49F6-90D4-03C73F178510}" dt="2023-04-27T17:43:49.243" v="939" actId="20577"/>
          <ac:cxnSpMkLst>
            <pc:docMk/>
            <pc:sldMk cId="1675989355" sldId="358"/>
            <ac:cxnSpMk id="43" creationId="{90C399B3-9FC7-6B0D-CBE6-C2AE4CCF1325}"/>
          </ac:cxnSpMkLst>
        </pc:cxnChg>
        <pc:cxnChg chg="add mod">
          <ac:chgData name="Paul Chen" userId="0ba03eeb428624e4" providerId="LiveId" clId="{6F0BA790-82AD-49F6-90D4-03C73F178510}" dt="2023-04-27T17:43:06.884" v="931" actId="1038"/>
          <ac:cxnSpMkLst>
            <pc:docMk/>
            <pc:sldMk cId="1675989355" sldId="358"/>
            <ac:cxnSpMk id="44" creationId="{4EF3941A-8D39-52CC-C5DD-721D5FEE1522}"/>
          </ac:cxnSpMkLst>
        </pc:cxnChg>
        <pc:cxnChg chg="add mod">
          <ac:chgData name="Paul Chen" userId="0ba03eeb428624e4" providerId="LiveId" clId="{6F0BA790-82AD-49F6-90D4-03C73F178510}" dt="2023-04-27T17:43:33.783" v="935" actId="14100"/>
          <ac:cxnSpMkLst>
            <pc:docMk/>
            <pc:sldMk cId="1675989355" sldId="358"/>
            <ac:cxnSpMk id="45" creationId="{B0D6194D-4404-7C72-5E41-F5B434021C37}"/>
          </ac:cxnSpMkLst>
        </pc:cxnChg>
        <pc:cxnChg chg="add mod">
          <ac:chgData name="Paul Chen" userId="0ba03eeb428624e4" providerId="LiveId" clId="{6F0BA790-82AD-49F6-90D4-03C73F178510}" dt="2023-04-27T17:43:37.047" v="936" actId="14100"/>
          <ac:cxnSpMkLst>
            <pc:docMk/>
            <pc:sldMk cId="1675989355" sldId="358"/>
            <ac:cxnSpMk id="46" creationId="{7F3E1B5C-4871-266C-BF0F-7DCAF300D3DC}"/>
          </ac:cxnSpMkLst>
        </pc:cxnChg>
        <pc:cxnChg chg="add mod">
          <ac:chgData name="Paul Chen" userId="0ba03eeb428624e4" providerId="LiveId" clId="{6F0BA790-82AD-49F6-90D4-03C73F178510}" dt="2023-04-27T17:43:39.997" v="937" actId="14100"/>
          <ac:cxnSpMkLst>
            <pc:docMk/>
            <pc:sldMk cId="1675989355" sldId="358"/>
            <ac:cxnSpMk id="47" creationId="{D662DB73-262B-674D-EE59-AC02DE5985F7}"/>
          </ac:cxnSpMkLst>
        </pc:cxnChg>
        <pc:cxnChg chg="add del mod">
          <ac:chgData name="Paul Chen" userId="0ba03eeb428624e4" providerId="LiveId" clId="{6F0BA790-82AD-49F6-90D4-03C73F178510}" dt="2023-04-27T17:40:58.880" v="809" actId="478"/>
          <ac:cxnSpMkLst>
            <pc:docMk/>
            <pc:sldMk cId="1675989355" sldId="358"/>
            <ac:cxnSpMk id="48" creationId="{099865D4-D3A4-E343-ADD7-F0FDA5B7A392}"/>
          </ac:cxnSpMkLst>
        </pc:cxnChg>
        <pc:cxnChg chg="add mod">
          <ac:chgData name="Paul Chen" userId="0ba03eeb428624e4" providerId="LiveId" clId="{6F0BA790-82AD-49F6-90D4-03C73F178510}" dt="2023-04-27T17:43:06.884" v="931" actId="1038"/>
          <ac:cxnSpMkLst>
            <pc:docMk/>
            <pc:sldMk cId="1675989355" sldId="358"/>
            <ac:cxnSpMk id="49" creationId="{F0121C27-4D57-B51D-F18A-75FFDF60AD92}"/>
          </ac:cxnSpMkLst>
        </pc:cxnChg>
        <pc:cxnChg chg="add del mod">
          <ac:chgData name="Paul Chen" userId="0ba03eeb428624e4" providerId="LiveId" clId="{6F0BA790-82AD-49F6-90D4-03C73F178510}" dt="2023-04-27T17:40:58.880" v="809" actId="478"/>
          <ac:cxnSpMkLst>
            <pc:docMk/>
            <pc:sldMk cId="1675989355" sldId="358"/>
            <ac:cxnSpMk id="50" creationId="{F9AE0821-9E66-244E-FEDE-E92731B9991D}"/>
          </ac:cxnSpMkLst>
        </pc:cxnChg>
      </pc:sldChg>
      <pc:sldChg chg="add del">
        <pc:chgData name="Paul Chen" userId="0ba03eeb428624e4" providerId="LiveId" clId="{6F0BA790-82AD-49F6-90D4-03C73F178510}" dt="2023-04-27T16:33:11.227" v="59"/>
        <pc:sldMkLst>
          <pc:docMk/>
          <pc:sldMk cId="3450486224" sldId="358"/>
        </pc:sldMkLst>
      </pc:sldChg>
      <pc:sldChg chg="addSp delSp modSp add modTransition">
        <pc:chgData name="Paul Chen" userId="0ba03eeb428624e4" providerId="LiveId" clId="{6F0BA790-82AD-49F6-90D4-03C73F178510}" dt="2023-04-27T19:47:30.002" v="1398"/>
        <pc:sldMkLst>
          <pc:docMk/>
          <pc:sldMk cId="3578364096" sldId="359"/>
        </pc:sldMkLst>
        <pc:spChg chg="add mod">
          <ac:chgData name="Paul Chen" userId="0ba03eeb428624e4" providerId="LiveId" clId="{6F0BA790-82AD-49F6-90D4-03C73F178510}" dt="2023-04-27T19:38:03.796" v="1342"/>
          <ac:spMkLst>
            <pc:docMk/>
            <pc:sldMk cId="3578364096" sldId="359"/>
            <ac:spMk id="2" creationId="{FCD3CE9D-00E8-0631-0865-2D464FA8A44F}"/>
          </ac:spMkLst>
        </pc:spChg>
        <pc:spChg chg="add del mod">
          <ac:chgData name="Paul Chen" userId="0ba03eeb428624e4" providerId="LiveId" clId="{6F0BA790-82AD-49F6-90D4-03C73F178510}" dt="2023-04-27T19:47:30.002" v="1398"/>
          <ac:spMkLst>
            <pc:docMk/>
            <pc:sldMk cId="3578364096" sldId="359"/>
            <ac:spMk id="3" creationId="{9A49B2FD-E770-A3B1-D8B5-A1B72C4A0CBB}"/>
          </ac:spMkLst>
        </pc:spChg>
      </pc:sldChg>
      <pc:sldChg chg="add del">
        <pc:chgData name="Paul Chen" userId="0ba03eeb428624e4" providerId="LiveId" clId="{6F0BA790-82AD-49F6-90D4-03C73F178510}" dt="2023-04-27T16:33:11.227" v="59"/>
        <pc:sldMkLst>
          <pc:docMk/>
          <pc:sldMk cId="4071533927" sldId="359"/>
        </pc:sldMkLst>
      </pc:sldChg>
      <pc:sldChg chg="addSp modSp add mod modTransition">
        <pc:chgData name="Paul Chen" userId="0ba03eeb428624e4" providerId="LiveId" clId="{6F0BA790-82AD-49F6-90D4-03C73F178510}" dt="2023-04-27T19:38:06.135" v="1344"/>
        <pc:sldMkLst>
          <pc:docMk/>
          <pc:sldMk cId="2516213425" sldId="360"/>
        </pc:sldMkLst>
        <pc:spChg chg="add mod">
          <ac:chgData name="Paul Chen" userId="0ba03eeb428624e4" providerId="LiveId" clId="{6F0BA790-82AD-49F6-90D4-03C73F178510}" dt="2023-04-27T19:38:06.135" v="1344"/>
          <ac:spMkLst>
            <pc:docMk/>
            <pc:sldMk cId="2516213425" sldId="360"/>
            <ac:spMk id="2" creationId="{6BC011F4-59EA-023B-F6DD-6309EB56C837}"/>
          </ac:spMkLst>
        </pc:spChg>
        <pc:spChg chg="mod">
          <ac:chgData name="Paul Chen" userId="0ba03eeb428624e4" providerId="LiveId" clId="{6F0BA790-82AD-49F6-90D4-03C73F178510}" dt="2023-04-27T17:55:48.672" v="1055" actId="122"/>
          <ac:spMkLst>
            <pc:docMk/>
            <pc:sldMk cId="2516213425" sldId="360"/>
            <ac:spMk id="12" creationId="{526D7B69-F2D6-5083-B993-42349C0F1E60}"/>
          </ac:spMkLst>
        </pc:spChg>
      </pc:sldChg>
      <pc:sldChg chg="addSp delSp modSp add mod modTransition">
        <pc:chgData name="Paul Chen" userId="0ba03eeb428624e4" providerId="LiveId" clId="{6F0BA790-82AD-49F6-90D4-03C73F178510}" dt="2023-04-27T18:31:29.096" v="1245"/>
        <pc:sldMkLst>
          <pc:docMk/>
          <pc:sldMk cId="1481362638" sldId="361"/>
        </pc:sldMkLst>
        <pc:spChg chg="add del ord">
          <ac:chgData name="Paul Chen" userId="0ba03eeb428624e4" providerId="LiveId" clId="{6F0BA790-82AD-49F6-90D4-03C73F178510}" dt="2023-04-27T18:30:22.456" v="1234" actId="478"/>
          <ac:spMkLst>
            <pc:docMk/>
            <pc:sldMk cId="1481362638" sldId="361"/>
            <ac:spMk id="2" creationId="{BB079BBF-819B-A174-85EE-CA5997CCA076}"/>
          </ac:spMkLst>
        </pc:spChg>
        <pc:spChg chg="add mod ord">
          <ac:chgData name="Paul Chen" userId="0ba03eeb428624e4" providerId="LiveId" clId="{6F0BA790-82AD-49F6-90D4-03C73F178510}" dt="2023-04-27T18:28:53.565" v="1212" actId="167"/>
          <ac:spMkLst>
            <pc:docMk/>
            <pc:sldMk cId="1481362638" sldId="361"/>
            <ac:spMk id="3" creationId="{1B4F361A-BC97-15C8-742C-93AC72DC36C6}"/>
          </ac:spMkLst>
        </pc:spChg>
        <pc:spChg chg="mod">
          <ac:chgData name="Paul Chen" userId="0ba03eeb428624e4" providerId="LiveId" clId="{6F0BA790-82AD-49F6-90D4-03C73F178510}" dt="2023-04-27T18:29:17.366" v="1227" actId="1038"/>
          <ac:spMkLst>
            <pc:docMk/>
            <pc:sldMk cId="1481362638" sldId="361"/>
            <ac:spMk id="5" creationId="{447FEBD8-8090-FED5-0147-673563DED99D}"/>
          </ac:spMkLst>
        </pc:spChg>
      </pc:sldChg>
      <pc:sldChg chg="add del">
        <pc:chgData name="Paul Chen" userId="0ba03eeb428624e4" providerId="LiveId" clId="{6F0BA790-82AD-49F6-90D4-03C73F178510}" dt="2023-04-27T18:26:33.808" v="1184" actId="47"/>
        <pc:sldMkLst>
          <pc:docMk/>
          <pc:sldMk cId="2541086623" sldId="361"/>
        </pc:sldMkLst>
      </pc:sldChg>
      <pc:sldChg chg="addSp modSp add modTransition">
        <pc:chgData name="Paul Chen" userId="0ba03eeb428624e4" providerId="LiveId" clId="{6F0BA790-82AD-49F6-90D4-03C73F178510}" dt="2023-04-27T19:47:34.345" v="1401"/>
        <pc:sldMkLst>
          <pc:docMk/>
          <pc:sldMk cId="659879003" sldId="362"/>
        </pc:sldMkLst>
        <pc:spChg chg="add mod">
          <ac:chgData name="Paul Chen" userId="0ba03eeb428624e4" providerId="LiveId" clId="{6F0BA790-82AD-49F6-90D4-03C73F178510}" dt="2023-04-27T19:47:34.345" v="1401"/>
          <ac:spMkLst>
            <pc:docMk/>
            <pc:sldMk cId="659879003" sldId="362"/>
            <ac:spMk id="2" creationId="{229389C9-5467-AE99-8C55-92218119FC39}"/>
          </ac:spMkLst>
        </pc:spChg>
      </pc:sldChg>
      <pc:sldChg chg="add del">
        <pc:chgData name="Paul Chen" userId="0ba03eeb428624e4" providerId="LiveId" clId="{6F0BA790-82AD-49F6-90D4-03C73F178510}" dt="2023-04-27T19:45:23.204" v="1346"/>
        <pc:sldMkLst>
          <pc:docMk/>
          <pc:sldMk cId="2977978904" sldId="362"/>
        </pc:sldMkLst>
      </pc:sldChg>
      <pc:sldChg chg="modSp add mod">
        <pc:chgData name="Paul Chen" userId="0ba03eeb428624e4" providerId="LiveId" clId="{6F0BA790-82AD-49F6-90D4-03C73F178510}" dt="2023-04-27T19:47:10.838" v="1396" actId="1076"/>
        <pc:sldMkLst>
          <pc:docMk/>
          <pc:sldMk cId="98828609" sldId="363"/>
        </pc:sldMkLst>
        <pc:graphicFrameChg chg="mod">
          <ac:chgData name="Paul Chen" userId="0ba03eeb428624e4" providerId="LiveId" clId="{6F0BA790-82AD-49F6-90D4-03C73F178510}" dt="2023-04-27T19:47:10.838" v="1396" actId="1076"/>
          <ac:graphicFrameMkLst>
            <pc:docMk/>
            <pc:sldMk cId="98828609" sldId="363"/>
            <ac:graphicFrameMk id="4" creationId="{BA20B41B-42E2-A357-60EF-4A80453C4270}"/>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harry\Desktop\University%20Stuff\EE533\Projects\Rules\final_rules.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Bandwidth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Sheet1!$D$9</c:f>
              <c:strCache>
                <c:ptCount val="1"/>
                <c:pt idx="0">
                  <c:v>Snort s/w Bandwidth (Mbits/s)</c:v>
                </c:pt>
              </c:strCache>
            </c:strRef>
          </c:tx>
          <c:spPr>
            <a:ln w="28575" cap="rnd">
              <a:solidFill>
                <a:schemeClr val="accent1"/>
              </a:solidFill>
              <a:round/>
            </a:ln>
            <a:effectLst/>
          </c:spPr>
          <c:marker>
            <c:symbol val="none"/>
          </c:marker>
          <c:val>
            <c:numRef>
              <c:f>Sheet1!$D$10:$D$15</c:f>
              <c:numCache>
                <c:formatCode>General</c:formatCode>
                <c:ptCount val="6"/>
                <c:pt idx="0">
                  <c:v>169</c:v>
                </c:pt>
                <c:pt idx="1">
                  <c:v>170</c:v>
                </c:pt>
                <c:pt idx="2">
                  <c:v>170</c:v>
                </c:pt>
                <c:pt idx="3">
                  <c:v>170</c:v>
                </c:pt>
                <c:pt idx="4">
                  <c:v>167</c:v>
                </c:pt>
                <c:pt idx="5">
                  <c:v>169</c:v>
                </c:pt>
              </c:numCache>
            </c:numRef>
          </c:val>
          <c:smooth val="0"/>
          <c:extLst>
            <c:ext xmlns:c16="http://schemas.microsoft.com/office/drawing/2014/chart" uri="{C3380CC4-5D6E-409C-BE32-E72D297353CC}">
              <c16:uniqueId val="{00000000-9C7C-8D4E-9685-5C527C8DE280}"/>
            </c:ext>
          </c:extLst>
        </c:ser>
        <c:ser>
          <c:idx val="1"/>
          <c:order val="1"/>
          <c:tx>
            <c:strRef>
              <c:f>Sheet1!$E$9</c:f>
              <c:strCache>
                <c:ptCount val="1"/>
                <c:pt idx="0">
                  <c:v>Snort h/w Bandwidth (Mbits/s)</c:v>
                </c:pt>
              </c:strCache>
            </c:strRef>
          </c:tx>
          <c:spPr>
            <a:ln w="28575" cap="rnd">
              <a:solidFill>
                <a:schemeClr val="accent2"/>
              </a:solidFill>
              <a:round/>
            </a:ln>
            <a:effectLst/>
          </c:spPr>
          <c:marker>
            <c:symbol val="none"/>
          </c:marker>
          <c:val>
            <c:numRef>
              <c:f>Sheet1!$E$10:$E$15</c:f>
              <c:numCache>
                <c:formatCode>General</c:formatCode>
                <c:ptCount val="6"/>
                <c:pt idx="0">
                  <c:v>2314.2399999999998</c:v>
                </c:pt>
                <c:pt idx="1">
                  <c:v>1976.32</c:v>
                </c:pt>
                <c:pt idx="2">
                  <c:v>1372.16</c:v>
                </c:pt>
                <c:pt idx="3">
                  <c:v>2314.2399999999998</c:v>
                </c:pt>
                <c:pt idx="4">
                  <c:v>1914.88</c:v>
                </c:pt>
                <c:pt idx="5">
                  <c:v>2232.3200000000002</c:v>
                </c:pt>
              </c:numCache>
            </c:numRef>
          </c:val>
          <c:smooth val="0"/>
          <c:extLst>
            <c:ext xmlns:c16="http://schemas.microsoft.com/office/drawing/2014/chart" uri="{C3380CC4-5D6E-409C-BE32-E72D297353CC}">
              <c16:uniqueId val="{00000001-9C7C-8D4E-9685-5C527C8DE280}"/>
            </c:ext>
          </c:extLst>
        </c:ser>
        <c:dLbls>
          <c:showLegendKey val="0"/>
          <c:showVal val="0"/>
          <c:showCatName val="0"/>
          <c:showSerName val="0"/>
          <c:showPercent val="0"/>
          <c:showBubbleSize val="0"/>
        </c:dLbls>
        <c:smooth val="0"/>
        <c:axId val="1195255183"/>
        <c:axId val="1195258959"/>
      </c:lineChart>
      <c:catAx>
        <c:axId val="119525518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258959"/>
        <c:crosses val="autoZero"/>
        <c:auto val="1"/>
        <c:lblAlgn val="ctr"/>
        <c:lblOffset val="100"/>
        <c:noMultiLvlLbl val="0"/>
      </c:catAx>
      <c:valAx>
        <c:axId val="11952589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Bandwidth (Mbps)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2551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252E1-53D6-4222-9797-6CCBA77A76B8}"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561F305C-6FEC-4981-9F55-A279181C172F}">
      <dgm:prSet phldrT="[Text]"/>
      <dgm:spPr/>
      <dgm:t>
        <a:bodyPr/>
        <a:lstStyle/>
        <a:p>
          <a:r>
            <a:rPr lang="en-US" dirty="0"/>
            <a:t>Flow</a:t>
          </a:r>
        </a:p>
      </dgm:t>
    </dgm:pt>
    <dgm:pt modelId="{673D9BD5-05A2-409E-8EDC-447803A8FF64}" type="parTrans" cxnId="{CC8C94BC-800B-4834-8097-263DF394AE1E}">
      <dgm:prSet/>
      <dgm:spPr/>
      <dgm:t>
        <a:bodyPr/>
        <a:lstStyle/>
        <a:p>
          <a:endParaRPr lang="en-US"/>
        </a:p>
      </dgm:t>
    </dgm:pt>
    <dgm:pt modelId="{B03BE151-68FA-413F-8BB7-CDB58B982DB6}" type="sibTrans" cxnId="{CC8C94BC-800B-4834-8097-263DF394AE1E}">
      <dgm:prSet/>
      <dgm:spPr/>
      <dgm:t>
        <a:bodyPr/>
        <a:lstStyle/>
        <a:p>
          <a:endParaRPr lang="en-US"/>
        </a:p>
      </dgm:t>
    </dgm:pt>
    <dgm:pt modelId="{E410AE5B-387E-4803-940E-01DA05FA37FA}">
      <dgm:prSet phldrT="[Text]"/>
      <dgm:spPr/>
      <dgm:t>
        <a:bodyPr/>
        <a:lstStyle/>
        <a:p>
          <a:r>
            <a:rPr lang="en-US" dirty="0"/>
            <a:t>Protocol</a:t>
          </a:r>
        </a:p>
      </dgm:t>
    </dgm:pt>
    <dgm:pt modelId="{6D4FA9E0-01DE-465D-AE6E-D0CE73D00E35}" type="parTrans" cxnId="{7087AAEA-E602-40D9-9DCE-4EF50DE470D6}">
      <dgm:prSet/>
      <dgm:spPr/>
      <dgm:t>
        <a:bodyPr/>
        <a:lstStyle/>
        <a:p>
          <a:endParaRPr lang="en-US"/>
        </a:p>
      </dgm:t>
    </dgm:pt>
    <dgm:pt modelId="{11A5C5AB-A2D6-40A6-9352-E994ECE7C80A}" type="sibTrans" cxnId="{7087AAEA-E602-40D9-9DCE-4EF50DE470D6}">
      <dgm:prSet/>
      <dgm:spPr/>
      <dgm:t>
        <a:bodyPr/>
        <a:lstStyle/>
        <a:p>
          <a:endParaRPr lang="en-US"/>
        </a:p>
      </dgm:t>
    </dgm:pt>
    <dgm:pt modelId="{4B8EEF64-DE08-4A74-A338-368043DBE192}">
      <dgm:prSet phldrT="[Text]"/>
      <dgm:spPr/>
      <dgm:t>
        <a:bodyPr/>
        <a:lstStyle/>
        <a:p>
          <a:r>
            <a:rPr lang="en-US" dirty="0"/>
            <a:t>IP Addresses</a:t>
          </a:r>
        </a:p>
      </dgm:t>
    </dgm:pt>
    <dgm:pt modelId="{560E5849-7267-460C-AB53-705206358ED8}" type="parTrans" cxnId="{CD5BD3A6-0C64-40C8-9E2C-DF4E07A51AD5}">
      <dgm:prSet/>
      <dgm:spPr/>
      <dgm:t>
        <a:bodyPr/>
        <a:lstStyle/>
        <a:p>
          <a:endParaRPr lang="en-US"/>
        </a:p>
      </dgm:t>
    </dgm:pt>
    <dgm:pt modelId="{24FA7B58-908F-4B6D-B122-752B01F67170}" type="sibTrans" cxnId="{CD5BD3A6-0C64-40C8-9E2C-DF4E07A51AD5}">
      <dgm:prSet/>
      <dgm:spPr/>
      <dgm:t>
        <a:bodyPr/>
        <a:lstStyle/>
        <a:p>
          <a:endParaRPr lang="en-US"/>
        </a:p>
      </dgm:t>
    </dgm:pt>
    <dgm:pt modelId="{8FEB737F-38ED-4AC5-A432-BD5B1525840A}">
      <dgm:prSet phldrT="[Text]"/>
      <dgm:spPr/>
      <dgm:t>
        <a:bodyPr/>
        <a:lstStyle/>
        <a:p>
          <a:r>
            <a:rPr lang="en-US" dirty="0"/>
            <a:t>Port Number</a:t>
          </a:r>
        </a:p>
      </dgm:t>
    </dgm:pt>
    <dgm:pt modelId="{1EF5FC05-21B1-4C52-836B-8C30C67339BD}" type="parTrans" cxnId="{EF6DFC8D-2E2F-490C-9E2F-BCA049984312}">
      <dgm:prSet/>
      <dgm:spPr/>
      <dgm:t>
        <a:bodyPr/>
        <a:lstStyle/>
        <a:p>
          <a:endParaRPr lang="en-US"/>
        </a:p>
      </dgm:t>
    </dgm:pt>
    <dgm:pt modelId="{A644A41B-D58E-4294-8A23-37112A6A9152}" type="sibTrans" cxnId="{EF6DFC8D-2E2F-490C-9E2F-BCA049984312}">
      <dgm:prSet/>
      <dgm:spPr/>
      <dgm:t>
        <a:bodyPr/>
        <a:lstStyle/>
        <a:p>
          <a:endParaRPr lang="en-US"/>
        </a:p>
      </dgm:t>
    </dgm:pt>
    <dgm:pt modelId="{8F7D2220-376E-45E4-BEC9-9B24052A19FB}">
      <dgm:prSet phldrT="[Text]"/>
      <dgm:spPr/>
      <dgm:t>
        <a:bodyPr/>
        <a:lstStyle/>
        <a:p>
          <a:r>
            <a:rPr lang="en-US" dirty="0"/>
            <a:t>Header Fields  </a:t>
          </a:r>
        </a:p>
      </dgm:t>
    </dgm:pt>
    <dgm:pt modelId="{AD6A125A-B0F4-4E6E-9065-19B96DAF74FE}" type="parTrans" cxnId="{2CD5AC63-D34E-4C87-99C5-48669ED8BCB6}">
      <dgm:prSet/>
      <dgm:spPr/>
      <dgm:t>
        <a:bodyPr/>
        <a:lstStyle/>
        <a:p>
          <a:endParaRPr lang="en-US"/>
        </a:p>
      </dgm:t>
    </dgm:pt>
    <dgm:pt modelId="{560EB1A4-EF31-4B79-AB49-91611064FD7E}" type="sibTrans" cxnId="{2CD5AC63-D34E-4C87-99C5-48669ED8BCB6}">
      <dgm:prSet/>
      <dgm:spPr/>
      <dgm:t>
        <a:bodyPr/>
        <a:lstStyle/>
        <a:p>
          <a:endParaRPr lang="en-US"/>
        </a:p>
      </dgm:t>
    </dgm:pt>
    <dgm:pt modelId="{179A992C-0EFC-469D-A7CB-69FD7E1CFE6C}">
      <dgm:prSet phldrT="[Text]"/>
      <dgm:spPr/>
      <dgm:t>
        <a:bodyPr/>
        <a:lstStyle/>
        <a:p>
          <a:r>
            <a:rPr lang="en-US" dirty="0"/>
            <a:t>HELEN</a:t>
          </a:r>
        </a:p>
      </dgm:t>
    </dgm:pt>
    <dgm:pt modelId="{1F2B9E37-A117-4441-BC84-E506B9202A98}" type="parTrans" cxnId="{44B878DC-B9B6-4297-85FB-9130E0616329}">
      <dgm:prSet/>
      <dgm:spPr/>
      <dgm:t>
        <a:bodyPr/>
        <a:lstStyle/>
        <a:p>
          <a:endParaRPr lang="en-US"/>
        </a:p>
      </dgm:t>
    </dgm:pt>
    <dgm:pt modelId="{6DE02245-712F-4DD5-A117-0D20348734DE}" type="sibTrans" cxnId="{44B878DC-B9B6-4297-85FB-9130E0616329}">
      <dgm:prSet/>
      <dgm:spPr/>
      <dgm:t>
        <a:bodyPr/>
        <a:lstStyle/>
        <a:p>
          <a:endParaRPr lang="en-US"/>
        </a:p>
      </dgm:t>
    </dgm:pt>
    <dgm:pt modelId="{FC8D0036-BBDC-4E60-A86A-8881A4C6D9A2}">
      <dgm:prSet phldrT="[Text]"/>
      <dgm:spPr/>
      <dgm:t>
        <a:bodyPr/>
        <a:lstStyle/>
        <a:p>
          <a:r>
            <a:rPr lang="en-US" dirty="0"/>
            <a:t>URI</a:t>
          </a:r>
        </a:p>
        <a:p>
          <a:r>
            <a:rPr lang="en-US" dirty="0"/>
            <a:t>(HTTP only)</a:t>
          </a:r>
        </a:p>
      </dgm:t>
    </dgm:pt>
    <dgm:pt modelId="{C16A3B47-B186-4ECB-A930-9EF5812E222A}" type="parTrans" cxnId="{858DFDC3-00A5-4601-9EB9-E3533F5FA839}">
      <dgm:prSet/>
      <dgm:spPr/>
      <dgm:t>
        <a:bodyPr/>
        <a:lstStyle/>
        <a:p>
          <a:endParaRPr lang="en-US"/>
        </a:p>
      </dgm:t>
    </dgm:pt>
    <dgm:pt modelId="{7939ADC1-EBC9-40C8-AF4E-C93D965FC367}" type="sibTrans" cxnId="{858DFDC3-00A5-4601-9EB9-E3533F5FA839}">
      <dgm:prSet/>
      <dgm:spPr/>
      <dgm:t>
        <a:bodyPr/>
        <a:lstStyle/>
        <a:p>
          <a:endParaRPr lang="en-US"/>
        </a:p>
      </dgm:t>
    </dgm:pt>
    <dgm:pt modelId="{AF8B4AB8-F449-495D-B0B7-492D533125EB}">
      <dgm:prSet phldrT="[Text]"/>
      <dgm:spPr/>
      <dgm:t>
        <a:bodyPr/>
        <a:lstStyle/>
        <a:p>
          <a:r>
            <a:rPr lang="en-US" dirty="0"/>
            <a:t>Version</a:t>
          </a:r>
        </a:p>
      </dgm:t>
    </dgm:pt>
    <dgm:pt modelId="{E918DD81-464A-4323-84AB-4627124CEF30}" type="parTrans" cxnId="{C988E216-39EB-4651-9EEC-732B8B76EEE9}">
      <dgm:prSet/>
      <dgm:spPr/>
      <dgm:t>
        <a:bodyPr/>
        <a:lstStyle/>
        <a:p>
          <a:endParaRPr lang="en-US"/>
        </a:p>
      </dgm:t>
    </dgm:pt>
    <dgm:pt modelId="{854F53D9-BA8E-4533-9FEB-9377A7EDEB62}" type="sibTrans" cxnId="{C988E216-39EB-4651-9EEC-732B8B76EEE9}">
      <dgm:prSet/>
      <dgm:spPr/>
      <dgm:t>
        <a:bodyPr/>
        <a:lstStyle/>
        <a:p>
          <a:endParaRPr lang="en-US"/>
        </a:p>
      </dgm:t>
    </dgm:pt>
    <dgm:pt modelId="{2EA1B675-F7C5-40E5-B1F5-29A208117AAC}" type="pres">
      <dgm:prSet presAssocID="{A1E252E1-53D6-4222-9797-6CCBA77A76B8}" presName="hierChild1" presStyleCnt="0">
        <dgm:presLayoutVars>
          <dgm:orgChart val="1"/>
          <dgm:chPref val="1"/>
          <dgm:dir/>
          <dgm:animOne val="branch"/>
          <dgm:animLvl val="lvl"/>
          <dgm:resizeHandles/>
        </dgm:presLayoutVars>
      </dgm:prSet>
      <dgm:spPr/>
    </dgm:pt>
    <dgm:pt modelId="{0F98C206-00D8-4AEA-A14B-EC6AD01193B2}" type="pres">
      <dgm:prSet presAssocID="{8F7D2220-376E-45E4-BEC9-9B24052A19FB}" presName="hierRoot1" presStyleCnt="0">
        <dgm:presLayoutVars>
          <dgm:hierBranch val="init"/>
        </dgm:presLayoutVars>
      </dgm:prSet>
      <dgm:spPr/>
    </dgm:pt>
    <dgm:pt modelId="{518BCF47-6CF3-4548-A8E1-390AF4E7AEE6}" type="pres">
      <dgm:prSet presAssocID="{8F7D2220-376E-45E4-BEC9-9B24052A19FB}" presName="rootComposite1" presStyleCnt="0"/>
      <dgm:spPr/>
    </dgm:pt>
    <dgm:pt modelId="{DD6D5CA1-8180-4B0A-8802-5CF5E8A1F6A3}" type="pres">
      <dgm:prSet presAssocID="{8F7D2220-376E-45E4-BEC9-9B24052A19FB}" presName="rootText1" presStyleLbl="node0" presStyleIdx="0" presStyleCnt="1" custScaleX="257323">
        <dgm:presLayoutVars>
          <dgm:chPref val="3"/>
        </dgm:presLayoutVars>
      </dgm:prSet>
      <dgm:spPr/>
    </dgm:pt>
    <dgm:pt modelId="{EF86CB52-198B-4A42-8A6F-2364655AC7C5}" type="pres">
      <dgm:prSet presAssocID="{8F7D2220-376E-45E4-BEC9-9B24052A19FB}" presName="rootConnector1" presStyleLbl="node1" presStyleIdx="0" presStyleCnt="0"/>
      <dgm:spPr/>
    </dgm:pt>
    <dgm:pt modelId="{22CE660F-56BF-4596-BA71-A565026447E5}" type="pres">
      <dgm:prSet presAssocID="{8F7D2220-376E-45E4-BEC9-9B24052A19FB}" presName="hierChild2" presStyleCnt="0"/>
      <dgm:spPr/>
    </dgm:pt>
    <dgm:pt modelId="{49947CC7-9278-4E0C-A508-390E1857C097}" type="pres">
      <dgm:prSet presAssocID="{6D4FA9E0-01DE-465D-AE6E-D0CE73D00E35}" presName="Name37" presStyleLbl="parChTrans1D2" presStyleIdx="0" presStyleCnt="7"/>
      <dgm:spPr/>
    </dgm:pt>
    <dgm:pt modelId="{4176373A-9929-4234-B0ED-211F7BDECC4A}" type="pres">
      <dgm:prSet presAssocID="{E410AE5B-387E-4803-940E-01DA05FA37FA}" presName="hierRoot2" presStyleCnt="0">
        <dgm:presLayoutVars>
          <dgm:hierBranch val="init"/>
        </dgm:presLayoutVars>
      </dgm:prSet>
      <dgm:spPr/>
    </dgm:pt>
    <dgm:pt modelId="{5277C8B5-E024-41B6-A140-9CDDA8DA30CF}" type="pres">
      <dgm:prSet presAssocID="{E410AE5B-387E-4803-940E-01DA05FA37FA}" presName="rootComposite" presStyleCnt="0"/>
      <dgm:spPr/>
    </dgm:pt>
    <dgm:pt modelId="{0C9D76EA-7A98-4302-A050-A3A026FD33D6}" type="pres">
      <dgm:prSet presAssocID="{E410AE5B-387E-4803-940E-01DA05FA37FA}" presName="rootText" presStyleLbl="node2" presStyleIdx="0" presStyleCnt="7">
        <dgm:presLayoutVars>
          <dgm:chPref val="3"/>
        </dgm:presLayoutVars>
      </dgm:prSet>
      <dgm:spPr/>
    </dgm:pt>
    <dgm:pt modelId="{AF901C9D-E38C-4112-9921-2F5180D9DD12}" type="pres">
      <dgm:prSet presAssocID="{E410AE5B-387E-4803-940E-01DA05FA37FA}" presName="rootConnector" presStyleLbl="node2" presStyleIdx="0" presStyleCnt="7"/>
      <dgm:spPr/>
    </dgm:pt>
    <dgm:pt modelId="{A8CEDD35-A0BE-4515-A35D-84250D03398C}" type="pres">
      <dgm:prSet presAssocID="{E410AE5B-387E-4803-940E-01DA05FA37FA}" presName="hierChild4" presStyleCnt="0"/>
      <dgm:spPr/>
    </dgm:pt>
    <dgm:pt modelId="{E94D13C3-2915-4EA1-A710-333FF9350913}" type="pres">
      <dgm:prSet presAssocID="{E410AE5B-387E-4803-940E-01DA05FA37FA}" presName="hierChild5" presStyleCnt="0"/>
      <dgm:spPr/>
    </dgm:pt>
    <dgm:pt modelId="{0C6838AF-432D-471B-BB9E-2E0092ED642F}" type="pres">
      <dgm:prSet presAssocID="{560E5849-7267-460C-AB53-705206358ED8}" presName="Name37" presStyleLbl="parChTrans1D2" presStyleIdx="1" presStyleCnt="7"/>
      <dgm:spPr/>
    </dgm:pt>
    <dgm:pt modelId="{F0787441-36E0-4391-9AEB-CA11DF1BD0D9}" type="pres">
      <dgm:prSet presAssocID="{4B8EEF64-DE08-4A74-A338-368043DBE192}" presName="hierRoot2" presStyleCnt="0">
        <dgm:presLayoutVars>
          <dgm:hierBranch val="init"/>
        </dgm:presLayoutVars>
      </dgm:prSet>
      <dgm:spPr/>
    </dgm:pt>
    <dgm:pt modelId="{56954F31-208C-4CAC-85B5-D745135C7EFF}" type="pres">
      <dgm:prSet presAssocID="{4B8EEF64-DE08-4A74-A338-368043DBE192}" presName="rootComposite" presStyleCnt="0"/>
      <dgm:spPr/>
    </dgm:pt>
    <dgm:pt modelId="{003BB09D-ED04-4D7C-98A9-81862C495408}" type="pres">
      <dgm:prSet presAssocID="{4B8EEF64-DE08-4A74-A338-368043DBE192}" presName="rootText" presStyleLbl="node2" presStyleIdx="1" presStyleCnt="7">
        <dgm:presLayoutVars>
          <dgm:chPref val="3"/>
        </dgm:presLayoutVars>
      </dgm:prSet>
      <dgm:spPr/>
    </dgm:pt>
    <dgm:pt modelId="{5CBBDA0F-6B37-483C-BC58-C1C46162D044}" type="pres">
      <dgm:prSet presAssocID="{4B8EEF64-DE08-4A74-A338-368043DBE192}" presName="rootConnector" presStyleLbl="node2" presStyleIdx="1" presStyleCnt="7"/>
      <dgm:spPr/>
    </dgm:pt>
    <dgm:pt modelId="{723D4BAC-C3C6-4380-A2BF-2B79B49B9A74}" type="pres">
      <dgm:prSet presAssocID="{4B8EEF64-DE08-4A74-A338-368043DBE192}" presName="hierChild4" presStyleCnt="0"/>
      <dgm:spPr/>
    </dgm:pt>
    <dgm:pt modelId="{353A6BAE-44C2-479A-B4E4-F4B801B337F1}" type="pres">
      <dgm:prSet presAssocID="{4B8EEF64-DE08-4A74-A338-368043DBE192}" presName="hierChild5" presStyleCnt="0"/>
      <dgm:spPr/>
    </dgm:pt>
    <dgm:pt modelId="{72A18564-71B2-48AA-843F-C4BE66FBAE42}" type="pres">
      <dgm:prSet presAssocID="{1EF5FC05-21B1-4C52-836B-8C30C67339BD}" presName="Name37" presStyleLbl="parChTrans1D2" presStyleIdx="2" presStyleCnt="7"/>
      <dgm:spPr/>
    </dgm:pt>
    <dgm:pt modelId="{4D2BE1D2-B037-48EE-A12E-08E54030269C}" type="pres">
      <dgm:prSet presAssocID="{8FEB737F-38ED-4AC5-A432-BD5B1525840A}" presName="hierRoot2" presStyleCnt="0">
        <dgm:presLayoutVars>
          <dgm:hierBranch val="init"/>
        </dgm:presLayoutVars>
      </dgm:prSet>
      <dgm:spPr/>
    </dgm:pt>
    <dgm:pt modelId="{C6FC3B3A-CD3F-4DE0-8B00-978BA42978A5}" type="pres">
      <dgm:prSet presAssocID="{8FEB737F-38ED-4AC5-A432-BD5B1525840A}" presName="rootComposite" presStyleCnt="0"/>
      <dgm:spPr/>
    </dgm:pt>
    <dgm:pt modelId="{FB71C681-BDAD-44AA-874B-32EC74E85373}" type="pres">
      <dgm:prSet presAssocID="{8FEB737F-38ED-4AC5-A432-BD5B1525840A}" presName="rootText" presStyleLbl="node2" presStyleIdx="2" presStyleCnt="7">
        <dgm:presLayoutVars>
          <dgm:chPref val="3"/>
        </dgm:presLayoutVars>
      </dgm:prSet>
      <dgm:spPr/>
    </dgm:pt>
    <dgm:pt modelId="{B742A4F0-949B-4941-A6B5-8BC6D20E87F9}" type="pres">
      <dgm:prSet presAssocID="{8FEB737F-38ED-4AC5-A432-BD5B1525840A}" presName="rootConnector" presStyleLbl="node2" presStyleIdx="2" presStyleCnt="7"/>
      <dgm:spPr/>
    </dgm:pt>
    <dgm:pt modelId="{27F339E8-C690-4420-9A28-156D4D790AAF}" type="pres">
      <dgm:prSet presAssocID="{8FEB737F-38ED-4AC5-A432-BD5B1525840A}" presName="hierChild4" presStyleCnt="0"/>
      <dgm:spPr/>
    </dgm:pt>
    <dgm:pt modelId="{2DA1A895-0A48-4D99-8280-EC2B7FF576D0}" type="pres">
      <dgm:prSet presAssocID="{8FEB737F-38ED-4AC5-A432-BD5B1525840A}" presName="hierChild5" presStyleCnt="0"/>
      <dgm:spPr/>
    </dgm:pt>
    <dgm:pt modelId="{0C925424-CC0A-45F1-9BAB-27D9B7C05AD8}" type="pres">
      <dgm:prSet presAssocID="{1F2B9E37-A117-4441-BC84-E506B9202A98}" presName="Name37" presStyleLbl="parChTrans1D2" presStyleIdx="3" presStyleCnt="7"/>
      <dgm:spPr/>
    </dgm:pt>
    <dgm:pt modelId="{899F9214-9664-4610-9C6C-FD49615DDC2B}" type="pres">
      <dgm:prSet presAssocID="{179A992C-0EFC-469D-A7CB-69FD7E1CFE6C}" presName="hierRoot2" presStyleCnt="0">
        <dgm:presLayoutVars>
          <dgm:hierBranch val="init"/>
        </dgm:presLayoutVars>
      </dgm:prSet>
      <dgm:spPr/>
    </dgm:pt>
    <dgm:pt modelId="{A416FD70-ED0A-49B7-BFC3-53C09C9BE691}" type="pres">
      <dgm:prSet presAssocID="{179A992C-0EFC-469D-A7CB-69FD7E1CFE6C}" presName="rootComposite" presStyleCnt="0"/>
      <dgm:spPr/>
    </dgm:pt>
    <dgm:pt modelId="{8FDB117F-AFC7-444E-8B68-965333E2CC4A}" type="pres">
      <dgm:prSet presAssocID="{179A992C-0EFC-469D-A7CB-69FD7E1CFE6C}" presName="rootText" presStyleLbl="node2" presStyleIdx="3" presStyleCnt="7">
        <dgm:presLayoutVars>
          <dgm:chPref val="3"/>
        </dgm:presLayoutVars>
      </dgm:prSet>
      <dgm:spPr/>
    </dgm:pt>
    <dgm:pt modelId="{F6EA0056-8E99-48B0-AD0A-A9DE9013396D}" type="pres">
      <dgm:prSet presAssocID="{179A992C-0EFC-469D-A7CB-69FD7E1CFE6C}" presName="rootConnector" presStyleLbl="node2" presStyleIdx="3" presStyleCnt="7"/>
      <dgm:spPr/>
    </dgm:pt>
    <dgm:pt modelId="{A9909F68-F2CB-400F-A3B5-9728D6C6C086}" type="pres">
      <dgm:prSet presAssocID="{179A992C-0EFC-469D-A7CB-69FD7E1CFE6C}" presName="hierChild4" presStyleCnt="0"/>
      <dgm:spPr/>
    </dgm:pt>
    <dgm:pt modelId="{86EB5054-B7CE-4D20-9BC5-74DA11588FFA}" type="pres">
      <dgm:prSet presAssocID="{179A992C-0EFC-469D-A7CB-69FD7E1CFE6C}" presName="hierChild5" presStyleCnt="0"/>
      <dgm:spPr/>
    </dgm:pt>
    <dgm:pt modelId="{A808520D-5A93-460E-A47F-A23103E16E11}" type="pres">
      <dgm:prSet presAssocID="{673D9BD5-05A2-409E-8EDC-447803A8FF64}" presName="Name37" presStyleLbl="parChTrans1D2" presStyleIdx="4" presStyleCnt="7"/>
      <dgm:spPr/>
    </dgm:pt>
    <dgm:pt modelId="{B785B49B-08C5-4153-88C0-604F87D6385D}" type="pres">
      <dgm:prSet presAssocID="{561F305C-6FEC-4981-9F55-A279181C172F}" presName="hierRoot2" presStyleCnt="0">
        <dgm:presLayoutVars>
          <dgm:hierBranch val="init"/>
        </dgm:presLayoutVars>
      </dgm:prSet>
      <dgm:spPr/>
    </dgm:pt>
    <dgm:pt modelId="{D89ADE5C-DF1D-46B9-9D5A-F26A7C0498FB}" type="pres">
      <dgm:prSet presAssocID="{561F305C-6FEC-4981-9F55-A279181C172F}" presName="rootComposite" presStyleCnt="0"/>
      <dgm:spPr/>
    </dgm:pt>
    <dgm:pt modelId="{76E45590-A0D5-418C-AF2D-26702F91371B}" type="pres">
      <dgm:prSet presAssocID="{561F305C-6FEC-4981-9F55-A279181C172F}" presName="rootText" presStyleLbl="node2" presStyleIdx="4" presStyleCnt="7">
        <dgm:presLayoutVars>
          <dgm:chPref val="3"/>
        </dgm:presLayoutVars>
      </dgm:prSet>
      <dgm:spPr/>
    </dgm:pt>
    <dgm:pt modelId="{2C4791E3-AE95-46E6-9EAE-32F986DEE681}" type="pres">
      <dgm:prSet presAssocID="{561F305C-6FEC-4981-9F55-A279181C172F}" presName="rootConnector" presStyleLbl="node2" presStyleIdx="4" presStyleCnt="7"/>
      <dgm:spPr/>
    </dgm:pt>
    <dgm:pt modelId="{6DBEDB73-0A1C-481F-839E-0F05BD688692}" type="pres">
      <dgm:prSet presAssocID="{561F305C-6FEC-4981-9F55-A279181C172F}" presName="hierChild4" presStyleCnt="0"/>
      <dgm:spPr/>
    </dgm:pt>
    <dgm:pt modelId="{B4112C36-1FD3-4D95-BD54-BCF5B42466B3}" type="pres">
      <dgm:prSet presAssocID="{561F305C-6FEC-4981-9F55-A279181C172F}" presName="hierChild5" presStyleCnt="0"/>
      <dgm:spPr/>
    </dgm:pt>
    <dgm:pt modelId="{1D9D0F91-A15C-4BE4-A660-78AA976CE676}" type="pres">
      <dgm:prSet presAssocID="{E918DD81-464A-4323-84AB-4627124CEF30}" presName="Name37" presStyleLbl="parChTrans1D2" presStyleIdx="5" presStyleCnt="7"/>
      <dgm:spPr/>
    </dgm:pt>
    <dgm:pt modelId="{33643C8E-C1C1-4F8D-AA52-1DF2E392985A}" type="pres">
      <dgm:prSet presAssocID="{AF8B4AB8-F449-495D-B0B7-492D533125EB}" presName="hierRoot2" presStyleCnt="0">
        <dgm:presLayoutVars>
          <dgm:hierBranch val="init"/>
        </dgm:presLayoutVars>
      </dgm:prSet>
      <dgm:spPr/>
    </dgm:pt>
    <dgm:pt modelId="{24F6A7E5-4258-48EF-B7BA-99F7B02A42A2}" type="pres">
      <dgm:prSet presAssocID="{AF8B4AB8-F449-495D-B0B7-492D533125EB}" presName="rootComposite" presStyleCnt="0"/>
      <dgm:spPr/>
    </dgm:pt>
    <dgm:pt modelId="{B1F50DBE-C0D6-4960-9BAD-33734D37E85D}" type="pres">
      <dgm:prSet presAssocID="{AF8B4AB8-F449-495D-B0B7-492D533125EB}" presName="rootText" presStyleLbl="node2" presStyleIdx="5" presStyleCnt="7">
        <dgm:presLayoutVars>
          <dgm:chPref val="3"/>
        </dgm:presLayoutVars>
      </dgm:prSet>
      <dgm:spPr/>
    </dgm:pt>
    <dgm:pt modelId="{F512666D-8F57-49DB-9551-CE1DDCD08E12}" type="pres">
      <dgm:prSet presAssocID="{AF8B4AB8-F449-495D-B0B7-492D533125EB}" presName="rootConnector" presStyleLbl="node2" presStyleIdx="5" presStyleCnt="7"/>
      <dgm:spPr/>
    </dgm:pt>
    <dgm:pt modelId="{3BFB7468-0974-4082-813F-72B1D403BA85}" type="pres">
      <dgm:prSet presAssocID="{AF8B4AB8-F449-495D-B0B7-492D533125EB}" presName="hierChild4" presStyleCnt="0"/>
      <dgm:spPr/>
    </dgm:pt>
    <dgm:pt modelId="{FE851C92-A26C-4CF8-A7F6-84ADABBC6B84}" type="pres">
      <dgm:prSet presAssocID="{AF8B4AB8-F449-495D-B0B7-492D533125EB}" presName="hierChild5" presStyleCnt="0"/>
      <dgm:spPr/>
    </dgm:pt>
    <dgm:pt modelId="{89F7D902-AE53-4475-BE37-6B4F4124748D}" type="pres">
      <dgm:prSet presAssocID="{C16A3B47-B186-4ECB-A930-9EF5812E222A}" presName="Name37" presStyleLbl="parChTrans1D2" presStyleIdx="6" presStyleCnt="7"/>
      <dgm:spPr/>
    </dgm:pt>
    <dgm:pt modelId="{9B711577-17B9-4CFA-A377-027EA902400F}" type="pres">
      <dgm:prSet presAssocID="{FC8D0036-BBDC-4E60-A86A-8881A4C6D9A2}" presName="hierRoot2" presStyleCnt="0">
        <dgm:presLayoutVars>
          <dgm:hierBranch val="init"/>
        </dgm:presLayoutVars>
      </dgm:prSet>
      <dgm:spPr/>
    </dgm:pt>
    <dgm:pt modelId="{64CCDCD6-9313-4073-9B02-91A787982F51}" type="pres">
      <dgm:prSet presAssocID="{FC8D0036-BBDC-4E60-A86A-8881A4C6D9A2}" presName="rootComposite" presStyleCnt="0"/>
      <dgm:spPr/>
    </dgm:pt>
    <dgm:pt modelId="{026FAA6C-983B-4337-9810-A2432CA20F6B}" type="pres">
      <dgm:prSet presAssocID="{FC8D0036-BBDC-4E60-A86A-8881A4C6D9A2}" presName="rootText" presStyleLbl="node2" presStyleIdx="6" presStyleCnt="7">
        <dgm:presLayoutVars>
          <dgm:chPref val="3"/>
        </dgm:presLayoutVars>
      </dgm:prSet>
      <dgm:spPr/>
    </dgm:pt>
    <dgm:pt modelId="{6E69754A-2A42-4BF5-9249-382BFDCEA540}" type="pres">
      <dgm:prSet presAssocID="{FC8D0036-BBDC-4E60-A86A-8881A4C6D9A2}" presName="rootConnector" presStyleLbl="node2" presStyleIdx="6" presStyleCnt="7"/>
      <dgm:spPr/>
    </dgm:pt>
    <dgm:pt modelId="{5DF877DA-6291-4AB2-877A-C55BF263903F}" type="pres">
      <dgm:prSet presAssocID="{FC8D0036-BBDC-4E60-A86A-8881A4C6D9A2}" presName="hierChild4" presStyleCnt="0"/>
      <dgm:spPr/>
    </dgm:pt>
    <dgm:pt modelId="{87A5727B-569B-4590-B2E8-64690404F9AA}" type="pres">
      <dgm:prSet presAssocID="{FC8D0036-BBDC-4E60-A86A-8881A4C6D9A2}" presName="hierChild5" presStyleCnt="0"/>
      <dgm:spPr/>
    </dgm:pt>
    <dgm:pt modelId="{5C5CAC56-CC20-4790-B0FB-1418A86259FD}" type="pres">
      <dgm:prSet presAssocID="{8F7D2220-376E-45E4-BEC9-9B24052A19FB}" presName="hierChild3" presStyleCnt="0"/>
      <dgm:spPr/>
    </dgm:pt>
  </dgm:ptLst>
  <dgm:cxnLst>
    <dgm:cxn modelId="{55EAA406-35BB-4835-A4F8-5625C101FB88}" type="presOf" srcId="{FC8D0036-BBDC-4E60-A86A-8881A4C6D9A2}" destId="{026FAA6C-983B-4337-9810-A2432CA20F6B}" srcOrd="0" destOrd="0" presId="urn:microsoft.com/office/officeart/2005/8/layout/orgChart1"/>
    <dgm:cxn modelId="{1FCD390D-AC0A-478D-A519-00C5ECEBE913}" type="presOf" srcId="{561F305C-6FEC-4981-9F55-A279181C172F}" destId="{2C4791E3-AE95-46E6-9EAE-32F986DEE681}" srcOrd="1" destOrd="0" presId="urn:microsoft.com/office/officeart/2005/8/layout/orgChart1"/>
    <dgm:cxn modelId="{4E8B400D-F310-4CB2-9145-AE40325F74D5}" type="presOf" srcId="{8FEB737F-38ED-4AC5-A432-BD5B1525840A}" destId="{FB71C681-BDAD-44AA-874B-32EC74E85373}" srcOrd="0" destOrd="0" presId="urn:microsoft.com/office/officeart/2005/8/layout/orgChart1"/>
    <dgm:cxn modelId="{C988E216-39EB-4651-9EEC-732B8B76EEE9}" srcId="{8F7D2220-376E-45E4-BEC9-9B24052A19FB}" destId="{AF8B4AB8-F449-495D-B0B7-492D533125EB}" srcOrd="5" destOrd="0" parTransId="{E918DD81-464A-4323-84AB-4627124CEF30}" sibTransId="{854F53D9-BA8E-4533-9FEB-9377A7EDEB62}"/>
    <dgm:cxn modelId="{19F5991A-DFB8-408F-8B5B-0D24CC2B9954}" type="presOf" srcId="{A1E252E1-53D6-4222-9797-6CCBA77A76B8}" destId="{2EA1B675-F7C5-40E5-B1F5-29A208117AAC}" srcOrd="0" destOrd="0" presId="urn:microsoft.com/office/officeart/2005/8/layout/orgChart1"/>
    <dgm:cxn modelId="{0797E11C-734E-406A-B04A-FFF26A48FD06}" type="presOf" srcId="{561F305C-6FEC-4981-9F55-A279181C172F}" destId="{76E45590-A0D5-418C-AF2D-26702F91371B}" srcOrd="0" destOrd="0" presId="urn:microsoft.com/office/officeart/2005/8/layout/orgChart1"/>
    <dgm:cxn modelId="{5E46BC24-EB94-4C7E-ABA4-66E2EBE996F9}" type="presOf" srcId="{AF8B4AB8-F449-495D-B0B7-492D533125EB}" destId="{B1F50DBE-C0D6-4960-9BAD-33734D37E85D}" srcOrd="0" destOrd="0" presId="urn:microsoft.com/office/officeart/2005/8/layout/orgChart1"/>
    <dgm:cxn modelId="{AE647534-A004-408C-9CA3-FB8E3B3257F0}" type="presOf" srcId="{1F2B9E37-A117-4441-BC84-E506B9202A98}" destId="{0C925424-CC0A-45F1-9BAB-27D9B7C05AD8}" srcOrd="0" destOrd="0" presId="urn:microsoft.com/office/officeart/2005/8/layout/orgChart1"/>
    <dgm:cxn modelId="{9D407037-5153-4D94-883C-962282309394}" type="presOf" srcId="{AF8B4AB8-F449-495D-B0B7-492D533125EB}" destId="{F512666D-8F57-49DB-9551-CE1DDCD08E12}" srcOrd="1" destOrd="0" presId="urn:microsoft.com/office/officeart/2005/8/layout/orgChart1"/>
    <dgm:cxn modelId="{8735F63E-2AC1-4D2A-A3D8-0C17DE89F9E5}" type="presOf" srcId="{E410AE5B-387E-4803-940E-01DA05FA37FA}" destId="{AF901C9D-E38C-4112-9921-2F5180D9DD12}" srcOrd="1" destOrd="0" presId="urn:microsoft.com/office/officeart/2005/8/layout/orgChart1"/>
    <dgm:cxn modelId="{07F0BC41-1D89-43C8-B128-C24CD304B224}" type="presOf" srcId="{673D9BD5-05A2-409E-8EDC-447803A8FF64}" destId="{A808520D-5A93-460E-A47F-A23103E16E11}" srcOrd="0" destOrd="0" presId="urn:microsoft.com/office/officeart/2005/8/layout/orgChart1"/>
    <dgm:cxn modelId="{2CD5AC63-D34E-4C87-99C5-48669ED8BCB6}" srcId="{A1E252E1-53D6-4222-9797-6CCBA77A76B8}" destId="{8F7D2220-376E-45E4-BEC9-9B24052A19FB}" srcOrd="0" destOrd="0" parTransId="{AD6A125A-B0F4-4E6E-9065-19B96DAF74FE}" sibTransId="{560EB1A4-EF31-4B79-AB49-91611064FD7E}"/>
    <dgm:cxn modelId="{EE61EF66-42F5-4920-90C0-4F35A99C9815}" type="presOf" srcId="{8F7D2220-376E-45E4-BEC9-9B24052A19FB}" destId="{EF86CB52-198B-4A42-8A6F-2364655AC7C5}" srcOrd="1" destOrd="0" presId="urn:microsoft.com/office/officeart/2005/8/layout/orgChart1"/>
    <dgm:cxn modelId="{75669548-D94F-40F9-81CE-43913A942759}" type="presOf" srcId="{179A992C-0EFC-469D-A7CB-69FD7E1CFE6C}" destId="{F6EA0056-8E99-48B0-AD0A-A9DE9013396D}" srcOrd="1" destOrd="0" presId="urn:microsoft.com/office/officeart/2005/8/layout/orgChart1"/>
    <dgm:cxn modelId="{C164EB52-478B-426F-8664-FBC6A4098A37}" type="presOf" srcId="{1EF5FC05-21B1-4C52-836B-8C30C67339BD}" destId="{72A18564-71B2-48AA-843F-C4BE66FBAE42}" srcOrd="0" destOrd="0" presId="urn:microsoft.com/office/officeart/2005/8/layout/orgChart1"/>
    <dgm:cxn modelId="{B7DF7882-98A8-47D1-82AB-C06BE2BD8814}" type="presOf" srcId="{C16A3B47-B186-4ECB-A930-9EF5812E222A}" destId="{89F7D902-AE53-4475-BE37-6B4F4124748D}" srcOrd="0" destOrd="0" presId="urn:microsoft.com/office/officeart/2005/8/layout/orgChart1"/>
    <dgm:cxn modelId="{EF6DFC8D-2E2F-490C-9E2F-BCA049984312}" srcId="{8F7D2220-376E-45E4-BEC9-9B24052A19FB}" destId="{8FEB737F-38ED-4AC5-A432-BD5B1525840A}" srcOrd="2" destOrd="0" parTransId="{1EF5FC05-21B1-4C52-836B-8C30C67339BD}" sibTransId="{A644A41B-D58E-4294-8A23-37112A6A9152}"/>
    <dgm:cxn modelId="{F408CF9F-FBA5-4582-9ADF-6E06C7AC0AB8}" type="presOf" srcId="{8FEB737F-38ED-4AC5-A432-BD5B1525840A}" destId="{B742A4F0-949B-4941-A6B5-8BC6D20E87F9}" srcOrd="1" destOrd="0" presId="urn:microsoft.com/office/officeart/2005/8/layout/orgChart1"/>
    <dgm:cxn modelId="{991F12A5-8869-4F31-8B32-01DFEB8CB38E}" type="presOf" srcId="{8F7D2220-376E-45E4-BEC9-9B24052A19FB}" destId="{DD6D5CA1-8180-4B0A-8802-5CF5E8A1F6A3}" srcOrd="0" destOrd="0" presId="urn:microsoft.com/office/officeart/2005/8/layout/orgChart1"/>
    <dgm:cxn modelId="{CD5BD3A6-0C64-40C8-9E2C-DF4E07A51AD5}" srcId="{8F7D2220-376E-45E4-BEC9-9B24052A19FB}" destId="{4B8EEF64-DE08-4A74-A338-368043DBE192}" srcOrd="1" destOrd="0" parTransId="{560E5849-7267-460C-AB53-705206358ED8}" sibTransId="{24FA7B58-908F-4B6D-B122-752B01F67170}"/>
    <dgm:cxn modelId="{CC8C94BC-800B-4834-8097-263DF394AE1E}" srcId="{8F7D2220-376E-45E4-BEC9-9B24052A19FB}" destId="{561F305C-6FEC-4981-9F55-A279181C172F}" srcOrd="4" destOrd="0" parTransId="{673D9BD5-05A2-409E-8EDC-447803A8FF64}" sibTransId="{B03BE151-68FA-413F-8BB7-CDB58B982DB6}"/>
    <dgm:cxn modelId="{035892BE-6268-460B-A2A0-BD0722B9BDB4}" type="presOf" srcId="{4B8EEF64-DE08-4A74-A338-368043DBE192}" destId="{5CBBDA0F-6B37-483C-BC58-C1C46162D044}" srcOrd="1" destOrd="0" presId="urn:microsoft.com/office/officeart/2005/8/layout/orgChart1"/>
    <dgm:cxn modelId="{CA70C6BF-17E1-4D9B-A802-8B91C44B9831}" type="presOf" srcId="{560E5849-7267-460C-AB53-705206358ED8}" destId="{0C6838AF-432D-471B-BB9E-2E0092ED642F}" srcOrd="0" destOrd="0" presId="urn:microsoft.com/office/officeart/2005/8/layout/orgChart1"/>
    <dgm:cxn modelId="{F1B41AC1-FA40-44FE-8DA9-30DA53F60BD0}" type="presOf" srcId="{E410AE5B-387E-4803-940E-01DA05FA37FA}" destId="{0C9D76EA-7A98-4302-A050-A3A026FD33D6}" srcOrd="0" destOrd="0" presId="urn:microsoft.com/office/officeart/2005/8/layout/orgChart1"/>
    <dgm:cxn modelId="{858DFDC3-00A5-4601-9EB9-E3533F5FA839}" srcId="{8F7D2220-376E-45E4-BEC9-9B24052A19FB}" destId="{FC8D0036-BBDC-4E60-A86A-8881A4C6D9A2}" srcOrd="6" destOrd="0" parTransId="{C16A3B47-B186-4ECB-A930-9EF5812E222A}" sibTransId="{7939ADC1-EBC9-40C8-AF4E-C93D965FC367}"/>
    <dgm:cxn modelId="{1F854ACF-0370-4452-86AA-D97194606956}" type="presOf" srcId="{E918DD81-464A-4323-84AB-4627124CEF30}" destId="{1D9D0F91-A15C-4BE4-A660-78AA976CE676}" srcOrd="0" destOrd="0" presId="urn:microsoft.com/office/officeart/2005/8/layout/orgChart1"/>
    <dgm:cxn modelId="{2BC62CD0-E4AC-4102-A480-3CD33E41FEAE}" type="presOf" srcId="{4B8EEF64-DE08-4A74-A338-368043DBE192}" destId="{003BB09D-ED04-4D7C-98A9-81862C495408}" srcOrd="0" destOrd="0" presId="urn:microsoft.com/office/officeart/2005/8/layout/orgChart1"/>
    <dgm:cxn modelId="{00B555D0-4A53-4055-985E-C80FC141544B}" type="presOf" srcId="{179A992C-0EFC-469D-A7CB-69FD7E1CFE6C}" destId="{8FDB117F-AFC7-444E-8B68-965333E2CC4A}" srcOrd="0" destOrd="0" presId="urn:microsoft.com/office/officeart/2005/8/layout/orgChart1"/>
    <dgm:cxn modelId="{44B878DC-B9B6-4297-85FB-9130E0616329}" srcId="{8F7D2220-376E-45E4-BEC9-9B24052A19FB}" destId="{179A992C-0EFC-469D-A7CB-69FD7E1CFE6C}" srcOrd="3" destOrd="0" parTransId="{1F2B9E37-A117-4441-BC84-E506B9202A98}" sibTransId="{6DE02245-712F-4DD5-A117-0D20348734DE}"/>
    <dgm:cxn modelId="{7087AAEA-E602-40D9-9DCE-4EF50DE470D6}" srcId="{8F7D2220-376E-45E4-BEC9-9B24052A19FB}" destId="{E410AE5B-387E-4803-940E-01DA05FA37FA}" srcOrd="0" destOrd="0" parTransId="{6D4FA9E0-01DE-465D-AE6E-D0CE73D00E35}" sibTransId="{11A5C5AB-A2D6-40A6-9352-E994ECE7C80A}"/>
    <dgm:cxn modelId="{8A8E06F5-9892-43CF-9187-556F25185760}" type="presOf" srcId="{6D4FA9E0-01DE-465D-AE6E-D0CE73D00E35}" destId="{49947CC7-9278-4E0C-A508-390E1857C097}" srcOrd="0" destOrd="0" presId="urn:microsoft.com/office/officeart/2005/8/layout/orgChart1"/>
    <dgm:cxn modelId="{A0C37EFB-C911-4BE8-BB09-AFC6BF7E64A7}" type="presOf" srcId="{FC8D0036-BBDC-4E60-A86A-8881A4C6D9A2}" destId="{6E69754A-2A42-4BF5-9249-382BFDCEA540}" srcOrd="1" destOrd="0" presId="urn:microsoft.com/office/officeart/2005/8/layout/orgChart1"/>
    <dgm:cxn modelId="{505C3A9D-30F5-409E-9A25-97124FA961FE}" type="presParOf" srcId="{2EA1B675-F7C5-40E5-B1F5-29A208117AAC}" destId="{0F98C206-00D8-4AEA-A14B-EC6AD01193B2}" srcOrd="0" destOrd="0" presId="urn:microsoft.com/office/officeart/2005/8/layout/orgChart1"/>
    <dgm:cxn modelId="{1DA81D32-54FA-4B73-8200-CB84F296E922}" type="presParOf" srcId="{0F98C206-00D8-4AEA-A14B-EC6AD01193B2}" destId="{518BCF47-6CF3-4548-A8E1-390AF4E7AEE6}" srcOrd="0" destOrd="0" presId="urn:microsoft.com/office/officeart/2005/8/layout/orgChart1"/>
    <dgm:cxn modelId="{F32DE3CF-9F6C-46E1-848F-7DD4D60EDCCF}" type="presParOf" srcId="{518BCF47-6CF3-4548-A8E1-390AF4E7AEE6}" destId="{DD6D5CA1-8180-4B0A-8802-5CF5E8A1F6A3}" srcOrd="0" destOrd="0" presId="urn:microsoft.com/office/officeart/2005/8/layout/orgChart1"/>
    <dgm:cxn modelId="{F362DEF5-F354-4E72-9703-2ABADC294E5B}" type="presParOf" srcId="{518BCF47-6CF3-4548-A8E1-390AF4E7AEE6}" destId="{EF86CB52-198B-4A42-8A6F-2364655AC7C5}" srcOrd="1" destOrd="0" presId="urn:microsoft.com/office/officeart/2005/8/layout/orgChart1"/>
    <dgm:cxn modelId="{25D50F8C-D70C-40B5-864C-031CA86F3500}" type="presParOf" srcId="{0F98C206-00D8-4AEA-A14B-EC6AD01193B2}" destId="{22CE660F-56BF-4596-BA71-A565026447E5}" srcOrd="1" destOrd="0" presId="urn:microsoft.com/office/officeart/2005/8/layout/orgChart1"/>
    <dgm:cxn modelId="{3F7DD9AF-C527-4D1E-9AC9-284274D4586D}" type="presParOf" srcId="{22CE660F-56BF-4596-BA71-A565026447E5}" destId="{49947CC7-9278-4E0C-A508-390E1857C097}" srcOrd="0" destOrd="0" presId="urn:microsoft.com/office/officeart/2005/8/layout/orgChart1"/>
    <dgm:cxn modelId="{2C68CA79-22FF-4213-B9E9-94121CD89867}" type="presParOf" srcId="{22CE660F-56BF-4596-BA71-A565026447E5}" destId="{4176373A-9929-4234-B0ED-211F7BDECC4A}" srcOrd="1" destOrd="0" presId="urn:microsoft.com/office/officeart/2005/8/layout/orgChart1"/>
    <dgm:cxn modelId="{F5A6D1D2-5AB8-41A4-BD36-160ED7CDEA9A}" type="presParOf" srcId="{4176373A-9929-4234-B0ED-211F7BDECC4A}" destId="{5277C8B5-E024-41B6-A140-9CDDA8DA30CF}" srcOrd="0" destOrd="0" presId="urn:microsoft.com/office/officeart/2005/8/layout/orgChart1"/>
    <dgm:cxn modelId="{4C0E7EE7-5B3C-45F7-B72A-B95F9EFB960E}" type="presParOf" srcId="{5277C8B5-E024-41B6-A140-9CDDA8DA30CF}" destId="{0C9D76EA-7A98-4302-A050-A3A026FD33D6}" srcOrd="0" destOrd="0" presId="urn:microsoft.com/office/officeart/2005/8/layout/orgChart1"/>
    <dgm:cxn modelId="{2FFED404-2DFF-4A17-915D-17479165ED94}" type="presParOf" srcId="{5277C8B5-E024-41B6-A140-9CDDA8DA30CF}" destId="{AF901C9D-E38C-4112-9921-2F5180D9DD12}" srcOrd="1" destOrd="0" presId="urn:microsoft.com/office/officeart/2005/8/layout/orgChart1"/>
    <dgm:cxn modelId="{BA34B8E4-896C-4FC0-A7FD-04196972CA94}" type="presParOf" srcId="{4176373A-9929-4234-B0ED-211F7BDECC4A}" destId="{A8CEDD35-A0BE-4515-A35D-84250D03398C}" srcOrd="1" destOrd="0" presId="urn:microsoft.com/office/officeart/2005/8/layout/orgChart1"/>
    <dgm:cxn modelId="{496F3DE9-2A23-44AB-B497-2D4F366BB169}" type="presParOf" srcId="{4176373A-9929-4234-B0ED-211F7BDECC4A}" destId="{E94D13C3-2915-4EA1-A710-333FF9350913}" srcOrd="2" destOrd="0" presId="urn:microsoft.com/office/officeart/2005/8/layout/orgChart1"/>
    <dgm:cxn modelId="{D2BFFFD0-13B8-4084-8884-B0981DB7057C}" type="presParOf" srcId="{22CE660F-56BF-4596-BA71-A565026447E5}" destId="{0C6838AF-432D-471B-BB9E-2E0092ED642F}" srcOrd="2" destOrd="0" presId="urn:microsoft.com/office/officeart/2005/8/layout/orgChart1"/>
    <dgm:cxn modelId="{6A12806A-8407-452F-A93D-051AD599BAAD}" type="presParOf" srcId="{22CE660F-56BF-4596-BA71-A565026447E5}" destId="{F0787441-36E0-4391-9AEB-CA11DF1BD0D9}" srcOrd="3" destOrd="0" presId="urn:microsoft.com/office/officeart/2005/8/layout/orgChart1"/>
    <dgm:cxn modelId="{0AE3B993-83A7-48A0-9ED2-C050508AD9BC}" type="presParOf" srcId="{F0787441-36E0-4391-9AEB-CA11DF1BD0D9}" destId="{56954F31-208C-4CAC-85B5-D745135C7EFF}" srcOrd="0" destOrd="0" presId="urn:microsoft.com/office/officeart/2005/8/layout/orgChart1"/>
    <dgm:cxn modelId="{A9F3283D-9C56-41CF-8221-3226E56C140E}" type="presParOf" srcId="{56954F31-208C-4CAC-85B5-D745135C7EFF}" destId="{003BB09D-ED04-4D7C-98A9-81862C495408}" srcOrd="0" destOrd="0" presId="urn:microsoft.com/office/officeart/2005/8/layout/orgChart1"/>
    <dgm:cxn modelId="{0742E66D-642B-43DF-8C5D-52E3B3755F82}" type="presParOf" srcId="{56954F31-208C-4CAC-85B5-D745135C7EFF}" destId="{5CBBDA0F-6B37-483C-BC58-C1C46162D044}" srcOrd="1" destOrd="0" presId="urn:microsoft.com/office/officeart/2005/8/layout/orgChart1"/>
    <dgm:cxn modelId="{35A4A210-0EED-4D3A-9EB8-EAE97213C4A1}" type="presParOf" srcId="{F0787441-36E0-4391-9AEB-CA11DF1BD0D9}" destId="{723D4BAC-C3C6-4380-A2BF-2B79B49B9A74}" srcOrd="1" destOrd="0" presId="urn:microsoft.com/office/officeart/2005/8/layout/orgChart1"/>
    <dgm:cxn modelId="{E0DAE0C5-412E-4666-AE69-C455C51EBC01}" type="presParOf" srcId="{F0787441-36E0-4391-9AEB-CA11DF1BD0D9}" destId="{353A6BAE-44C2-479A-B4E4-F4B801B337F1}" srcOrd="2" destOrd="0" presId="urn:microsoft.com/office/officeart/2005/8/layout/orgChart1"/>
    <dgm:cxn modelId="{886D8B94-3331-4E29-A01A-3C7185C51451}" type="presParOf" srcId="{22CE660F-56BF-4596-BA71-A565026447E5}" destId="{72A18564-71B2-48AA-843F-C4BE66FBAE42}" srcOrd="4" destOrd="0" presId="urn:microsoft.com/office/officeart/2005/8/layout/orgChart1"/>
    <dgm:cxn modelId="{57CE9F86-6524-4612-9863-4D57D087FA1E}" type="presParOf" srcId="{22CE660F-56BF-4596-BA71-A565026447E5}" destId="{4D2BE1D2-B037-48EE-A12E-08E54030269C}" srcOrd="5" destOrd="0" presId="urn:microsoft.com/office/officeart/2005/8/layout/orgChart1"/>
    <dgm:cxn modelId="{98C46C45-3D8A-47C5-8D57-A05A6652E3C0}" type="presParOf" srcId="{4D2BE1D2-B037-48EE-A12E-08E54030269C}" destId="{C6FC3B3A-CD3F-4DE0-8B00-978BA42978A5}" srcOrd="0" destOrd="0" presId="urn:microsoft.com/office/officeart/2005/8/layout/orgChart1"/>
    <dgm:cxn modelId="{579E9290-F0BB-4ACE-9722-BD7BE88519DD}" type="presParOf" srcId="{C6FC3B3A-CD3F-4DE0-8B00-978BA42978A5}" destId="{FB71C681-BDAD-44AA-874B-32EC74E85373}" srcOrd="0" destOrd="0" presId="urn:microsoft.com/office/officeart/2005/8/layout/orgChart1"/>
    <dgm:cxn modelId="{BB488B37-7EFF-48AB-AE9C-E178AD27BF40}" type="presParOf" srcId="{C6FC3B3A-CD3F-4DE0-8B00-978BA42978A5}" destId="{B742A4F0-949B-4941-A6B5-8BC6D20E87F9}" srcOrd="1" destOrd="0" presId="urn:microsoft.com/office/officeart/2005/8/layout/orgChart1"/>
    <dgm:cxn modelId="{5D42636B-F9A9-4A5C-A2D4-FD63FCCB90B6}" type="presParOf" srcId="{4D2BE1D2-B037-48EE-A12E-08E54030269C}" destId="{27F339E8-C690-4420-9A28-156D4D790AAF}" srcOrd="1" destOrd="0" presId="urn:microsoft.com/office/officeart/2005/8/layout/orgChart1"/>
    <dgm:cxn modelId="{EB676648-AC4F-4BDE-AB9F-FCC3CBD54193}" type="presParOf" srcId="{4D2BE1D2-B037-48EE-A12E-08E54030269C}" destId="{2DA1A895-0A48-4D99-8280-EC2B7FF576D0}" srcOrd="2" destOrd="0" presId="urn:microsoft.com/office/officeart/2005/8/layout/orgChart1"/>
    <dgm:cxn modelId="{933C0BDB-0308-4D2A-BE1D-F5F2C98506B1}" type="presParOf" srcId="{22CE660F-56BF-4596-BA71-A565026447E5}" destId="{0C925424-CC0A-45F1-9BAB-27D9B7C05AD8}" srcOrd="6" destOrd="0" presId="urn:microsoft.com/office/officeart/2005/8/layout/orgChart1"/>
    <dgm:cxn modelId="{4A3F7708-BC73-416B-A1DD-3CA5F19E3EC2}" type="presParOf" srcId="{22CE660F-56BF-4596-BA71-A565026447E5}" destId="{899F9214-9664-4610-9C6C-FD49615DDC2B}" srcOrd="7" destOrd="0" presId="urn:microsoft.com/office/officeart/2005/8/layout/orgChart1"/>
    <dgm:cxn modelId="{D9761341-6C47-41C7-9FBB-7B5C643A4AF6}" type="presParOf" srcId="{899F9214-9664-4610-9C6C-FD49615DDC2B}" destId="{A416FD70-ED0A-49B7-BFC3-53C09C9BE691}" srcOrd="0" destOrd="0" presId="urn:microsoft.com/office/officeart/2005/8/layout/orgChart1"/>
    <dgm:cxn modelId="{5601D2FB-662C-48DB-86B6-AD29BEEAB6A6}" type="presParOf" srcId="{A416FD70-ED0A-49B7-BFC3-53C09C9BE691}" destId="{8FDB117F-AFC7-444E-8B68-965333E2CC4A}" srcOrd="0" destOrd="0" presId="urn:microsoft.com/office/officeart/2005/8/layout/orgChart1"/>
    <dgm:cxn modelId="{9D053ABB-CEB4-4531-8D76-6A5BF05EE4E5}" type="presParOf" srcId="{A416FD70-ED0A-49B7-BFC3-53C09C9BE691}" destId="{F6EA0056-8E99-48B0-AD0A-A9DE9013396D}" srcOrd="1" destOrd="0" presId="urn:microsoft.com/office/officeart/2005/8/layout/orgChart1"/>
    <dgm:cxn modelId="{9FA26118-F6A3-4D65-9821-72747FB55E8E}" type="presParOf" srcId="{899F9214-9664-4610-9C6C-FD49615DDC2B}" destId="{A9909F68-F2CB-400F-A3B5-9728D6C6C086}" srcOrd="1" destOrd="0" presId="urn:microsoft.com/office/officeart/2005/8/layout/orgChart1"/>
    <dgm:cxn modelId="{4D8C02AB-7739-4FE5-9D59-F7C6F0EFE33A}" type="presParOf" srcId="{899F9214-9664-4610-9C6C-FD49615DDC2B}" destId="{86EB5054-B7CE-4D20-9BC5-74DA11588FFA}" srcOrd="2" destOrd="0" presId="urn:microsoft.com/office/officeart/2005/8/layout/orgChart1"/>
    <dgm:cxn modelId="{1234177A-8001-4E24-A558-981BE0FED5BC}" type="presParOf" srcId="{22CE660F-56BF-4596-BA71-A565026447E5}" destId="{A808520D-5A93-460E-A47F-A23103E16E11}" srcOrd="8" destOrd="0" presId="urn:microsoft.com/office/officeart/2005/8/layout/orgChart1"/>
    <dgm:cxn modelId="{230C9EFF-89CD-4F7B-A253-AC0AC22806CD}" type="presParOf" srcId="{22CE660F-56BF-4596-BA71-A565026447E5}" destId="{B785B49B-08C5-4153-88C0-604F87D6385D}" srcOrd="9" destOrd="0" presId="urn:microsoft.com/office/officeart/2005/8/layout/orgChart1"/>
    <dgm:cxn modelId="{16DA1F09-83D5-41EF-BDD1-3A938F817781}" type="presParOf" srcId="{B785B49B-08C5-4153-88C0-604F87D6385D}" destId="{D89ADE5C-DF1D-46B9-9D5A-F26A7C0498FB}" srcOrd="0" destOrd="0" presId="urn:microsoft.com/office/officeart/2005/8/layout/orgChart1"/>
    <dgm:cxn modelId="{75E5A3F0-23F2-4505-B747-77FDFE18DADC}" type="presParOf" srcId="{D89ADE5C-DF1D-46B9-9D5A-F26A7C0498FB}" destId="{76E45590-A0D5-418C-AF2D-26702F91371B}" srcOrd="0" destOrd="0" presId="urn:microsoft.com/office/officeart/2005/8/layout/orgChart1"/>
    <dgm:cxn modelId="{FF6A642C-9673-4B59-8439-6ABABDD4CEB7}" type="presParOf" srcId="{D89ADE5C-DF1D-46B9-9D5A-F26A7C0498FB}" destId="{2C4791E3-AE95-46E6-9EAE-32F986DEE681}" srcOrd="1" destOrd="0" presId="urn:microsoft.com/office/officeart/2005/8/layout/orgChart1"/>
    <dgm:cxn modelId="{42761759-7E37-4D33-8620-C615B6769EE4}" type="presParOf" srcId="{B785B49B-08C5-4153-88C0-604F87D6385D}" destId="{6DBEDB73-0A1C-481F-839E-0F05BD688692}" srcOrd="1" destOrd="0" presId="urn:microsoft.com/office/officeart/2005/8/layout/orgChart1"/>
    <dgm:cxn modelId="{59500061-5F89-49EF-BC80-BF42B38552F3}" type="presParOf" srcId="{B785B49B-08C5-4153-88C0-604F87D6385D}" destId="{B4112C36-1FD3-4D95-BD54-BCF5B42466B3}" srcOrd="2" destOrd="0" presId="urn:microsoft.com/office/officeart/2005/8/layout/orgChart1"/>
    <dgm:cxn modelId="{E3CE6208-D5FF-4D18-9688-85B0A0B87F20}" type="presParOf" srcId="{22CE660F-56BF-4596-BA71-A565026447E5}" destId="{1D9D0F91-A15C-4BE4-A660-78AA976CE676}" srcOrd="10" destOrd="0" presId="urn:microsoft.com/office/officeart/2005/8/layout/orgChart1"/>
    <dgm:cxn modelId="{A2A34A7D-85D4-477B-83F1-FADD4097ED04}" type="presParOf" srcId="{22CE660F-56BF-4596-BA71-A565026447E5}" destId="{33643C8E-C1C1-4F8D-AA52-1DF2E392985A}" srcOrd="11" destOrd="0" presId="urn:microsoft.com/office/officeart/2005/8/layout/orgChart1"/>
    <dgm:cxn modelId="{20672705-52CD-4EE4-9221-531F0562EFE7}" type="presParOf" srcId="{33643C8E-C1C1-4F8D-AA52-1DF2E392985A}" destId="{24F6A7E5-4258-48EF-B7BA-99F7B02A42A2}" srcOrd="0" destOrd="0" presId="urn:microsoft.com/office/officeart/2005/8/layout/orgChart1"/>
    <dgm:cxn modelId="{A341CB86-7761-4F8F-9AE6-CF74ADEA965B}" type="presParOf" srcId="{24F6A7E5-4258-48EF-B7BA-99F7B02A42A2}" destId="{B1F50DBE-C0D6-4960-9BAD-33734D37E85D}" srcOrd="0" destOrd="0" presId="urn:microsoft.com/office/officeart/2005/8/layout/orgChart1"/>
    <dgm:cxn modelId="{F148BF21-59ED-479F-BE1A-BDC9F1C7FFB9}" type="presParOf" srcId="{24F6A7E5-4258-48EF-B7BA-99F7B02A42A2}" destId="{F512666D-8F57-49DB-9551-CE1DDCD08E12}" srcOrd="1" destOrd="0" presId="urn:microsoft.com/office/officeart/2005/8/layout/orgChart1"/>
    <dgm:cxn modelId="{09178E99-900A-4D50-AFC1-E8403AE6F8DB}" type="presParOf" srcId="{33643C8E-C1C1-4F8D-AA52-1DF2E392985A}" destId="{3BFB7468-0974-4082-813F-72B1D403BA85}" srcOrd="1" destOrd="0" presId="urn:microsoft.com/office/officeart/2005/8/layout/orgChart1"/>
    <dgm:cxn modelId="{85C29250-942A-47E1-A273-FF1CDE3AEC19}" type="presParOf" srcId="{33643C8E-C1C1-4F8D-AA52-1DF2E392985A}" destId="{FE851C92-A26C-4CF8-A7F6-84ADABBC6B84}" srcOrd="2" destOrd="0" presId="urn:microsoft.com/office/officeart/2005/8/layout/orgChart1"/>
    <dgm:cxn modelId="{0861C3EF-8E51-4436-B026-EE462544DBB6}" type="presParOf" srcId="{22CE660F-56BF-4596-BA71-A565026447E5}" destId="{89F7D902-AE53-4475-BE37-6B4F4124748D}" srcOrd="12" destOrd="0" presId="urn:microsoft.com/office/officeart/2005/8/layout/orgChart1"/>
    <dgm:cxn modelId="{01F95D3E-B96B-4D2B-8D13-3A117F56AF37}" type="presParOf" srcId="{22CE660F-56BF-4596-BA71-A565026447E5}" destId="{9B711577-17B9-4CFA-A377-027EA902400F}" srcOrd="13" destOrd="0" presId="urn:microsoft.com/office/officeart/2005/8/layout/orgChart1"/>
    <dgm:cxn modelId="{6252A8EC-7F1F-4DA2-83BE-ED55411B930C}" type="presParOf" srcId="{9B711577-17B9-4CFA-A377-027EA902400F}" destId="{64CCDCD6-9313-4073-9B02-91A787982F51}" srcOrd="0" destOrd="0" presId="urn:microsoft.com/office/officeart/2005/8/layout/orgChart1"/>
    <dgm:cxn modelId="{85C2E728-448D-46A3-8533-1FDBF2C14248}" type="presParOf" srcId="{64CCDCD6-9313-4073-9B02-91A787982F51}" destId="{026FAA6C-983B-4337-9810-A2432CA20F6B}" srcOrd="0" destOrd="0" presId="urn:microsoft.com/office/officeart/2005/8/layout/orgChart1"/>
    <dgm:cxn modelId="{4437BB6B-241B-4260-9BEF-38BEFCAF27B6}" type="presParOf" srcId="{64CCDCD6-9313-4073-9B02-91A787982F51}" destId="{6E69754A-2A42-4BF5-9249-382BFDCEA540}" srcOrd="1" destOrd="0" presId="urn:microsoft.com/office/officeart/2005/8/layout/orgChart1"/>
    <dgm:cxn modelId="{833CFB11-98D6-4324-B568-31872E2F0FD8}" type="presParOf" srcId="{9B711577-17B9-4CFA-A377-027EA902400F}" destId="{5DF877DA-6291-4AB2-877A-C55BF263903F}" srcOrd="1" destOrd="0" presId="urn:microsoft.com/office/officeart/2005/8/layout/orgChart1"/>
    <dgm:cxn modelId="{B4C1D6ED-164C-4822-9E6A-4D1694833B34}" type="presParOf" srcId="{9B711577-17B9-4CFA-A377-027EA902400F}" destId="{87A5727B-569B-4590-B2E8-64690404F9AA}" srcOrd="2" destOrd="0" presId="urn:microsoft.com/office/officeart/2005/8/layout/orgChart1"/>
    <dgm:cxn modelId="{3524CB95-0073-4633-A9C0-4A767287794A}" type="presParOf" srcId="{0F98C206-00D8-4AEA-A14B-EC6AD01193B2}" destId="{5C5CAC56-CC20-4790-B0FB-1418A86259F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1E252E1-53D6-4222-9797-6CCBA77A76B8}" type="doc">
      <dgm:prSet loTypeId="urn:microsoft.com/office/officeart/2005/8/layout/hierarchy2" loCatId="hierarchy" qsTypeId="urn:microsoft.com/office/officeart/2005/8/quickstyle/simple1" qsCatId="simple" csTypeId="urn:microsoft.com/office/officeart/2005/8/colors/accent1_1" csCatId="accent1" phldr="1"/>
      <dgm:spPr/>
      <dgm:t>
        <a:bodyPr/>
        <a:lstStyle/>
        <a:p>
          <a:endParaRPr lang="en-US"/>
        </a:p>
      </dgm:t>
    </dgm:pt>
    <dgm:pt modelId="{4CAEF208-A9A3-4950-9F5D-B6182894BDB0}">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header</a:t>
          </a:r>
        </a:p>
      </dgm:t>
    </dgm:pt>
    <dgm:pt modelId="{EFD056C8-C357-4F85-9F88-35246425E705}" type="parTrans" cxnId="{437A0993-391F-43F9-B36E-CF56DE63779C}">
      <dgm:prSet/>
      <dgm:spPr/>
      <dgm:t>
        <a:bodyPr/>
        <a:lstStyle/>
        <a:p>
          <a:endParaRPr lang="en-US">
            <a:latin typeface="Arial" panose="020B0604020202020204" pitchFamily="34" charset="0"/>
            <a:cs typeface="Arial" panose="020B0604020202020204" pitchFamily="34" charset="0"/>
          </a:endParaRPr>
        </a:p>
      </dgm:t>
    </dgm:pt>
    <dgm:pt modelId="{1462B5CF-5768-405F-821D-67904546CE5F}" type="sibTrans" cxnId="{437A0993-391F-43F9-B36E-CF56DE63779C}">
      <dgm:prSet/>
      <dgm:spPr/>
      <dgm:t>
        <a:bodyPr/>
        <a:lstStyle/>
        <a:p>
          <a:endParaRPr lang="en-US">
            <a:latin typeface="Arial" panose="020B0604020202020204" pitchFamily="34" charset="0"/>
            <a:cs typeface="Arial" panose="020B0604020202020204" pitchFamily="34" charset="0"/>
          </a:endParaRPr>
        </a:p>
      </dgm:t>
    </dgm:pt>
    <dgm:pt modelId="{64A0A0B2-6634-44EE-AC74-701AA60175FA}">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detection options</a:t>
          </a:r>
        </a:p>
      </dgm:t>
    </dgm:pt>
    <dgm:pt modelId="{650DCAFA-0C2D-4D95-BDDC-DFB22C9D70AC}" type="parTrans" cxnId="{394FABD2-AE04-4F6E-8002-44101619EDF9}">
      <dgm:prSet/>
      <dgm:spPr/>
      <dgm:t>
        <a:bodyPr/>
        <a:lstStyle/>
        <a:p>
          <a:endParaRPr lang="en-US">
            <a:latin typeface="Arial" panose="020B0604020202020204" pitchFamily="34" charset="0"/>
            <a:cs typeface="Arial" panose="020B0604020202020204" pitchFamily="34" charset="0"/>
          </a:endParaRPr>
        </a:p>
      </dgm:t>
    </dgm:pt>
    <dgm:pt modelId="{9D49DC03-25DD-4623-8EF5-67A9001B536D}" type="sibTrans" cxnId="{394FABD2-AE04-4F6E-8002-44101619EDF9}">
      <dgm:prSet/>
      <dgm:spPr/>
      <dgm:t>
        <a:bodyPr/>
        <a:lstStyle/>
        <a:p>
          <a:endParaRPr lang="en-US">
            <a:latin typeface="Arial" panose="020B0604020202020204" pitchFamily="34" charset="0"/>
            <a:cs typeface="Arial" panose="020B0604020202020204" pitchFamily="34" charset="0"/>
          </a:endParaRPr>
        </a:p>
      </dgm:t>
    </dgm:pt>
    <dgm:pt modelId="{2A958CED-A48B-472F-9A2B-072D9BDDA502}">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content</a:t>
          </a:r>
        </a:p>
      </dgm:t>
    </dgm:pt>
    <dgm:pt modelId="{4D182E45-36B8-4FBC-B242-B8D39005B98F}" type="parTrans" cxnId="{EE5C7BF8-27D9-47B9-934D-9C60893B9F05}">
      <dgm:prSet/>
      <dgm:spPr/>
      <dgm:t>
        <a:bodyPr/>
        <a:lstStyle/>
        <a:p>
          <a:endParaRPr lang="en-US">
            <a:latin typeface="Arial" panose="020B0604020202020204" pitchFamily="34" charset="0"/>
            <a:cs typeface="Arial" panose="020B0604020202020204" pitchFamily="34" charset="0"/>
          </a:endParaRPr>
        </a:p>
      </dgm:t>
    </dgm:pt>
    <dgm:pt modelId="{051E51A4-55E6-475E-B8B7-242DDADC09A5}" type="sibTrans" cxnId="{EE5C7BF8-27D9-47B9-934D-9C60893B9F05}">
      <dgm:prSet/>
      <dgm:spPr/>
      <dgm:t>
        <a:bodyPr/>
        <a:lstStyle/>
        <a:p>
          <a:endParaRPr lang="en-US">
            <a:latin typeface="Arial" panose="020B0604020202020204" pitchFamily="34" charset="0"/>
            <a:cs typeface="Arial" panose="020B0604020202020204" pitchFamily="34" charset="0"/>
          </a:endParaRPr>
        </a:p>
      </dgm:t>
    </dgm:pt>
    <dgm:pt modelId="{561F305C-6FEC-4981-9F55-A279181C172F}">
      <dgm:prSet phldrT="[Text]" custT="1"/>
      <dgm:spPr/>
      <dgm:t>
        <a:bodyPr/>
        <a:lstStyle/>
        <a:p>
          <a:r>
            <a:rPr lang="en-US" sz="1000" dirty="0">
              <a:latin typeface="Arial Rounded MT Bold" panose="020F0704030504030204" pitchFamily="34" charset="0"/>
              <a:cs typeface="Arial" panose="020B0604020202020204" pitchFamily="34" charset="0"/>
            </a:rPr>
            <a:t>distance/offset</a:t>
          </a:r>
        </a:p>
      </dgm:t>
    </dgm:pt>
    <dgm:pt modelId="{673D9BD5-05A2-409E-8EDC-447803A8FF64}" type="parTrans" cxnId="{CC8C94BC-800B-4834-8097-263DF394AE1E}">
      <dgm:prSet/>
      <dgm:spPr/>
      <dgm:t>
        <a:bodyPr/>
        <a:lstStyle/>
        <a:p>
          <a:endParaRPr lang="en-US">
            <a:latin typeface="Arial" panose="020B0604020202020204" pitchFamily="34" charset="0"/>
            <a:cs typeface="Arial" panose="020B0604020202020204" pitchFamily="34" charset="0"/>
          </a:endParaRPr>
        </a:p>
      </dgm:t>
    </dgm:pt>
    <dgm:pt modelId="{B03BE151-68FA-413F-8BB7-CDB58B982DB6}" type="sibTrans" cxnId="{CC8C94BC-800B-4834-8097-263DF394AE1E}">
      <dgm:prSet/>
      <dgm:spPr/>
      <dgm:t>
        <a:bodyPr/>
        <a:lstStyle/>
        <a:p>
          <a:endParaRPr lang="en-US">
            <a:latin typeface="Arial" panose="020B0604020202020204" pitchFamily="34" charset="0"/>
            <a:cs typeface="Arial" panose="020B0604020202020204" pitchFamily="34" charset="0"/>
          </a:endParaRPr>
        </a:p>
      </dgm:t>
    </dgm:pt>
    <dgm:pt modelId="{9307D46E-0621-41B7-82CB-7106927BC183}">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options</a:t>
          </a:r>
        </a:p>
      </dgm:t>
    </dgm:pt>
    <dgm:pt modelId="{A94760B4-5327-4350-B07A-7A87514E0348}" type="parTrans" cxnId="{01B18763-A771-4440-9069-FE00683CED99}">
      <dgm:prSet/>
      <dgm:spPr/>
      <dgm:t>
        <a:bodyPr/>
        <a:lstStyle/>
        <a:p>
          <a:endParaRPr lang="en-US">
            <a:latin typeface="Arial" panose="020B0604020202020204" pitchFamily="34" charset="0"/>
            <a:cs typeface="Arial" panose="020B0604020202020204" pitchFamily="34" charset="0"/>
          </a:endParaRPr>
        </a:p>
      </dgm:t>
    </dgm:pt>
    <dgm:pt modelId="{7B8F48D6-65D6-4C2C-B472-3E7E00E4283C}" type="sibTrans" cxnId="{01B18763-A771-4440-9069-FE00683CED99}">
      <dgm:prSet/>
      <dgm:spPr/>
      <dgm:t>
        <a:bodyPr/>
        <a:lstStyle/>
        <a:p>
          <a:endParaRPr lang="en-US">
            <a:latin typeface="Arial" panose="020B0604020202020204" pitchFamily="34" charset="0"/>
            <a:cs typeface="Arial" panose="020B0604020202020204" pitchFamily="34" charset="0"/>
          </a:endParaRPr>
        </a:p>
      </dgm:t>
    </dgm:pt>
    <dgm:pt modelId="{18674B8D-D8DC-4B72-96C2-27C8976AE898}">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actions</a:t>
          </a:r>
        </a:p>
      </dgm:t>
    </dgm:pt>
    <dgm:pt modelId="{F90E09F8-B8B5-4B81-ABB3-9B3AD2AA3BF1}" type="parTrans" cxnId="{4BC2BCCE-3E76-40C4-B30B-455C387593C4}">
      <dgm:prSet/>
      <dgm:spPr/>
      <dgm:t>
        <a:bodyPr/>
        <a:lstStyle/>
        <a:p>
          <a:endParaRPr lang="en-US">
            <a:latin typeface="Arial" panose="020B0604020202020204" pitchFamily="34" charset="0"/>
            <a:cs typeface="Arial" panose="020B0604020202020204" pitchFamily="34" charset="0"/>
          </a:endParaRPr>
        </a:p>
      </dgm:t>
    </dgm:pt>
    <dgm:pt modelId="{128C0521-2FC5-406F-952E-E38392A4D464}" type="sibTrans" cxnId="{4BC2BCCE-3E76-40C4-B30B-455C387593C4}">
      <dgm:prSet/>
      <dgm:spPr/>
      <dgm:t>
        <a:bodyPr/>
        <a:lstStyle/>
        <a:p>
          <a:endParaRPr lang="en-US">
            <a:latin typeface="Arial" panose="020B0604020202020204" pitchFamily="34" charset="0"/>
            <a:cs typeface="Arial" panose="020B0604020202020204" pitchFamily="34" charset="0"/>
          </a:endParaRPr>
        </a:p>
      </dgm:t>
    </dgm:pt>
    <dgm:pt modelId="{E410AE5B-387E-4803-940E-01DA05FA37FA}">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protocol</a:t>
          </a:r>
        </a:p>
      </dgm:t>
    </dgm:pt>
    <dgm:pt modelId="{6D4FA9E0-01DE-465D-AE6E-D0CE73D00E35}" type="parTrans" cxnId="{7087AAEA-E602-40D9-9DCE-4EF50DE470D6}">
      <dgm:prSet/>
      <dgm:spPr/>
      <dgm:t>
        <a:bodyPr/>
        <a:lstStyle/>
        <a:p>
          <a:endParaRPr lang="en-US">
            <a:latin typeface="Arial" panose="020B0604020202020204" pitchFamily="34" charset="0"/>
            <a:cs typeface="Arial" panose="020B0604020202020204" pitchFamily="34" charset="0"/>
          </a:endParaRPr>
        </a:p>
      </dgm:t>
    </dgm:pt>
    <dgm:pt modelId="{11A5C5AB-A2D6-40A6-9352-E994ECE7C80A}" type="sibTrans" cxnId="{7087AAEA-E602-40D9-9DCE-4EF50DE470D6}">
      <dgm:prSet/>
      <dgm:spPr/>
      <dgm:t>
        <a:bodyPr/>
        <a:lstStyle/>
        <a:p>
          <a:endParaRPr lang="en-US">
            <a:latin typeface="Arial" panose="020B0604020202020204" pitchFamily="34" charset="0"/>
            <a:cs typeface="Arial" panose="020B0604020202020204" pitchFamily="34" charset="0"/>
          </a:endParaRPr>
        </a:p>
      </dgm:t>
    </dgm:pt>
    <dgm:pt modelId="{4B8EEF64-DE08-4A74-A338-368043DBE192}">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IP addresses</a:t>
          </a:r>
        </a:p>
      </dgm:t>
    </dgm:pt>
    <dgm:pt modelId="{560E5849-7267-460C-AB53-705206358ED8}" type="parTrans" cxnId="{CD5BD3A6-0C64-40C8-9E2C-DF4E07A51AD5}">
      <dgm:prSet/>
      <dgm:spPr/>
      <dgm:t>
        <a:bodyPr/>
        <a:lstStyle/>
        <a:p>
          <a:endParaRPr lang="en-US">
            <a:latin typeface="Arial" panose="020B0604020202020204" pitchFamily="34" charset="0"/>
            <a:cs typeface="Arial" panose="020B0604020202020204" pitchFamily="34" charset="0"/>
          </a:endParaRPr>
        </a:p>
      </dgm:t>
    </dgm:pt>
    <dgm:pt modelId="{24FA7B58-908F-4B6D-B122-752B01F67170}" type="sibTrans" cxnId="{CD5BD3A6-0C64-40C8-9E2C-DF4E07A51AD5}">
      <dgm:prSet/>
      <dgm:spPr/>
      <dgm:t>
        <a:bodyPr/>
        <a:lstStyle/>
        <a:p>
          <a:endParaRPr lang="en-US">
            <a:latin typeface="Arial" panose="020B0604020202020204" pitchFamily="34" charset="0"/>
            <a:cs typeface="Arial" panose="020B0604020202020204" pitchFamily="34" charset="0"/>
          </a:endParaRPr>
        </a:p>
      </dgm:t>
    </dgm:pt>
    <dgm:pt modelId="{8FEB737F-38ED-4AC5-A432-BD5B1525840A}">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port number</a:t>
          </a:r>
        </a:p>
      </dgm:t>
    </dgm:pt>
    <dgm:pt modelId="{1EF5FC05-21B1-4C52-836B-8C30C67339BD}" type="parTrans" cxnId="{EF6DFC8D-2E2F-490C-9E2F-BCA049984312}">
      <dgm:prSet/>
      <dgm:spPr/>
      <dgm:t>
        <a:bodyPr/>
        <a:lstStyle/>
        <a:p>
          <a:endParaRPr lang="en-US">
            <a:latin typeface="Arial" panose="020B0604020202020204" pitchFamily="34" charset="0"/>
            <a:cs typeface="Arial" panose="020B0604020202020204" pitchFamily="34" charset="0"/>
          </a:endParaRPr>
        </a:p>
      </dgm:t>
    </dgm:pt>
    <dgm:pt modelId="{A644A41B-D58E-4294-8A23-37112A6A9152}" type="sibTrans" cxnId="{EF6DFC8D-2E2F-490C-9E2F-BCA049984312}">
      <dgm:prSet/>
      <dgm:spPr/>
      <dgm:t>
        <a:bodyPr/>
        <a:lstStyle/>
        <a:p>
          <a:endParaRPr lang="en-US">
            <a:latin typeface="Arial" panose="020B0604020202020204" pitchFamily="34" charset="0"/>
            <a:cs typeface="Arial" panose="020B0604020202020204" pitchFamily="34" charset="0"/>
          </a:endParaRPr>
        </a:p>
      </dgm:t>
    </dgm:pt>
    <dgm:pt modelId="{1A31FD73-F80A-4CCE-AB84-88BE5A2FE831}">
      <dgm:prSet phldrT="[Text]" custT="1"/>
      <dgm:spPr/>
      <dgm:t>
        <a:bodyPr/>
        <a:lstStyle/>
        <a:p>
          <a:r>
            <a:rPr lang="en-US" sz="1000" dirty="0">
              <a:latin typeface="Arial Rounded MT Bold" panose="020F0704030504030204" pitchFamily="34" charset="0"/>
              <a:cs typeface="Arial" panose="020B0604020202020204" pitchFamily="34" charset="0"/>
            </a:rPr>
            <a:t>direction operator</a:t>
          </a:r>
        </a:p>
      </dgm:t>
    </dgm:pt>
    <dgm:pt modelId="{2B0B3091-9AC3-435B-ADE0-857C421DC213}" type="parTrans" cxnId="{721EB9B6-BB5A-415E-A52B-2B0A0F0D089D}">
      <dgm:prSet/>
      <dgm:spPr/>
      <dgm:t>
        <a:bodyPr/>
        <a:lstStyle/>
        <a:p>
          <a:endParaRPr lang="en-US">
            <a:latin typeface="Arial" panose="020B0604020202020204" pitchFamily="34" charset="0"/>
            <a:cs typeface="Arial" panose="020B0604020202020204" pitchFamily="34" charset="0"/>
          </a:endParaRPr>
        </a:p>
      </dgm:t>
    </dgm:pt>
    <dgm:pt modelId="{742D7D2A-8D6E-4C40-B710-F5F7FE0060C0}" type="sibTrans" cxnId="{721EB9B6-BB5A-415E-A52B-2B0A0F0D089D}">
      <dgm:prSet/>
      <dgm:spPr/>
      <dgm:t>
        <a:bodyPr/>
        <a:lstStyle/>
        <a:p>
          <a:endParaRPr lang="en-US">
            <a:latin typeface="Arial" panose="020B0604020202020204" pitchFamily="34" charset="0"/>
            <a:cs typeface="Arial" panose="020B0604020202020204" pitchFamily="34" charset="0"/>
          </a:endParaRPr>
        </a:p>
      </dgm:t>
    </dgm:pt>
    <dgm:pt modelId="{A820270D-2BE3-49D4-B558-85147E09826A}">
      <dgm:prSet phldrT="[Text]" custT="1"/>
      <dgm:spPr>
        <a:noFill/>
      </dgm:spPr>
      <dgm:t>
        <a:bodyPr/>
        <a:lstStyle/>
        <a:p>
          <a:r>
            <a:rPr lang="en-US" sz="1000" dirty="0">
              <a:latin typeface="Arial Rounded MT Bold" panose="020F0704030504030204" pitchFamily="34" charset="0"/>
              <a:cs typeface="Arial" panose="020B0604020202020204" pitchFamily="34" charset="0"/>
            </a:rPr>
            <a:t>general options</a:t>
          </a:r>
        </a:p>
      </dgm:t>
    </dgm:pt>
    <dgm:pt modelId="{8284D8A2-7C5A-4D35-884D-D39F59F2C49D}" type="parTrans" cxnId="{B5F330DF-D023-4D40-B995-D916579EB41A}">
      <dgm:prSet/>
      <dgm:spPr/>
      <dgm:t>
        <a:bodyPr/>
        <a:lstStyle/>
        <a:p>
          <a:endParaRPr lang="en-US">
            <a:latin typeface="Arial" panose="020B0604020202020204" pitchFamily="34" charset="0"/>
            <a:cs typeface="Arial" panose="020B0604020202020204" pitchFamily="34" charset="0"/>
          </a:endParaRPr>
        </a:p>
      </dgm:t>
    </dgm:pt>
    <dgm:pt modelId="{5FE666AE-318D-4C12-ADB1-F009A62A5537}" type="sibTrans" cxnId="{B5F330DF-D023-4D40-B995-D916579EB41A}">
      <dgm:prSet/>
      <dgm:spPr/>
      <dgm:t>
        <a:bodyPr/>
        <a:lstStyle/>
        <a:p>
          <a:endParaRPr lang="en-US">
            <a:latin typeface="Arial" panose="020B0604020202020204" pitchFamily="34" charset="0"/>
            <a:cs typeface="Arial" panose="020B0604020202020204" pitchFamily="34" charset="0"/>
          </a:endParaRPr>
        </a:p>
      </dgm:t>
    </dgm:pt>
    <dgm:pt modelId="{48AA9C9C-A83F-4692-B245-9D85B70C90DD}">
      <dgm:prSet phldrT="[Text]" custT="1"/>
      <dgm:spPr/>
      <dgm:t>
        <a:bodyPr/>
        <a:lstStyle/>
        <a:p>
          <a:r>
            <a:rPr lang="en-US" sz="1000" dirty="0">
              <a:latin typeface="Arial Rounded MT Bold" panose="020F0704030504030204" pitchFamily="34" charset="0"/>
              <a:cs typeface="Arial" panose="020B0604020202020204" pitchFamily="34" charset="0"/>
            </a:rPr>
            <a:t>message</a:t>
          </a:r>
        </a:p>
      </dgm:t>
    </dgm:pt>
    <dgm:pt modelId="{57B0CC05-FB98-4EC2-8EF3-7FDB56FE03CE}" type="parTrans" cxnId="{B5565615-0DE8-4C70-BE7D-1F34B5E3EE0E}">
      <dgm:prSet/>
      <dgm:spPr/>
      <dgm:t>
        <a:bodyPr/>
        <a:lstStyle/>
        <a:p>
          <a:endParaRPr lang="en-US">
            <a:latin typeface="Arial" panose="020B0604020202020204" pitchFamily="34" charset="0"/>
            <a:cs typeface="Arial" panose="020B0604020202020204" pitchFamily="34" charset="0"/>
          </a:endParaRPr>
        </a:p>
      </dgm:t>
    </dgm:pt>
    <dgm:pt modelId="{E1BC948F-D842-4E95-BDBB-F47F77E60EC5}" type="sibTrans" cxnId="{B5565615-0DE8-4C70-BE7D-1F34B5E3EE0E}">
      <dgm:prSet/>
      <dgm:spPr/>
      <dgm:t>
        <a:bodyPr/>
        <a:lstStyle/>
        <a:p>
          <a:endParaRPr lang="en-US">
            <a:latin typeface="Arial" panose="020B0604020202020204" pitchFamily="34" charset="0"/>
            <a:cs typeface="Arial" panose="020B0604020202020204" pitchFamily="34" charset="0"/>
          </a:endParaRPr>
        </a:p>
      </dgm:t>
    </dgm:pt>
    <dgm:pt modelId="{128FB4B8-2B5C-4058-BBE4-ED81563F2E9B}">
      <dgm:prSet phldrT="[Text]" custT="1"/>
      <dgm:spPr>
        <a:noFill/>
      </dgm:spPr>
      <dgm:t>
        <a:bodyPr/>
        <a:lstStyle/>
        <a:p>
          <a:r>
            <a:rPr lang="en-US" sz="1000" dirty="0">
              <a:latin typeface="Arial Rounded MT Bold" panose="020F0704030504030204" pitchFamily="34" charset="0"/>
              <a:cs typeface="Arial" panose="020B0604020202020204" pitchFamily="34" charset="0"/>
            </a:rPr>
            <a:t>flow</a:t>
          </a:r>
        </a:p>
      </dgm:t>
    </dgm:pt>
    <dgm:pt modelId="{1C0C9010-D6ED-451D-B668-8DB63D0117B5}" type="parTrans" cxnId="{FC9D198C-9549-4472-B552-75D8705FF375}">
      <dgm:prSet/>
      <dgm:spPr/>
      <dgm:t>
        <a:bodyPr/>
        <a:lstStyle/>
        <a:p>
          <a:endParaRPr lang="en-US">
            <a:latin typeface="Arial" panose="020B0604020202020204" pitchFamily="34" charset="0"/>
            <a:cs typeface="Arial" panose="020B0604020202020204" pitchFamily="34" charset="0"/>
          </a:endParaRPr>
        </a:p>
      </dgm:t>
    </dgm:pt>
    <dgm:pt modelId="{42EF2E1E-A0E2-4B88-8BC2-EEFB449ABD62}" type="sibTrans" cxnId="{FC9D198C-9549-4472-B552-75D8705FF375}">
      <dgm:prSet/>
      <dgm:spPr/>
      <dgm:t>
        <a:bodyPr/>
        <a:lstStyle/>
        <a:p>
          <a:endParaRPr lang="en-US">
            <a:latin typeface="Arial" panose="020B0604020202020204" pitchFamily="34" charset="0"/>
            <a:cs typeface="Arial" panose="020B0604020202020204" pitchFamily="34" charset="0"/>
          </a:endParaRPr>
        </a:p>
      </dgm:t>
    </dgm:pt>
    <dgm:pt modelId="{4272EE1C-7F5B-417E-8C3F-3DFAE188C4F4}">
      <dgm:prSet phldrT="[Text]" custT="1"/>
      <dgm:spPr/>
      <dgm:t>
        <a:bodyPr/>
        <a:lstStyle/>
        <a:p>
          <a:r>
            <a:rPr lang="en-US" sz="1000" dirty="0">
              <a:latin typeface="Arial Rounded MT Bold" panose="020F0704030504030204" pitchFamily="34" charset="0"/>
              <a:cs typeface="Arial" panose="020B0604020202020204" pitchFamily="34" charset="0"/>
            </a:rPr>
            <a:t>reference</a:t>
          </a:r>
        </a:p>
      </dgm:t>
    </dgm:pt>
    <dgm:pt modelId="{47ED248E-1B81-4412-82E4-25510241E97A}" type="parTrans" cxnId="{21C7BBC8-C863-4D82-84F3-A2D48252822C}">
      <dgm:prSet/>
      <dgm:spPr/>
      <dgm:t>
        <a:bodyPr/>
        <a:lstStyle/>
        <a:p>
          <a:endParaRPr lang="en-US">
            <a:latin typeface="Arial" panose="020B0604020202020204" pitchFamily="34" charset="0"/>
            <a:cs typeface="Arial" panose="020B0604020202020204" pitchFamily="34" charset="0"/>
          </a:endParaRPr>
        </a:p>
      </dgm:t>
    </dgm:pt>
    <dgm:pt modelId="{72A475FF-FA42-4636-AC00-4D0057ACE52A}" type="sibTrans" cxnId="{21C7BBC8-C863-4D82-84F3-A2D48252822C}">
      <dgm:prSet/>
      <dgm:spPr/>
      <dgm:t>
        <a:bodyPr/>
        <a:lstStyle/>
        <a:p>
          <a:endParaRPr lang="en-US">
            <a:latin typeface="Arial" panose="020B0604020202020204" pitchFamily="34" charset="0"/>
            <a:cs typeface="Arial" panose="020B0604020202020204" pitchFamily="34" charset="0"/>
          </a:endParaRPr>
        </a:p>
      </dgm:t>
    </dgm:pt>
    <dgm:pt modelId="{99BB9E7F-EDB1-461D-B0A4-34545ABAD677}">
      <dgm:prSet phldrT="[Text]" custT="1"/>
      <dgm:spPr/>
      <dgm:t>
        <a:bodyPr/>
        <a:lstStyle/>
        <a:p>
          <a:r>
            <a:rPr lang="en-US" sz="1000" dirty="0" err="1">
              <a:latin typeface="Arial Rounded MT Bold" panose="020F0704030504030204" pitchFamily="34" charset="0"/>
              <a:cs typeface="Arial" panose="020B0604020202020204" pitchFamily="34" charset="0"/>
            </a:rPr>
            <a:t>classtype</a:t>
          </a:r>
          <a:endParaRPr lang="en-US" sz="1000" dirty="0">
            <a:latin typeface="Arial Rounded MT Bold" panose="020F0704030504030204" pitchFamily="34" charset="0"/>
            <a:cs typeface="Arial" panose="020B0604020202020204" pitchFamily="34" charset="0"/>
          </a:endParaRPr>
        </a:p>
      </dgm:t>
    </dgm:pt>
    <dgm:pt modelId="{F32AAC19-56A1-4B4E-8857-87904D006FBE}" type="parTrans" cxnId="{EFA6D2D3-966F-4041-9CDC-09187CFD1C33}">
      <dgm:prSet/>
      <dgm:spPr/>
      <dgm:t>
        <a:bodyPr/>
        <a:lstStyle/>
        <a:p>
          <a:endParaRPr lang="en-US">
            <a:latin typeface="Arial" panose="020B0604020202020204" pitchFamily="34" charset="0"/>
            <a:cs typeface="Arial" panose="020B0604020202020204" pitchFamily="34" charset="0"/>
          </a:endParaRPr>
        </a:p>
      </dgm:t>
    </dgm:pt>
    <dgm:pt modelId="{D7618EE0-2479-4FC5-AD93-E50A03429C37}" type="sibTrans" cxnId="{EFA6D2D3-966F-4041-9CDC-09187CFD1C33}">
      <dgm:prSet/>
      <dgm:spPr/>
      <dgm:t>
        <a:bodyPr/>
        <a:lstStyle/>
        <a:p>
          <a:endParaRPr lang="en-US">
            <a:latin typeface="Arial" panose="020B0604020202020204" pitchFamily="34" charset="0"/>
            <a:cs typeface="Arial" panose="020B0604020202020204" pitchFamily="34" charset="0"/>
          </a:endParaRPr>
        </a:p>
      </dgm:t>
    </dgm:pt>
    <dgm:pt modelId="{71C91AEE-9EF1-4789-88C1-B82A3E458E8F}">
      <dgm:prSet phldrT="[Text]" custT="1"/>
      <dgm:spPr/>
      <dgm:t>
        <a:bodyPr/>
        <a:lstStyle/>
        <a:p>
          <a:r>
            <a:rPr lang="en-US" sz="1000" dirty="0" err="1">
              <a:latin typeface="Arial Rounded MT Bold" panose="020F0704030504030204" pitchFamily="34" charset="0"/>
              <a:cs typeface="Arial" panose="020B0604020202020204" pitchFamily="34" charset="0"/>
            </a:rPr>
            <a:t>sid</a:t>
          </a:r>
          <a:r>
            <a:rPr lang="en-US" sz="1000" dirty="0">
              <a:latin typeface="Arial Rounded MT Bold" panose="020F0704030504030204" pitchFamily="34" charset="0"/>
              <a:cs typeface="Arial" panose="020B0604020202020204" pitchFamily="34" charset="0"/>
            </a:rPr>
            <a:t>/rev</a:t>
          </a:r>
        </a:p>
      </dgm:t>
    </dgm:pt>
    <dgm:pt modelId="{CD4A980E-7312-48E0-A8A7-792D6A2746AF}" type="parTrans" cxnId="{7F88E4BE-CA87-4145-9F58-35E670C7D19B}">
      <dgm:prSet/>
      <dgm:spPr/>
      <dgm:t>
        <a:bodyPr/>
        <a:lstStyle/>
        <a:p>
          <a:endParaRPr lang="en-US">
            <a:latin typeface="Arial" panose="020B0604020202020204" pitchFamily="34" charset="0"/>
            <a:cs typeface="Arial" panose="020B0604020202020204" pitchFamily="34" charset="0"/>
          </a:endParaRPr>
        </a:p>
      </dgm:t>
    </dgm:pt>
    <dgm:pt modelId="{185B519E-9C70-4500-A8DB-EEF481C3F896}" type="sibTrans" cxnId="{7F88E4BE-CA87-4145-9F58-35E670C7D19B}">
      <dgm:prSet/>
      <dgm:spPr/>
      <dgm:t>
        <a:bodyPr/>
        <a:lstStyle/>
        <a:p>
          <a:endParaRPr lang="en-US">
            <a:latin typeface="Arial" panose="020B0604020202020204" pitchFamily="34" charset="0"/>
            <a:cs typeface="Arial" panose="020B0604020202020204" pitchFamily="34" charset="0"/>
          </a:endParaRPr>
        </a:p>
      </dgm:t>
    </dgm:pt>
    <dgm:pt modelId="{CDFF6C79-8249-4ECE-ADC1-986B7D2ECC93}">
      <dgm:prSet phldrT="[Text]" custT="1"/>
      <dgm:spPr/>
      <dgm:t>
        <a:bodyPr/>
        <a:lstStyle/>
        <a:p>
          <a:r>
            <a:rPr lang="en-US" sz="1000" dirty="0">
              <a:latin typeface="Arial Rounded MT Bold" panose="020F0704030504030204" pitchFamily="34" charset="0"/>
              <a:cs typeface="Arial" panose="020B0604020202020204" pitchFamily="34" charset="0"/>
            </a:rPr>
            <a:t>within/depth</a:t>
          </a:r>
        </a:p>
      </dgm:t>
    </dgm:pt>
    <dgm:pt modelId="{BB541F1D-CFAA-43F9-8FEF-FEEE35A0D8ED}" type="parTrans" cxnId="{B82FBD96-AA8B-440B-ADA1-F9E04B168930}">
      <dgm:prSet/>
      <dgm:spPr/>
      <dgm:t>
        <a:bodyPr/>
        <a:lstStyle/>
        <a:p>
          <a:endParaRPr lang="en-US">
            <a:latin typeface="Arial" panose="020B0604020202020204" pitchFamily="34" charset="0"/>
            <a:cs typeface="Arial" panose="020B0604020202020204" pitchFamily="34" charset="0"/>
          </a:endParaRPr>
        </a:p>
      </dgm:t>
    </dgm:pt>
    <dgm:pt modelId="{8B3FB00F-0440-4D33-AE52-4131E73EE2E5}" type="sibTrans" cxnId="{B82FBD96-AA8B-440B-ADA1-F9E04B168930}">
      <dgm:prSet/>
      <dgm:spPr/>
      <dgm:t>
        <a:bodyPr/>
        <a:lstStyle/>
        <a:p>
          <a:endParaRPr lang="en-US">
            <a:latin typeface="Arial" panose="020B0604020202020204" pitchFamily="34" charset="0"/>
            <a:cs typeface="Arial" panose="020B0604020202020204" pitchFamily="34" charset="0"/>
          </a:endParaRPr>
        </a:p>
      </dgm:t>
    </dgm:pt>
    <dgm:pt modelId="{5BA4451B-8F06-43B9-82FD-12C853CE06C2}">
      <dgm:prSet phldrT="[Text]" custT="1"/>
      <dgm:spPr/>
      <dgm:t>
        <a:bodyPr/>
        <a:lstStyle/>
        <a:p>
          <a:r>
            <a:rPr lang="en-US" sz="1000" dirty="0" err="1">
              <a:latin typeface="Arial Rounded MT Bold" panose="020F0704030504030204" pitchFamily="34" charset="0"/>
              <a:cs typeface="Arial" panose="020B0604020202020204" pitchFamily="34" charset="0"/>
            </a:rPr>
            <a:t>pcre</a:t>
          </a:r>
          <a:endParaRPr lang="en-US" sz="1000" dirty="0">
            <a:latin typeface="Arial Rounded MT Bold" panose="020F0704030504030204" pitchFamily="34" charset="0"/>
            <a:cs typeface="Arial" panose="020B0604020202020204" pitchFamily="34" charset="0"/>
          </a:endParaRPr>
        </a:p>
      </dgm:t>
    </dgm:pt>
    <dgm:pt modelId="{1121F9DE-C36B-4BF9-8469-132A9E2E27E4}" type="parTrans" cxnId="{44C7F70F-FE5E-4472-BDAA-45990E3BDAC7}">
      <dgm:prSet/>
      <dgm:spPr/>
      <dgm:t>
        <a:bodyPr/>
        <a:lstStyle/>
        <a:p>
          <a:endParaRPr lang="en-US">
            <a:latin typeface="Arial" panose="020B0604020202020204" pitchFamily="34" charset="0"/>
            <a:cs typeface="Arial" panose="020B0604020202020204" pitchFamily="34" charset="0"/>
          </a:endParaRPr>
        </a:p>
      </dgm:t>
    </dgm:pt>
    <dgm:pt modelId="{9000ACAE-9FB7-41C8-98C8-7BA97752DD6D}" type="sibTrans" cxnId="{44C7F70F-FE5E-4472-BDAA-45990E3BDAC7}">
      <dgm:prSet/>
      <dgm:spPr/>
      <dgm:t>
        <a:bodyPr/>
        <a:lstStyle/>
        <a:p>
          <a:endParaRPr lang="en-US">
            <a:latin typeface="Arial" panose="020B0604020202020204" pitchFamily="34" charset="0"/>
            <a:cs typeface="Arial" panose="020B0604020202020204" pitchFamily="34" charset="0"/>
          </a:endParaRPr>
        </a:p>
      </dgm:t>
    </dgm:pt>
    <dgm:pt modelId="{79B25304-8A19-46D1-9B02-9A7B5881D533}">
      <dgm:prSet phldrT="[Text]" custT="1"/>
      <dgm:spPr/>
      <dgm:t>
        <a:bodyPr/>
        <a:lstStyle/>
        <a:p>
          <a:r>
            <a:rPr lang="en-US" sz="1000" dirty="0">
              <a:latin typeface="Arial Rounded MT Bold" panose="020F0704030504030204" pitchFamily="34" charset="0"/>
              <a:cs typeface="Arial" panose="020B0604020202020204" pitchFamily="34" charset="0"/>
            </a:rPr>
            <a:t>byte test</a:t>
          </a:r>
        </a:p>
      </dgm:t>
    </dgm:pt>
    <dgm:pt modelId="{920FF52E-0C86-4E48-98E5-954195800E87}" type="parTrans" cxnId="{F4C1215F-EEB5-4D51-BABE-850B6C31458C}">
      <dgm:prSet/>
      <dgm:spPr/>
      <dgm:t>
        <a:bodyPr/>
        <a:lstStyle/>
        <a:p>
          <a:endParaRPr lang="en-US">
            <a:latin typeface="Arial" panose="020B0604020202020204" pitchFamily="34" charset="0"/>
            <a:cs typeface="Arial" panose="020B0604020202020204" pitchFamily="34" charset="0"/>
          </a:endParaRPr>
        </a:p>
      </dgm:t>
    </dgm:pt>
    <dgm:pt modelId="{8435839E-F1E4-4AA1-9B71-536DC229DF4C}" type="sibTrans" cxnId="{F4C1215F-EEB5-4D51-BABE-850B6C31458C}">
      <dgm:prSet/>
      <dgm:spPr/>
      <dgm:t>
        <a:bodyPr/>
        <a:lstStyle/>
        <a:p>
          <a:endParaRPr lang="en-US">
            <a:latin typeface="Arial" panose="020B0604020202020204" pitchFamily="34" charset="0"/>
            <a:cs typeface="Arial" panose="020B0604020202020204" pitchFamily="34" charset="0"/>
          </a:endParaRPr>
        </a:p>
      </dgm:t>
    </dgm:pt>
    <dgm:pt modelId="{EF52DD48-A53D-4F7A-A13F-FF734126E585}">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rules</a:t>
          </a:r>
        </a:p>
      </dgm:t>
    </dgm:pt>
    <dgm:pt modelId="{BDAF46A8-F86C-42FF-80E2-4D9FC6A4B670}" type="parTrans" cxnId="{1B2E96CD-E22C-45B3-AEB3-48F6568C3DB6}">
      <dgm:prSet/>
      <dgm:spPr/>
      <dgm:t>
        <a:bodyPr/>
        <a:lstStyle/>
        <a:p>
          <a:endParaRPr lang="en-US">
            <a:latin typeface="Arial" panose="020B0604020202020204" pitchFamily="34" charset="0"/>
            <a:cs typeface="Arial" panose="020B0604020202020204" pitchFamily="34" charset="0"/>
          </a:endParaRPr>
        </a:p>
      </dgm:t>
    </dgm:pt>
    <dgm:pt modelId="{8A191B04-0171-4105-A974-9D9ABE0D39BD}" type="sibTrans" cxnId="{1B2E96CD-E22C-45B3-AEB3-48F6568C3DB6}">
      <dgm:prSet/>
      <dgm:spPr/>
      <dgm:t>
        <a:bodyPr/>
        <a:lstStyle/>
        <a:p>
          <a:endParaRPr lang="en-US">
            <a:latin typeface="Arial" panose="020B0604020202020204" pitchFamily="34" charset="0"/>
            <a:cs typeface="Arial" panose="020B0604020202020204" pitchFamily="34" charset="0"/>
          </a:endParaRPr>
        </a:p>
      </dgm:t>
    </dgm:pt>
    <dgm:pt modelId="{E62EC662-39FA-498B-9B93-9A486DA3309A}">
      <dgm:prSet phldrT="[Text]" custT="1"/>
      <dgm:spPr/>
      <dgm:t>
        <a:bodyPr/>
        <a:lstStyle/>
        <a:p>
          <a:r>
            <a:rPr lang="en-US" sz="1000" dirty="0">
              <a:latin typeface="Arial Rounded MT Bold" panose="020F0704030504030204" pitchFamily="34" charset="0"/>
              <a:cs typeface="Arial" panose="020B0604020202020204" pitchFamily="34" charset="0"/>
            </a:rPr>
            <a:t>alert</a:t>
          </a:r>
        </a:p>
      </dgm:t>
    </dgm:pt>
    <dgm:pt modelId="{75DC211D-E4A1-4B39-9890-4375ADC266CA}" type="parTrans" cxnId="{72C0D126-B7A3-4C4C-91CF-F069D88285C8}">
      <dgm:prSet/>
      <dgm:spPr/>
      <dgm:t>
        <a:bodyPr/>
        <a:lstStyle/>
        <a:p>
          <a:endParaRPr lang="en-US">
            <a:latin typeface="Arial" panose="020B0604020202020204" pitchFamily="34" charset="0"/>
            <a:cs typeface="Arial" panose="020B0604020202020204" pitchFamily="34" charset="0"/>
          </a:endParaRPr>
        </a:p>
      </dgm:t>
    </dgm:pt>
    <dgm:pt modelId="{7DC94112-3AB9-4C74-97F1-597112BEC795}" type="sibTrans" cxnId="{72C0D126-B7A3-4C4C-91CF-F069D88285C8}">
      <dgm:prSet/>
      <dgm:spPr/>
      <dgm:t>
        <a:bodyPr/>
        <a:lstStyle/>
        <a:p>
          <a:endParaRPr lang="en-US">
            <a:latin typeface="Arial" panose="020B0604020202020204" pitchFamily="34" charset="0"/>
            <a:cs typeface="Arial" panose="020B0604020202020204" pitchFamily="34" charset="0"/>
          </a:endParaRPr>
        </a:p>
      </dgm:t>
    </dgm:pt>
    <dgm:pt modelId="{39D10B67-9942-45FA-B34F-723D1204EC2E}">
      <dgm:prSet phldrT="[Text]" custT="1"/>
      <dgm:spPr/>
      <dgm:t>
        <a:bodyPr/>
        <a:lstStyle/>
        <a:p>
          <a:r>
            <a:rPr lang="en-US" sz="1000" dirty="0">
              <a:latin typeface="Arial Rounded MT Bold" panose="020F0704030504030204" pitchFamily="34" charset="0"/>
              <a:cs typeface="Arial" panose="020B0604020202020204" pitchFamily="34" charset="0"/>
            </a:rPr>
            <a:t>log</a:t>
          </a:r>
        </a:p>
      </dgm:t>
    </dgm:pt>
    <dgm:pt modelId="{55F5A186-9630-42C8-90AB-8A13D6CE53C9}" type="parTrans" cxnId="{779EA743-0022-463E-9E12-92CDD8A54AA8}">
      <dgm:prSet/>
      <dgm:spPr/>
      <dgm:t>
        <a:bodyPr/>
        <a:lstStyle/>
        <a:p>
          <a:endParaRPr lang="en-US">
            <a:latin typeface="Arial" panose="020B0604020202020204" pitchFamily="34" charset="0"/>
            <a:cs typeface="Arial" panose="020B0604020202020204" pitchFamily="34" charset="0"/>
          </a:endParaRPr>
        </a:p>
      </dgm:t>
    </dgm:pt>
    <dgm:pt modelId="{0CBFA26E-5FAC-4EC5-B6B8-3A8DC4B26C05}" type="sibTrans" cxnId="{779EA743-0022-463E-9E12-92CDD8A54AA8}">
      <dgm:prSet/>
      <dgm:spPr/>
      <dgm:t>
        <a:bodyPr/>
        <a:lstStyle/>
        <a:p>
          <a:endParaRPr lang="en-US">
            <a:latin typeface="Arial" panose="020B0604020202020204" pitchFamily="34" charset="0"/>
            <a:cs typeface="Arial" panose="020B0604020202020204" pitchFamily="34" charset="0"/>
          </a:endParaRPr>
        </a:p>
      </dgm:t>
    </dgm:pt>
    <dgm:pt modelId="{14DFE136-30D2-4660-88CD-D2559A26A772}">
      <dgm:prSet phldrT="[Text]" custT="1"/>
      <dgm:spPr/>
      <dgm:t>
        <a:bodyPr/>
        <a:lstStyle/>
        <a:p>
          <a:r>
            <a:rPr lang="en-US" sz="1000" dirty="0">
              <a:latin typeface="Arial Rounded MT Bold" panose="020F0704030504030204" pitchFamily="34" charset="0"/>
              <a:cs typeface="Arial" panose="020B0604020202020204" pitchFamily="34" charset="0"/>
            </a:rPr>
            <a:t>pass</a:t>
          </a:r>
        </a:p>
      </dgm:t>
    </dgm:pt>
    <dgm:pt modelId="{948893CE-74DB-4AA5-B2B0-FF749CB7E4C6}" type="parTrans" cxnId="{99625F51-F1D9-4B90-BDC0-7DA1FE794DD5}">
      <dgm:prSet/>
      <dgm:spPr/>
      <dgm:t>
        <a:bodyPr/>
        <a:lstStyle/>
        <a:p>
          <a:endParaRPr lang="en-US">
            <a:latin typeface="Arial" panose="020B0604020202020204" pitchFamily="34" charset="0"/>
            <a:cs typeface="Arial" panose="020B0604020202020204" pitchFamily="34" charset="0"/>
          </a:endParaRPr>
        </a:p>
      </dgm:t>
    </dgm:pt>
    <dgm:pt modelId="{597C2C9F-F1C8-4DB9-9C86-32829236A4A9}" type="sibTrans" cxnId="{99625F51-F1D9-4B90-BDC0-7DA1FE794DD5}">
      <dgm:prSet/>
      <dgm:spPr/>
      <dgm:t>
        <a:bodyPr/>
        <a:lstStyle/>
        <a:p>
          <a:endParaRPr lang="en-US">
            <a:latin typeface="Arial" panose="020B0604020202020204" pitchFamily="34" charset="0"/>
            <a:cs typeface="Arial" panose="020B0604020202020204" pitchFamily="34" charset="0"/>
          </a:endParaRPr>
        </a:p>
      </dgm:t>
    </dgm:pt>
    <dgm:pt modelId="{88A429A5-49D2-4F31-A258-94BCE918734C}">
      <dgm:prSet phldrT="[Text]" custT="1"/>
      <dgm:spPr>
        <a:solidFill>
          <a:srgbClr val="93E4F7"/>
        </a:solidFill>
      </dgm:spPr>
      <dgm:t>
        <a:bodyPr/>
        <a:lstStyle/>
        <a:p>
          <a:r>
            <a:rPr lang="en-US" sz="1000" dirty="0">
              <a:latin typeface="Arial Rounded MT Bold" panose="020F0704030504030204" pitchFamily="34" charset="0"/>
              <a:cs typeface="Arial" panose="020B0604020202020204" pitchFamily="34" charset="0"/>
            </a:rPr>
            <a:t>drop</a:t>
          </a:r>
        </a:p>
      </dgm:t>
    </dgm:pt>
    <dgm:pt modelId="{425418CD-3E17-4BFD-8C27-C18BDDC12E71}" type="parTrans" cxnId="{66F41094-351E-4921-A20C-345C98408F64}">
      <dgm:prSet/>
      <dgm:spPr/>
      <dgm:t>
        <a:bodyPr/>
        <a:lstStyle/>
        <a:p>
          <a:endParaRPr lang="en-US"/>
        </a:p>
      </dgm:t>
    </dgm:pt>
    <dgm:pt modelId="{B011ACE1-1554-43BE-A729-8D6D4F98D572}" type="sibTrans" cxnId="{66F41094-351E-4921-A20C-345C98408F64}">
      <dgm:prSet/>
      <dgm:spPr/>
      <dgm:t>
        <a:bodyPr/>
        <a:lstStyle/>
        <a:p>
          <a:endParaRPr lang="en-US"/>
        </a:p>
      </dgm:t>
    </dgm:pt>
    <dgm:pt modelId="{764AC288-8517-4A01-A382-93C50C4E29B5}" type="pres">
      <dgm:prSet presAssocID="{A1E252E1-53D6-4222-9797-6CCBA77A76B8}" presName="diagram" presStyleCnt="0">
        <dgm:presLayoutVars>
          <dgm:chPref val="1"/>
          <dgm:dir/>
          <dgm:animOne val="branch"/>
          <dgm:animLvl val="lvl"/>
          <dgm:resizeHandles val="exact"/>
        </dgm:presLayoutVars>
      </dgm:prSet>
      <dgm:spPr/>
    </dgm:pt>
    <dgm:pt modelId="{DB5310F7-5ACE-4EE6-82CC-172424F49626}" type="pres">
      <dgm:prSet presAssocID="{EF52DD48-A53D-4F7A-A13F-FF734126E585}" presName="root1" presStyleCnt="0"/>
      <dgm:spPr/>
    </dgm:pt>
    <dgm:pt modelId="{A6833629-12AA-4F39-8084-402F78BD7F60}" type="pres">
      <dgm:prSet presAssocID="{EF52DD48-A53D-4F7A-A13F-FF734126E585}" presName="LevelOneTextNode" presStyleLbl="node0" presStyleIdx="0" presStyleCnt="1" custScaleX="160724">
        <dgm:presLayoutVars>
          <dgm:chPref val="3"/>
        </dgm:presLayoutVars>
      </dgm:prSet>
      <dgm:spPr/>
    </dgm:pt>
    <dgm:pt modelId="{2D8AEFCF-90DE-4E48-835D-30C4F1C0AE38}" type="pres">
      <dgm:prSet presAssocID="{EF52DD48-A53D-4F7A-A13F-FF734126E585}" presName="level2hierChild" presStyleCnt="0"/>
      <dgm:spPr/>
    </dgm:pt>
    <dgm:pt modelId="{DDE63BC0-3A13-4C71-BDDF-A8A0B7D42821}" type="pres">
      <dgm:prSet presAssocID="{EFD056C8-C357-4F85-9F88-35246425E705}" presName="conn2-1" presStyleLbl="parChTrans1D2" presStyleIdx="0" presStyleCnt="2"/>
      <dgm:spPr/>
    </dgm:pt>
    <dgm:pt modelId="{AA6B4A8D-182A-40F9-8B84-5FFBA2A3D5BE}" type="pres">
      <dgm:prSet presAssocID="{EFD056C8-C357-4F85-9F88-35246425E705}" presName="connTx" presStyleLbl="parChTrans1D2" presStyleIdx="0" presStyleCnt="2"/>
      <dgm:spPr/>
    </dgm:pt>
    <dgm:pt modelId="{74AB6207-75A9-44FD-B4A3-2A53DDF1DC2B}" type="pres">
      <dgm:prSet presAssocID="{4CAEF208-A9A3-4950-9F5D-B6182894BDB0}" presName="root2" presStyleCnt="0"/>
      <dgm:spPr/>
    </dgm:pt>
    <dgm:pt modelId="{041DB5B6-80E5-48DF-8A60-94DBA21AE235}" type="pres">
      <dgm:prSet presAssocID="{4CAEF208-A9A3-4950-9F5D-B6182894BDB0}" presName="LevelTwoTextNode" presStyleLbl="node2" presStyleIdx="0" presStyleCnt="2" custScaleX="161669">
        <dgm:presLayoutVars>
          <dgm:chPref val="3"/>
        </dgm:presLayoutVars>
      </dgm:prSet>
      <dgm:spPr/>
    </dgm:pt>
    <dgm:pt modelId="{EA3B42D7-1F65-4E60-A450-0092F7B181DD}" type="pres">
      <dgm:prSet presAssocID="{4CAEF208-A9A3-4950-9F5D-B6182894BDB0}" presName="level3hierChild" presStyleCnt="0"/>
      <dgm:spPr/>
    </dgm:pt>
    <dgm:pt modelId="{3305505E-9EDD-4272-9485-989C6CD73DD0}" type="pres">
      <dgm:prSet presAssocID="{F90E09F8-B8B5-4B81-ABB3-9B3AD2AA3BF1}" presName="conn2-1" presStyleLbl="parChTrans1D3" presStyleIdx="0" presStyleCnt="7"/>
      <dgm:spPr/>
    </dgm:pt>
    <dgm:pt modelId="{07235974-D34C-433F-83B4-F78310451CB7}" type="pres">
      <dgm:prSet presAssocID="{F90E09F8-B8B5-4B81-ABB3-9B3AD2AA3BF1}" presName="connTx" presStyleLbl="parChTrans1D3" presStyleIdx="0" presStyleCnt="7"/>
      <dgm:spPr/>
    </dgm:pt>
    <dgm:pt modelId="{2EFAFB23-B868-4529-B70C-527F424FD471}" type="pres">
      <dgm:prSet presAssocID="{18674B8D-D8DC-4B72-96C2-27C8976AE898}" presName="root2" presStyleCnt="0"/>
      <dgm:spPr/>
    </dgm:pt>
    <dgm:pt modelId="{67CA5C3B-4CFA-41D8-AC41-304058409BBD}" type="pres">
      <dgm:prSet presAssocID="{18674B8D-D8DC-4B72-96C2-27C8976AE898}" presName="LevelTwoTextNode" presStyleLbl="node3" presStyleIdx="0" presStyleCnt="7" custScaleX="161669">
        <dgm:presLayoutVars>
          <dgm:chPref val="3"/>
        </dgm:presLayoutVars>
      </dgm:prSet>
      <dgm:spPr/>
    </dgm:pt>
    <dgm:pt modelId="{EDFB2AC4-9CC6-492A-8EC7-E9851137F764}" type="pres">
      <dgm:prSet presAssocID="{18674B8D-D8DC-4B72-96C2-27C8976AE898}" presName="level3hierChild" presStyleCnt="0"/>
      <dgm:spPr/>
    </dgm:pt>
    <dgm:pt modelId="{7A82E1DA-A5EF-4D16-9A85-C3F8F682E28F}" type="pres">
      <dgm:prSet presAssocID="{75DC211D-E4A1-4B39-9890-4375ADC266CA}" presName="conn2-1" presStyleLbl="parChTrans1D4" presStyleIdx="0" presStyleCnt="14"/>
      <dgm:spPr/>
    </dgm:pt>
    <dgm:pt modelId="{427ECFF2-A4E3-457B-8DD0-C4291ADB2BA9}" type="pres">
      <dgm:prSet presAssocID="{75DC211D-E4A1-4B39-9890-4375ADC266CA}" presName="connTx" presStyleLbl="parChTrans1D4" presStyleIdx="0" presStyleCnt="14"/>
      <dgm:spPr/>
    </dgm:pt>
    <dgm:pt modelId="{CE40FA88-586E-49DC-807D-2291D7B59C25}" type="pres">
      <dgm:prSet presAssocID="{E62EC662-39FA-498B-9B93-9A486DA3309A}" presName="root2" presStyleCnt="0"/>
      <dgm:spPr/>
    </dgm:pt>
    <dgm:pt modelId="{9FD86586-8C44-475A-A45A-4842CB47889F}" type="pres">
      <dgm:prSet presAssocID="{E62EC662-39FA-498B-9B93-9A486DA3309A}" presName="LevelTwoTextNode" presStyleLbl="node4" presStyleIdx="0" presStyleCnt="14" custScaleX="161669">
        <dgm:presLayoutVars>
          <dgm:chPref val="3"/>
        </dgm:presLayoutVars>
      </dgm:prSet>
      <dgm:spPr/>
    </dgm:pt>
    <dgm:pt modelId="{7CB7221B-2F3D-44AC-9FA5-12075BCA63CA}" type="pres">
      <dgm:prSet presAssocID="{E62EC662-39FA-498B-9B93-9A486DA3309A}" presName="level3hierChild" presStyleCnt="0"/>
      <dgm:spPr/>
    </dgm:pt>
    <dgm:pt modelId="{9F5DBB5E-D7BA-46ED-9F28-87A2EA3E3670}" type="pres">
      <dgm:prSet presAssocID="{55F5A186-9630-42C8-90AB-8A13D6CE53C9}" presName="conn2-1" presStyleLbl="parChTrans1D4" presStyleIdx="1" presStyleCnt="14"/>
      <dgm:spPr/>
    </dgm:pt>
    <dgm:pt modelId="{74C5898F-174C-4FA3-B92C-FF226676B693}" type="pres">
      <dgm:prSet presAssocID="{55F5A186-9630-42C8-90AB-8A13D6CE53C9}" presName="connTx" presStyleLbl="parChTrans1D4" presStyleIdx="1" presStyleCnt="14"/>
      <dgm:spPr/>
    </dgm:pt>
    <dgm:pt modelId="{195C2012-4DDC-4CE1-A331-0230219583BD}" type="pres">
      <dgm:prSet presAssocID="{39D10B67-9942-45FA-B34F-723D1204EC2E}" presName="root2" presStyleCnt="0"/>
      <dgm:spPr/>
    </dgm:pt>
    <dgm:pt modelId="{EB982E3A-D239-42C5-A01A-113867D9E92B}" type="pres">
      <dgm:prSet presAssocID="{39D10B67-9942-45FA-B34F-723D1204EC2E}" presName="LevelTwoTextNode" presStyleLbl="node4" presStyleIdx="1" presStyleCnt="14" custScaleX="161669">
        <dgm:presLayoutVars>
          <dgm:chPref val="3"/>
        </dgm:presLayoutVars>
      </dgm:prSet>
      <dgm:spPr/>
    </dgm:pt>
    <dgm:pt modelId="{CC5A2C13-15E5-4AB3-B6BA-1D07255C4C68}" type="pres">
      <dgm:prSet presAssocID="{39D10B67-9942-45FA-B34F-723D1204EC2E}" presName="level3hierChild" presStyleCnt="0"/>
      <dgm:spPr/>
    </dgm:pt>
    <dgm:pt modelId="{2A7875E4-6E18-49CA-8779-A80E3F9F251B}" type="pres">
      <dgm:prSet presAssocID="{948893CE-74DB-4AA5-B2B0-FF749CB7E4C6}" presName="conn2-1" presStyleLbl="parChTrans1D4" presStyleIdx="2" presStyleCnt="14"/>
      <dgm:spPr/>
    </dgm:pt>
    <dgm:pt modelId="{A8641F94-0CF4-47D9-871E-3576460D5978}" type="pres">
      <dgm:prSet presAssocID="{948893CE-74DB-4AA5-B2B0-FF749CB7E4C6}" presName="connTx" presStyleLbl="parChTrans1D4" presStyleIdx="2" presStyleCnt="14"/>
      <dgm:spPr/>
    </dgm:pt>
    <dgm:pt modelId="{491B3200-F223-4509-8E0B-59597A54B6C7}" type="pres">
      <dgm:prSet presAssocID="{14DFE136-30D2-4660-88CD-D2559A26A772}" presName="root2" presStyleCnt="0"/>
      <dgm:spPr/>
    </dgm:pt>
    <dgm:pt modelId="{9C867FFD-AE13-41D1-93E8-EED7B39E6B2E}" type="pres">
      <dgm:prSet presAssocID="{14DFE136-30D2-4660-88CD-D2559A26A772}" presName="LevelTwoTextNode" presStyleLbl="node4" presStyleIdx="2" presStyleCnt="14" custScaleX="161669">
        <dgm:presLayoutVars>
          <dgm:chPref val="3"/>
        </dgm:presLayoutVars>
      </dgm:prSet>
      <dgm:spPr/>
    </dgm:pt>
    <dgm:pt modelId="{0AEEF63D-39FE-40B9-854C-04F00A709053}" type="pres">
      <dgm:prSet presAssocID="{14DFE136-30D2-4660-88CD-D2559A26A772}" presName="level3hierChild" presStyleCnt="0"/>
      <dgm:spPr/>
    </dgm:pt>
    <dgm:pt modelId="{2DA0EB35-3ED7-4DBF-A97B-A5F15B7E5A1B}" type="pres">
      <dgm:prSet presAssocID="{425418CD-3E17-4BFD-8C27-C18BDDC12E71}" presName="conn2-1" presStyleLbl="parChTrans1D4" presStyleIdx="3" presStyleCnt="14"/>
      <dgm:spPr/>
    </dgm:pt>
    <dgm:pt modelId="{A7C8F360-A672-46B8-9137-6A556243FB04}" type="pres">
      <dgm:prSet presAssocID="{425418CD-3E17-4BFD-8C27-C18BDDC12E71}" presName="connTx" presStyleLbl="parChTrans1D4" presStyleIdx="3" presStyleCnt="14"/>
      <dgm:spPr/>
    </dgm:pt>
    <dgm:pt modelId="{BF5229DC-6845-4F09-8C73-C7CDB5FD269C}" type="pres">
      <dgm:prSet presAssocID="{88A429A5-49D2-4F31-A258-94BCE918734C}" presName="root2" presStyleCnt="0"/>
      <dgm:spPr/>
    </dgm:pt>
    <dgm:pt modelId="{8C47B35A-192D-4BFD-B421-1AEE7D57EEB8}" type="pres">
      <dgm:prSet presAssocID="{88A429A5-49D2-4F31-A258-94BCE918734C}" presName="LevelTwoTextNode" presStyleLbl="node4" presStyleIdx="3" presStyleCnt="14">
        <dgm:presLayoutVars>
          <dgm:chPref val="3"/>
        </dgm:presLayoutVars>
      </dgm:prSet>
      <dgm:spPr/>
    </dgm:pt>
    <dgm:pt modelId="{A8E0183E-655C-4DE2-9E33-AD1C4AFA364F}" type="pres">
      <dgm:prSet presAssocID="{88A429A5-49D2-4F31-A258-94BCE918734C}" presName="level3hierChild" presStyleCnt="0"/>
      <dgm:spPr/>
    </dgm:pt>
    <dgm:pt modelId="{5FB5F01B-EAE6-4ED5-90C8-8BBB6C7B2A7B}" type="pres">
      <dgm:prSet presAssocID="{6D4FA9E0-01DE-465D-AE6E-D0CE73D00E35}" presName="conn2-1" presStyleLbl="parChTrans1D3" presStyleIdx="1" presStyleCnt="7"/>
      <dgm:spPr/>
    </dgm:pt>
    <dgm:pt modelId="{A07E2CF5-7F84-4557-8329-5F9CF4414295}" type="pres">
      <dgm:prSet presAssocID="{6D4FA9E0-01DE-465D-AE6E-D0CE73D00E35}" presName="connTx" presStyleLbl="parChTrans1D3" presStyleIdx="1" presStyleCnt="7"/>
      <dgm:spPr/>
    </dgm:pt>
    <dgm:pt modelId="{71393EAF-4F6A-4015-B9F1-9F6759D3593C}" type="pres">
      <dgm:prSet presAssocID="{E410AE5B-387E-4803-940E-01DA05FA37FA}" presName="root2" presStyleCnt="0"/>
      <dgm:spPr/>
    </dgm:pt>
    <dgm:pt modelId="{701A2AE2-4EA4-4434-AC77-3EDD47AB78C0}" type="pres">
      <dgm:prSet presAssocID="{E410AE5B-387E-4803-940E-01DA05FA37FA}" presName="LevelTwoTextNode" presStyleLbl="node3" presStyleIdx="1" presStyleCnt="7" custScaleX="161669">
        <dgm:presLayoutVars>
          <dgm:chPref val="3"/>
        </dgm:presLayoutVars>
      </dgm:prSet>
      <dgm:spPr/>
    </dgm:pt>
    <dgm:pt modelId="{E18948C6-F4D5-4AA1-B583-9306E178C7AF}" type="pres">
      <dgm:prSet presAssocID="{E410AE5B-387E-4803-940E-01DA05FA37FA}" presName="level3hierChild" presStyleCnt="0"/>
      <dgm:spPr/>
    </dgm:pt>
    <dgm:pt modelId="{DD700816-0056-4FEB-AB8B-F770668BDFA6}" type="pres">
      <dgm:prSet presAssocID="{560E5849-7267-460C-AB53-705206358ED8}" presName="conn2-1" presStyleLbl="parChTrans1D3" presStyleIdx="2" presStyleCnt="7"/>
      <dgm:spPr/>
    </dgm:pt>
    <dgm:pt modelId="{47458980-E4FE-444B-96AF-3B481CCF03F3}" type="pres">
      <dgm:prSet presAssocID="{560E5849-7267-460C-AB53-705206358ED8}" presName="connTx" presStyleLbl="parChTrans1D3" presStyleIdx="2" presStyleCnt="7"/>
      <dgm:spPr/>
    </dgm:pt>
    <dgm:pt modelId="{B932466D-6700-49D6-8946-A1936374C85C}" type="pres">
      <dgm:prSet presAssocID="{4B8EEF64-DE08-4A74-A338-368043DBE192}" presName="root2" presStyleCnt="0"/>
      <dgm:spPr/>
    </dgm:pt>
    <dgm:pt modelId="{56B45CCA-7595-439A-8F1D-F8185D1001A7}" type="pres">
      <dgm:prSet presAssocID="{4B8EEF64-DE08-4A74-A338-368043DBE192}" presName="LevelTwoTextNode" presStyleLbl="node3" presStyleIdx="2" presStyleCnt="7" custScaleX="161669">
        <dgm:presLayoutVars>
          <dgm:chPref val="3"/>
        </dgm:presLayoutVars>
      </dgm:prSet>
      <dgm:spPr/>
    </dgm:pt>
    <dgm:pt modelId="{8B4FED62-AC95-41DB-9225-9CA7B892DD41}" type="pres">
      <dgm:prSet presAssocID="{4B8EEF64-DE08-4A74-A338-368043DBE192}" presName="level3hierChild" presStyleCnt="0"/>
      <dgm:spPr/>
    </dgm:pt>
    <dgm:pt modelId="{D2B48A25-E299-4E7A-9778-A458158A101B}" type="pres">
      <dgm:prSet presAssocID="{1EF5FC05-21B1-4C52-836B-8C30C67339BD}" presName="conn2-1" presStyleLbl="parChTrans1D3" presStyleIdx="3" presStyleCnt="7"/>
      <dgm:spPr/>
    </dgm:pt>
    <dgm:pt modelId="{04AF2A37-4AC8-48B1-8C28-A068659044C3}" type="pres">
      <dgm:prSet presAssocID="{1EF5FC05-21B1-4C52-836B-8C30C67339BD}" presName="connTx" presStyleLbl="parChTrans1D3" presStyleIdx="3" presStyleCnt="7"/>
      <dgm:spPr/>
    </dgm:pt>
    <dgm:pt modelId="{5A613AC5-AC68-4CA9-840B-876BDD6B5541}" type="pres">
      <dgm:prSet presAssocID="{8FEB737F-38ED-4AC5-A432-BD5B1525840A}" presName="root2" presStyleCnt="0"/>
      <dgm:spPr/>
    </dgm:pt>
    <dgm:pt modelId="{6452D59D-EDC0-44F1-A7F2-67119E90900B}" type="pres">
      <dgm:prSet presAssocID="{8FEB737F-38ED-4AC5-A432-BD5B1525840A}" presName="LevelTwoTextNode" presStyleLbl="node3" presStyleIdx="3" presStyleCnt="7" custScaleX="161669">
        <dgm:presLayoutVars>
          <dgm:chPref val="3"/>
        </dgm:presLayoutVars>
      </dgm:prSet>
      <dgm:spPr/>
    </dgm:pt>
    <dgm:pt modelId="{1A0F3EC4-7D0D-47C4-A4DC-226751804B88}" type="pres">
      <dgm:prSet presAssocID="{8FEB737F-38ED-4AC5-A432-BD5B1525840A}" presName="level3hierChild" presStyleCnt="0"/>
      <dgm:spPr/>
    </dgm:pt>
    <dgm:pt modelId="{3DAC5097-FA61-446E-B0F5-1C45DFAA7142}" type="pres">
      <dgm:prSet presAssocID="{2B0B3091-9AC3-435B-ADE0-857C421DC213}" presName="conn2-1" presStyleLbl="parChTrans1D3" presStyleIdx="4" presStyleCnt="7"/>
      <dgm:spPr/>
    </dgm:pt>
    <dgm:pt modelId="{CC403535-5295-416F-8457-3CD51B33C107}" type="pres">
      <dgm:prSet presAssocID="{2B0B3091-9AC3-435B-ADE0-857C421DC213}" presName="connTx" presStyleLbl="parChTrans1D3" presStyleIdx="4" presStyleCnt="7"/>
      <dgm:spPr/>
    </dgm:pt>
    <dgm:pt modelId="{A1757235-548E-445C-85F6-E25B8CC28CFF}" type="pres">
      <dgm:prSet presAssocID="{1A31FD73-F80A-4CCE-AB84-88BE5A2FE831}" presName="root2" presStyleCnt="0"/>
      <dgm:spPr/>
    </dgm:pt>
    <dgm:pt modelId="{AC1D3AD2-4722-4588-915E-86716AA45DD0}" type="pres">
      <dgm:prSet presAssocID="{1A31FD73-F80A-4CCE-AB84-88BE5A2FE831}" presName="LevelTwoTextNode" presStyleLbl="node3" presStyleIdx="4" presStyleCnt="7" custScaleX="161669">
        <dgm:presLayoutVars>
          <dgm:chPref val="3"/>
        </dgm:presLayoutVars>
      </dgm:prSet>
      <dgm:spPr/>
    </dgm:pt>
    <dgm:pt modelId="{691787B8-7AF1-49F5-BEFD-46174B21434B}" type="pres">
      <dgm:prSet presAssocID="{1A31FD73-F80A-4CCE-AB84-88BE5A2FE831}" presName="level3hierChild" presStyleCnt="0"/>
      <dgm:spPr/>
    </dgm:pt>
    <dgm:pt modelId="{E315612D-8CA7-4ABE-88D2-105A4B3AD739}" type="pres">
      <dgm:prSet presAssocID="{A94760B4-5327-4350-B07A-7A87514E0348}" presName="conn2-1" presStyleLbl="parChTrans1D2" presStyleIdx="1" presStyleCnt="2"/>
      <dgm:spPr/>
    </dgm:pt>
    <dgm:pt modelId="{2A773246-CEF1-49CF-ACE2-D200E4B72D6D}" type="pres">
      <dgm:prSet presAssocID="{A94760B4-5327-4350-B07A-7A87514E0348}" presName="connTx" presStyleLbl="parChTrans1D2" presStyleIdx="1" presStyleCnt="2"/>
      <dgm:spPr/>
    </dgm:pt>
    <dgm:pt modelId="{46030A30-D595-4481-8E1E-0AB0DFE0C40F}" type="pres">
      <dgm:prSet presAssocID="{9307D46E-0621-41B7-82CB-7106927BC183}" presName="root2" presStyleCnt="0"/>
      <dgm:spPr/>
    </dgm:pt>
    <dgm:pt modelId="{75F22F0B-D22E-408D-A7C3-EBF8B19814D2}" type="pres">
      <dgm:prSet presAssocID="{9307D46E-0621-41B7-82CB-7106927BC183}" presName="LevelTwoTextNode" presStyleLbl="node2" presStyleIdx="1" presStyleCnt="2" custScaleX="161669">
        <dgm:presLayoutVars>
          <dgm:chPref val="3"/>
        </dgm:presLayoutVars>
      </dgm:prSet>
      <dgm:spPr/>
    </dgm:pt>
    <dgm:pt modelId="{A5064800-0B44-487D-B281-0EF54BEF69C2}" type="pres">
      <dgm:prSet presAssocID="{9307D46E-0621-41B7-82CB-7106927BC183}" presName="level3hierChild" presStyleCnt="0"/>
      <dgm:spPr/>
    </dgm:pt>
    <dgm:pt modelId="{6B9DAB97-DF0D-402F-BCF2-7D573BCAF609}" type="pres">
      <dgm:prSet presAssocID="{8284D8A2-7C5A-4D35-884D-D39F59F2C49D}" presName="conn2-1" presStyleLbl="parChTrans1D3" presStyleIdx="5" presStyleCnt="7"/>
      <dgm:spPr/>
    </dgm:pt>
    <dgm:pt modelId="{A499D6D5-9B03-454E-8A27-C21D43503DEC}" type="pres">
      <dgm:prSet presAssocID="{8284D8A2-7C5A-4D35-884D-D39F59F2C49D}" presName="connTx" presStyleLbl="parChTrans1D3" presStyleIdx="5" presStyleCnt="7"/>
      <dgm:spPr/>
    </dgm:pt>
    <dgm:pt modelId="{BC34BE50-8F49-4928-96D3-DEB13C22F594}" type="pres">
      <dgm:prSet presAssocID="{A820270D-2BE3-49D4-B558-85147E09826A}" presName="root2" presStyleCnt="0"/>
      <dgm:spPr/>
    </dgm:pt>
    <dgm:pt modelId="{556C8340-8BE1-40A0-B375-596148A5B4EB}" type="pres">
      <dgm:prSet presAssocID="{A820270D-2BE3-49D4-B558-85147E09826A}" presName="LevelTwoTextNode" presStyleLbl="node3" presStyleIdx="5" presStyleCnt="7" custScaleX="161669">
        <dgm:presLayoutVars>
          <dgm:chPref val="3"/>
        </dgm:presLayoutVars>
      </dgm:prSet>
      <dgm:spPr/>
    </dgm:pt>
    <dgm:pt modelId="{3C563495-8F14-41CB-86AD-7BB20A9A1908}" type="pres">
      <dgm:prSet presAssocID="{A820270D-2BE3-49D4-B558-85147E09826A}" presName="level3hierChild" presStyleCnt="0"/>
      <dgm:spPr/>
    </dgm:pt>
    <dgm:pt modelId="{A201EB78-6F05-462E-8422-E4D747B29B57}" type="pres">
      <dgm:prSet presAssocID="{57B0CC05-FB98-4EC2-8EF3-7FDB56FE03CE}" presName="conn2-1" presStyleLbl="parChTrans1D4" presStyleIdx="4" presStyleCnt="14"/>
      <dgm:spPr/>
    </dgm:pt>
    <dgm:pt modelId="{2D829B79-FFE7-45AE-8869-82A4CF361412}" type="pres">
      <dgm:prSet presAssocID="{57B0CC05-FB98-4EC2-8EF3-7FDB56FE03CE}" presName="connTx" presStyleLbl="parChTrans1D4" presStyleIdx="4" presStyleCnt="14"/>
      <dgm:spPr/>
    </dgm:pt>
    <dgm:pt modelId="{ACDEAE02-DAA6-48FB-8BC7-008192238C4C}" type="pres">
      <dgm:prSet presAssocID="{48AA9C9C-A83F-4692-B245-9D85B70C90DD}" presName="root2" presStyleCnt="0"/>
      <dgm:spPr/>
    </dgm:pt>
    <dgm:pt modelId="{98A0154A-0389-4F6C-9351-CCEA51A6EA32}" type="pres">
      <dgm:prSet presAssocID="{48AA9C9C-A83F-4692-B245-9D85B70C90DD}" presName="LevelTwoTextNode" presStyleLbl="node4" presStyleIdx="4" presStyleCnt="14" custScaleX="161669">
        <dgm:presLayoutVars>
          <dgm:chPref val="3"/>
        </dgm:presLayoutVars>
      </dgm:prSet>
      <dgm:spPr/>
    </dgm:pt>
    <dgm:pt modelId="{30C84CB8-D6D9-42CE-A95D-9E70B3E34E84}" type="pres">
      <dgm:prSet presAssocID="{48AA9C9C-A83F-4692-B245-9D85B70C90DD}" presName="level3hierChild" presStyleCnt="0"/>
      <dgm:spPr/>
    </dgm:pt>
    <dgm:pt modelId="{F62E9127-ACC4-40C1-9CF8-40CCAB6A7BC4}" type="pres">
      <dgm:prSet presAssocID="{1C0C9010-D6ED-451D-B668-8DB63D0117B5}" presName="conn2-1" presStyleLbl="parChTrans1D4" presStyleIdx="5" presStyleCnt="14"/>
      <dgm:spPr/>
    </dgm:pt>
    <dgm:pt modelId="{308539F2-39E0-4D80-BC62-19385C327989}" type="pres">
      <dgm:prSet presAssocID="{1C0C9010-D6ED-451D-B668-8DB63D0117B5}" presName="connTx" presStyleLbl="parChTrans1D4" presStyleIdx="5" presStyleCnt="14"/>
      <dgm:spPr/>
    </dgm:pt>
    <dgm:pt modelId="{846E5E89-FD13-42A3-A2B3-AE05F6968058}" type="pres">
      <dgm:prSet presAssocID="{128FB4B8-2B5C-4058-BBE4-ED81563F2E9B}" presName="root2" presStyleCnt="0"/>
      <dgm:spPr/>
    </dgm:pt>
    <dgm:pt modelId="{FBC392A5-4C5A-49BE-9A76-C9A36C3EB0E9}" type="pres">
      <dgm:prSet presAssocID="{128FB4B8-2B5C-4058-BBE4-ED81563F2E9B}" presName="LevelTwoTextNode" presStyleLbl="node4" presStyleIdx="5" presStyleCnt="14" custScaleX="161669">
        <dgm:presLayoutVars>
          <dgm:chPref val="3"/>
        </dgm:presLayoutVars>
      </dgm:prSet>
      <dgm:spPr/>
    </dgm:pt>
    <dgm:pt modelId="{D3712A58-F3ED-4060-A036-70F15CAF3D5B}" type="pres">
      <dgm:prSet presAssocID="{128FB4B8-2B5C-4058-BBE4-ED81563F2E9B}" presName="level3hierChild" presStyleCnt="0"/>
      <dgm:spPr/>
    </dgm:pt>
    <dgm:pt modelId="{C453183C-F7BD-4A5E-8FBB-EB23E7A587CD}" type="pres">
      <dgm:prSet presAssocID="{47ED248E-1B81-4412-82E4-25510241E97A}" presName="conn2-1" presStyleLbl="parChTrans1D4" presStyleIdx="6" presStyleCnt="14"/>
      <dgm:spPr/>
    </dgm:pt>
    <dgm:pt modelId="{A1075657-23F1-4E77-9FE3-52983E374E08}" type="pres">
      <dgm:prSet presAssocID="{47ED248E-1B81-4412-82E4-25510241E97A}" presName="connTx" presStyleLbl="parChTrans1D4" presStyleIdx="6" presStyleCnt="14"/>
      <dgm:spPr/>
    </dgm:pt>
    <dgm:pt modelId="{E7425953-6BA1-4285-B892-B1B6301F3C06}" type="pres">
      <dgm:prSet presAssocID="{4272EE1C-7F5B-417E-8C3F-3DFAE188C4F4}" presName="root2" presStyleCnt="0"/>
      <dgm:spPr/>
    </dgm:pt>
    <dgm:pt modelId="{69C8E479-9D3C-4EFE-B6B0-62318D3AA06C}" type="pres">
      <dgm:prSet presAssocID="{4272EE1C-7F5B-417E-8C3F-3DFAE188C4F4}" presName="LevelTwoTextNode" presStyleLbl="node4" presStyleIdx="6" presStyleCnt="14" custScaleX="161669">
        <dgm:presLayoutVars>
          <dgm:chPref val="3"/>
        </dgm:presLayoutVars>
      </dgm:prSet>
      <dgm:spPr/>
    </dgm:pt>
    <dgm:pt modelId="{ED0475B3-37F4-4DA1-BD7D-7E662D52F774}" type="pres">
      <dgm:prSet presAssocID="{4272EE1C-7F5B-417E-8C3F-3DFAE188C4F4}" presName="level3hierChild" presStyleCnt="0"/>
      <dgm:spPr/>
    </dgm:pt>
    <dgm:pt modelId="{817092BB-6CE6-4375-A11E-CB5D6F083483}" type="pres">
      <dgm:prSet presAssocID="{F32AAC19-56A1-4B4E-8857-87904D006FBE}" presName="conn2-1" presStyleLbl="parChTrans1D4" presStyleIdx="7" presStyleCnt="14"/>
      <dgm:spPr/>
    </dgm:pt>
    <dgm:pt modelId="{C1D89F43-358B-458F-95D5-1ECD5FE9D686}" type="pres">
      <dgm:prSet presAssocID="{F32AAC19-56A1-4B4E-8857-87904D006FBE}" presName="connTx" presStyleLbl="parChTrans1D4" presStyleIdx="7" presStyleCnt="14"/>
      <dgm:spPr/>
    </dgm:pt>
    <dgm:pt modelId="{B783154F-2BB8-49C1-8307-0F54B9536B3E}" type="pres">
      <dgm:prSet presAssocID="{99BB9E7F-EDB1-461D-B0A4-34545ABAD677}" presName="root2" presStyleCnt="0"/>
      <dgm:spPr/>
    </dgm:pt>
    <dgm:pt modelId="{8D3C7F5D-DD78-4CB5-B15A-4A6DB25ECB4A}" type="pres">
      <dgm:prSet presAssocID="{99BB9E7F-EDB1-461D-B0A4-34545ABAD677}" presName="LevelTwoTextNode" presStyleLbl="node4" presStyleIdx="7" presStyleCnt="14" custScaleX="161669">
        <dgm:presLayoutVars>
          <dgm:chPref val="3"/>
        </dgm:presLayoutVars>
      </dgm:prSet>
      <dgm:spPr/>
    </dgm:pt>
    <dgm:pt modelId="{AB4A12D8-A8B3-42A3-98C9-7D5EC8872279}" type="pres">
      <dgm:prSet presAssocID="{99BB9E7F-EDB1-461D-B0A4-34545ABAD677}" presName="level3hierChild" presStyleCnt="0"/>
      <dgm:spPr/>
    </dgm:pt>
    <dgm:pt modelId="{E265D21E-2471-4A25-B36C-478CF39B8929}" type="pres">
      <dgm:prSet presAssocID="{CD4A980E-7312-48E0-A8A7-792D6A2746AF}" presName="conn2-1" presStyleLbl="parChTrans1D4" presStyleIdx="8" presStyleCnt="14"/>
      <dgm:spPr/>
    </dgm:pt>
    <dgm:pt modelId="{C38CA6E0-91DD-4788-8533-B08995D626DC}" type="pres">
      <dgm:prSet presAssocID="{CD4A980E-7312-48E0-A8A7-792D6A2746AF}" presName="connTx" presStyleLbl="parChTrans1D4" presStyleIdx="8" presStyleCnt="14"/>
      <dgm:spPr/>
    </dgm:pt>
    <dgm:pt modelId="{763FB85D-AD27-407F-A857-6F39D25606C5}" type="pres">
      <dgm:prSet presAssocID="{71C91AEE-9EF1-4789-88C1-B82A3E458E8F}" presName="root2" presStyleCnt="0"/>
      <dgm:spPr/>
    </dgm:pt>
    <dgm:pt modelId="{9BDA53AC-0126-46A3-A091-20EEDF624CD9}" type="pres">
      <dgm:prSet presAssocID="{71C91AEE-9EF1-4789-88C1-B82A3E458E8F}" presName="LevelTwoTextNode" presStyleLbl="node4" presStyleIdx="8" presStyleCnt="14" custScaleX="161669">
        <dgm:presLayoutVars>
          <dgm:chPref val="3"/>
        </dgm:presLayoutVars>
      </dgm:prSet>
      <dgm:spPr/>
    </dgm:pt>
    <dgm:pt modelId="{AC164614-0A14-42F1-B424-890CEC53C301}" type="pres">
      <dgm:prSet presAssocID="{71C91AEE-9EF1-4789-88C1-B82A3E458E8F}" presName="level3hierChild" presStyleCnt="0"/>
      <dgm:spPr/>
    </dgm:pt>
    <dgm:pt modelId="{89EBD8C9-2C3F-4A58-B1AD-4093FBEEE0D8}" type="pres">
      <dgm:prSet presAssocID="{650DCAFA-0C2D-4D95-BDDC-DFB22C9D70AC}" presName="conn2-1" presStyleLbl="parChTrans1D3" presStyleIdx="6" presStyleCnt="7"/>
      <dgm:spPr/>
    </dgm:pt>
    <dgm:pt modelId="{FD403C12-70A1-4277-A616-55CAC41436C3}" type="pres">
      <dgm:prSet presAssocID="{650DCAFA-0C2D-4D95-BDDC-DFB22C9D70AC}" presName="connTx" presStyleLbl="parChTrans1D3" presStyleIdx="6" presStyleCnt="7"/>
      <dgm:spPr/>
    </dgm:pt>
    <dgm:pt modelId="{50F95D25-FBB3-498E-8881-DD8573A9A855}" type="pres">
      <dgm:prSet presAssocID="{64A0A0B2-6634-44EE-AC74-701AA60175FA}" presName="root2" presStyleCnt="0"/>
      <dgm:spPr/>
    </dgm:pt>
    <dgm:pt modelId="{7C1F1851-5DE1-4EA8-AFF4-F727347B4BF4}" type="pres">
      <dgm:prSet presAssocID="{64A0A0B2-6634-44EE-AC74-701AA60175FA}" presName="LevelTwoTextNode" presStyleLbl="node3" presStyleIdx="6" presStyleCnt="7" custScaleX="161669">
        <dgm:presLayoutVars>
          <dgm:chPref val="3"/>
        </dgm:presLayoutVars>
      </dgm:prSet>
      <dgm:spPr/>
    </dgm:pt>
    <dgm:pt modelId="{16B91D4A-B557-432D-ACFC-628BF1AFC30B}" type="pres">
      <dgm:prSet presAssocID="{64A0A0B2-6634-44EE-AC74-701AA60175FA}" presName="level3hierChild" presStyleCnt="0"/>
      <dgm:spPr/>
    </dgm:pt>
    <dgm:pt modelId="{25C26ECE-4C1B-4A0A-AC8D-6762EA28CD16}" type="pres">
      <dgm:prSet presAssocID="{4D182E45-36B8-4FBC-B242-B8D39005B98F}" presName="conn2-1" presStyleLbl="parChTrans1D4" presStyleIdx="9" presStyleCnt="14"/>
      <dgm:spPr/>
    </dgm:pt>
    <dgm:pt modelId="{BC5A79BB-8A9E-4AEA-8109-F6BB822CA370}" type="pres">
      <dgm:prSet presAssocID="{4D182E45-36B8-4FBC-B242-B8D39005B98F}" presName="connTx" presStyleLbl="parChTrans1D4" presStyleIdx="9" presStyleCnt="14"/>
      <dgm:spPr/>
    </dgm:pt>
    <dgm:pt modelId="{7F7C867A-18CC-4859-9434-FE1BCC0100D4}" type="pres">
      <dgm:prSet presAssocID="{2A958CED-A48B-472F-9A2B-072D9BDDA502}" presName="root2" presStyleCnt="0"/>
      <dgm:spPr/>
    </dgm:pt>
    <dgm:pt modelId="{5866CC37-50AE-4B3A-9B42-26DEA3F2327E}" type="pres">
      <dgm:prSet presAssocID="{2A958CED-A48B-472F-9A2B-072D9BDDA502}" presName="LevelTwoTextNode" presStyleLbl="node4" presStyleIdx="9" presStyleCnt="14" custScaleX="161669">
        <dgm:presLayoutVars>
          <dgm:chPref val="3"/>
        </dgm:presLayoutVars>
      </dgm:prSet>
      <dgm:spPr/>
    </dgm:pt>
    <dgm:pt modelId="{C73D636E-5583-4E4E-8905-D28CA0D30ECE}" type="pres">
      <dgm:prSet presAssocID="{2A958CED-A48B-472F-9A2B-072D9BDDA502}" presName="level3hierChild" presStyleCnt="0"/>
      <dgm:spPr/>
    </dgm:pt>
    <dgm:pt modelId="{83B027A7-FADD-415E-9F59-D98D25B0B533}" type="pres">
      <dgm:prSet presAssocID="{673D9BD5-05A2-409E-8EDC-447803A8FF64}" presName="conn2-1" presStyleLbl="parChTrans1D4" presStyleIdx="10" presStyleCnt="14"/>
      <dgm:spPr/>
    </dgm:pt>
    <dgm:pt modelId="{909AADF3-F7CC-4FF6-8DEE-0B7D92890BC2}" type="pres">
      <dgm:prSet presAssocID="{673D9BD5-05A2-409E-8EDC-447803A8FF64}" presName="connTx" presStyleLbl="parChTrans1D4" presStyleIdx="10" presStyleCnt="14"/>
      <dgm:spPr/>
    </dgm:pt>
    <dgm:pt modelId="{81A4B0E8-0D3D-4696-A899-2563B8CFD6F9}" type="pres">
      <dgm:prSet presAssocID="{561F305C-6FEC-4981-9F55-A279181C172F}" presName="root2" presStyleCnt="0"/>
      <dgm:spPr/>
    </dgm:pt>
    <dgm:pt modelId="{7183D3E8-EFBC-4E3B-A10B-3DE4813BFBA6}" type="pres">
      <dgm:prSet presAssocID="{561F305C-6FEC-4981-9F55-A279181C172F}" presName="LevelTwoTextNode" presStyleLbl="node4" presStyleIdx="10" presStyleCnt="14" custScaleX="161669">
        <dgm:presLayoutVars>
          <dgm:chPref val="3"/>
        </dgm:presLayoutVars>
      </dgm:prSet>
      <dgm:spPr/>
    </dgm:pt>
    <dgm:pt modelId="{5516D3B9-BBEE-4E9A-A31C-5F9E0B606EEF}" type="pres">
      <dgm:prSet presAssocID="{561F305C-6FEC-4981-9F55-A279181C172F}" presName="level3hierChild" presStyleCnt="0"/>
      <dgm:spPr/>
    </dgm:pt>
    <dgm:pt modelId="{110531E7-C317-4032-B06B-E52306C9C1D3}" type="pres">
      <dgm:prSet presAssocID="{BB541F1D-CFAA-43F9-8FEF-FEEE35A0D8ED}" presName="conn2-1" presStyleLbl="parChTrans1D4" presStyleIdx="11" presStyleCnt="14"/>
      <dgm:spPr/>
    </dgm:pt>
    <dgm:pt modelId="{330B9E09-0D5A-4485-9497-3C5648935717}" type="pres">
      <dgm:prSet presAssocID="{BB541F1D-CFAA-43F9-8FEF-FEEE35A0D8ED}" presName="connTx" presStyleLbl="parChTrans1D4" presStyleIdx="11" presStyleCnt="14"/>
      <dgm:spPr/>
    </dgm:pt>
    <dgm:pt modelId="{693E0AE4-8487-4857-9E05-2E33BA93F8D0}" type="pres">
      <dgm:prSet presAssocID="{CDFF6C79-8249-4ECE-ADC1-986B7D2ECC93}" presName="root2" presStyleCnt="0"/>
      <dgm:spPr/>
    </dgm:pt>
    <dgm:pt modelId="{0543CC2F-DD31-4A4C-BBC7-E883CA611A15}" type="pres">
      <dgm:prSet presAssocID="{CDFF6C79-8249-4ECE-ADC1-986B7D2ECC93}" presName="LevelTwoTextNode" presStyleLbl="node4" presStyleIdx="11" presStyleCnt="14" custScaleX="161669">
        <dgm:presLayoutVars>
          <dgm:chPref val="3"/>
        </dgm:presLayoutVars>
      </dgm:prSet>
      <dgm:spPr/>
    </dgm:pt>
    <dgm:pt modelId="{FD439DD7-82FA-4951-946C-5A93DF338FD7}" type="pres">
      <dgm:prSet presAssocID="{CDFF6C79-8249-4ECE-ADC1-986B7D2ECC93}" presName="level3hierChild" presStyleCnt="0"/>
      <dgm:spPr/>
    </dgm:pt>
    <dgm:pt modelId="{EF70750D-B8AD-47EA-851F-223F8134262E}" type="pres">
      <dgm:prSet presAssocID="{1121F9DE-C36B-4BF9-8469-132A9E2E27E4}" presName="conn2-1" presStyleLbl="parChTrans1D4" presStyleIdx="12" presStyleCnt="14"/>
      <dgm:spPr/>
    </dgm:pt>
    <dgm:pt modelId="{08BDAAE4-02AC-47BF-AF25-BB4675A13F74}" type="pres">
      <dgm:prSet presAssocID="{1121F9DE-C36B-4BF9-8469-132A9E2E27E4}" presName="connTx" presStyleLbl="parChTrans1D4" presStyleIdx="12" presStyleCnt="14"/>
      <dgm:spPr/>
    </dgm:pt>
    <dgm:pt modelId="{023B5807-D491-4585-B5C3-BD18ABB174DA}" type="pres">
      <dgm:prSet presAssocID="{5BA4451B-8F06-43B9-82FD-12C853CE06C2}" presName="root2" presStyleCnt="0"/>
      <dgm:spPr/>
    </dgm:pt>
    <dgm:pt modelId="{6456AA10-C29E-41B6-B190-FA92B517FA77}" type="pres">
      <dgm:prSet presAssocID="{5BA4451B-8F06-43B9-82FD-12C853CE06C2}" presName="LevelTwoTextNode" presStyleLbl="node4" presStyleIdx="12" presStyleCnt="14" custScaleX="161669">
        <dgm:presLayoutVars>
          <dgm:chPref val="3"/>
        </dgm:presLayoutVars>
      </dgm:prSet>
      <dgm:spPr/>
    </dgm:pt>
    <dgm:pt modelId="{B011B275-0E07-4677-8D06-882CD7633190}" type="pres">
      <dgm:prSet presAssocID="{5BA4451B-8F06-43B9-82FD-12C853CE06C2}" presName="level3hierChild" presStyleCnt="0"/>
      <dgm:spPr/>
    </dgm:pt>
    <dgm:pt modelId="{98A8323A-50B6-4356-A572-CEDDB7B9DC1E}" type="pres">
      <dgm:prSet presAssocID="{920FF52E-0C86-4E48-98E5-954195800E87}" presName="conn2-1" presStyleLbl="parChTrans1D4" presStyleIdx="13" presStyleCnt="14"/>
      <dgm:spPr/>
    </dgm:pt>
    <dgm:pt modelId="{D3B1A5F2-2CB2-4670-9CAF-2A21222FC03A}" type="pres">
      <dgm:prSet presAssocID="{920FF52E-0C86-4E48-98E5-954195800E87}" presName="connTx" presStyleLbl="parChTrans1D4" presStyleIdx="13" presStyleCnt="14"/>
      <dgm:spPr/>
    </dgm:pt>
    <dgm:pt modelId="{5B913D97-5082-42B6-B78E-0E9E18ADE5BF}" type="pres">
      <dgm:prSet presAssocID="{79B25304-8A19-46D1-9B02-9A7B5881D533}" presName="root2" presStyleCnt="0"/>
      <dgm:spPr/>
    </dgm:pt>
    <dgm:pt modelId="{C5C85295-E82A-402B-AC30-641C8A2470C7}" type="pres">
      <dgm:prSet presAssocID="{79B25304-8A19-46D1-9B02-9A7B5881D533}" presName="LevelTwoTextNode" presStyleLbl="node4" presStyleIdx="13" presStyleCnt="14" custScaleX="161669">
        <dgm:presLayoutVars>
          <dgm:chPref val="3"/>
        </dgm:presLayoutVars>
      </dgm:prSet>
      <dgm:spPr/>
    </dgm:pt>
    <dgm:pt modelId="{2B1DE9A3-0718-4E12-B62B-01BCD42877FE}" type="pres">
      <dgm:prSet presAssocID="{79B25304-8A19-46D1-9B02-9A7B5881D533}" presName="level3hierChild" presStyleCnt="0"/>
      <dgm:spPr/>
    </dgm:pt>
  </dgm:ptLst>
  <dgm:cxnLst>
    <dgm:cxn modelId="{86442F01-272F-40F7-B57B-5318D2274929}" type="presOf" srcId="{18674B8D-D8DC-4B72-96C2-27C8976AE898}" destId="{67CA5C3B-4CFA-41D8-AC41-304058409BBD}" srcOrd="0" destOrd="0" presId="urn:microsoft.com/office/officeart/2005/8/layout/hierarchy2"/>
    <dgm:cxn modelId="{1F7C3703-59E9-481B-AF17-3E42F7C6E5BA}" type="presOf" srcId="{EFD056C8-C357-4F85-9F88-35246425E705}" destId="{AA6B4A8D-182A-40F9-8B84-5FFBA2A3D5BE}" srcOrd="1" destOrd="0" presId="urn:microsoft.com/office/officeart/2005/8/layout/hierarchy2"/>
    <dgm:cxn modelId="{32202F08-64FA-4072-8015-EE7A63DB83B5}" type="presOf" srcId="{E410AE5B-387E-4803-940E-01DA05FA37FA}" destId="{701A2AE2-4EA4-4434-AC77-3EDD47AB78C0}" srcOrd="0" destOrd="0" presId="urn:microsoft.com/office/officeart/2005/8/layout/hierarchy2"/>
    <dgm:cxn modelId="{44C7F70F-FE5E-4472-BDAA-45990E3BDAC7}" srcId="{64A0A0B2-6634-44EE-AC74-701AA60175FA}" destId="{5BA4451B-8F06-43B9-82FD-12C853CE06C2}" srcOrd="3" destOrd="0" parTransId="{1121F9DE-C36B-4BF9-8469-132A9E2E27E4}" sibTransId="{9000ACAE-9FB7-41C8-98C8-7BA97752DD6D}"/>
    <dgm:cxn modelId="{05EFF612-39C4-45A8-B08D-FB99FBB65053}" type="presOf" srcId="{CD4A980E-7312-48E0-A8A7-792D6A2746AF}" destId="{E265D21E-2471-4A25-B36C-478CF39B8929}" srcOrd="0" destOrd="0" presId="urn:microsoft.com/office/officeart/2005/8/layout/hierarchy2"/>
    <dgm:cxn modelId="{682CA713-8FD3-47FA-BB45-2D5B901B019A}" type="presOf" srcId="{BB541F1D-CFAA-43F9-8FEF-FEEE35A0D8ED}" destId="{330B9E09-0D5A-4485-9497-3C5648935717}" srcOrd="1" destOrd="0" presId="urn:microsoft.com/office/officeart/2005/8/layout/hierarchy2"/>
    <dgm:cxn modelId="{1DCADE14-BE50-4082-8F4A-C682D937708A}" type="presOf" srcId="{673D9BD5-05A2-409E-8EDC-447803A8FF64}" destId="{83B027A7-FADD-415E-9F59-D98D25B0B533}" srcOrd="0" destOrd="0" presId="urn:microsoft.com/office/officeart/2005/8/layout/hierarchy2"/>
    <dgm:cxn modelId="{B5565615-0DE8-4C70-BE7D-1F34B5E3EE0E}" srcId="{A820270D-2BE3-49D4-B558-85147E09826A}" destId="{48AA9C9C-A83F-4692-B245-9D85B70C90DD}" srcOrd="0" destOrd="0" parTransId="{57B0CC05-FB98-4EC2-8EF3-7FDB56FE03CE}" sibTransId="{E1BC948F-D842-4E95-BDBB-F47F77E60EC5}"/>
    <dgm:cxn modelId="{354A4D16-2BE0-4C67-A789-D8986870721E}" type="presOf" srcId="{39D10B67-9942-45FA-B34F-723D1204EC2E}" destId="{EB982E3A-D239-42C5-A01A-113867D9E92B}" srcOrd="0" destOrd="0" presId="urn:microsoft.com/office/officeart/2005/8/layout/hierarchy2"/>
    <dgm:cxn modelId="{DAB02021-813A-499F-BAF0-2485F1ABE027}" type="presOf" srcId="{A1E252E1-53D6-4222-9797-6CCBA77A76B8}" destId="{764AC288-8517-4A01-A382-93C50C4E29B5}" srcOrd="0" destOrd="0" presId="urn:microsoft.com/office/officeart/2005/8/layout/hierarchy2"/>
    <dgm:cxn modelId="{4133B825-6D69-436F-8D04-1CA5A3D830BE}" type="presOf" srcId="{A94760B4-5327-4350-B07A-7A87514E0348}" destId="{E315612D-8CA7-4ABE-88D2-105A4B3AD739}" srcOrd="0" destOrd="0" presId="urn:microsoft.com/office/officeart/2005/8/layout/hierarchy2"/>
    <dgm:cxn modelId="{72C0D126-B7A3-4C4C-91CF-F069D88285C8}" srcId="{18674B8D-D8DC-4B72-96C2-27C8976AE898}" destId="{E62EC662-39FA-498B-9B93-9A486DA3309A}" srcOrd="0" destOrd="0" parTransId="{75DC211D-E4A1-4B39-9890-4375ADC266CA}" sibTransId="{7DC94112-3AB9-4C74-97F1-597112BEC795}"/>
    <dgm:cxn modelId="{6FE65928-8EAF-4CAF-B5EA-9131D190F22E}" type="presOf" srcId="{650DCAFA-0C2D-4D95-BDDC-DFB22C9D70AC}" destId="{89EBD8C9-2C3F-4A58-B1AD-4093FBEEE0D8}" srcOrd="0" destOrd="0" presId="urn:microsoft.com/office/officeart/2005/8/layout/hierarchy2"/>
    <dgm:cxn modelId="{99748431-F6EF-4D30-B6F8-C3E85C5A7605}" type="presOf" srcId="{57B0CC05-FB98-4EC2-8EF3-7FDB56FE03CE}" destId="{A201EB78-6F05-462E-8422-E4D747B29B57}" srcOrd="0" destOrd="0" presId="urn:microsoft.com/office/officeart/2005/8/layout/hierarchy2"/>
    <dgm:cxn modelId="{98F49C31-A248-4DD5-8075-9BD467B68EB5}" type="presOf" srcId="{673D9BD5-05A2-409E-8EDC-447803A8FF64}" destId="{909AADF3-F7CC-4FF6-8DEE-0B7D92890BC2}" srcOrd="1" destOrd="0" presId="urn:microsoft.com/office/officeart/2005/8/layout/hierarchy2"/>
    <dgm:cxn modelId="{56ED4A36-61E9-483F-B06A-C04A4BE25268}" type="presOf" srcId="{8284D8A2-7C5A-4D35-884D-D39F59F2C49D}" destId="{6B9DAB97-DF0D-402F-BCF2-7D573BCAF609}" srcOrd="0" destOrd="0" presId="urn:microsoft.com/office/officeart/2005/8/layout/hierarchy2"/>
    <dgm:cxn modelId="{3B16B43A-0829-4335-A269-95E91EF9BFFA}" type="presOf" srcId="{8284D8A2-7C5A-4D35-884D-D39F59F2C49D}" destId="{A499D6D5-9B03-454E-8A27-C21D43503DEC}" srcOrd="1" destOrd="0" presId="urn:microsoft.com/office/officeart/2005/8/layout/hierarchy2"/>
    <dgm:cxn modelId="{F4C1215F-EEB5-4D51-BABE-850B6C31458C}" srcId="{64A0A0B2-6634-44EE-AC74-701AA60175FA}" destId="{79B25304-8A19-46D1-9B02-9A7B5881D533}" srcOrd="4" destOrd="0" parTransId="{920FF52E-0C86-4E48-98E5-954195800E87}" sibTransId="{8435839E-F1E4-4AA1-9B71-536DC229DF4C}"/>
    <dgm:cxn modelId="{4841DE60-BF54-4A55-AB6A-042CC004D4AD}" type="presOf" srcId="{57B0CC05-FB98-4EC2-8EF3-7FDB56FE03CE}" destId="{2D829B79-FFE7-45AE-8869-82A4CF361412}" srcOrd="1" destOrd="0" presId="urn:microsoft.com/office/officeart/2005/8/layout/hierarchy2"/>
    <dgm:cxn modelId="{EDD2D662-F689-42F9-8619-6A886FC105E4}" type="presOf" srcId="{F90E09F8-B8B5-4B81-ABB3-9B3AD2AA3BF1}" destId="{3305505E-9EDD-4272-9485-989C6CD73DD0}" srcOrd="0" destOrd="0" presId="urn:microsoft.com/office/officeart/2005/8/layout/hierarchy2"/>
    <dgm:cxn modelId="{01B18763-A771-4440-9069-FE00683CED99}" srcId="{EF52DD48-A53D-4F7A-A13F-FF734126E585}" destId="{9307D46E-0621-41B7-82CB-7106927BC183}" srcOrd="1" destOrd="0" parTransId="{A94760B4-5327-4350-B07A-7A87514E0348}" sibTransId="{7B8F48D6-65D6-4C2C-B472-3E7E00E4283C}"/>
    <dgm:cxn modelId="{779EA743-0022-463E-9E12-92CDD8A54AA8}" srcId="{18674B8D-D8DC-4B72-96C2-27C8976AE898}" destId="{39D10B67-9942-45FA-B34F-723D1204EC2E}" srcOrd="1" destOrd="0" parTransId="{55F5A186-9630-42C8-90AB-8A13D6CE53C9}" sibTransId="{0CBFA26E-5FAC-4EC5-B6B8-3A8DC4B26C05}"/>
    <dgm:cxn modelId="{B264AE64-59AF-42F6-86C5-032AA55ED1BA}" type="presOf" srcId="{99BB9E7F-EDB1-461D-B0A4-34545ABAD677}" destId="{8D3C7F5D-DD78-4CB5-B15A-4A6DB25ECB4A}" srcOrd="0" destOrd="0" presId="urn:microsoft.com/office/officeart/2005/8/layout/hierarchy2"/>
    <dgm:cxn modelId="{CEC0C564-1A8F-4D81-B184-F6C2889DF284}" type="presOf" srcId="{5BA4451B-8F06-43B9-82FD-12C853CE06C2}" destId="{6456AA10-C29E-41B6-B190-FA92B517FA77}" srcOrd="0" destOrd="0" presId="urn:microsoft.com/office/officeart/2005/8/layout/hierarchy2"/>
    <dgm:cxn modelId="{5BEC5F45-4C0D-4CA2-AD32-94C4237C07A1}" type="presOf" srcId="{1121F9DE-C36B-4BF9-8469-132A9E2E27E4}" destId="{08BDAAE4-02AC-47BF-AF25-BB4675A13F74}" srcOrd="1" destOrd="0" presId="urn:microsoft.com/office/officeart/2005/8/layout/hierarchy2"/>
    <dgm:cxn modelId="{6E21C866-4EA0-4151-979F-288DAC56244D}" type="presOf" srcId="{9307D46E-0621-41B7-82CB-7106927BC183}" destId="{75F22F0B-D22E-408D-A7C3-EBF8B19814D2}" srcOrd="0" destOrd="0" presId="urn:microsoft.com/office/officeart/2005/8/layout/hierarchy2"/>
    <dgm:cxn modelId="{B865CD49-8979-4754-B422-127693AF1EB3}" type="presOf" srcId="{4D182E45-36B8-4FBC-B242-B8D39005B98F}" destId="{BC5A79BB-8A9E-4AEA-8109-F6BB822CA370}" srcOrd="1" destOrd="0" presId="urn:microsoft.com/office/officeart/2005/8/layout/hierarchy2"/>
    <dgm:cxn modelId="{7FA4EC49-526E-4814-9E4B-E272752821FA}" type="presOf" srcId="{F32AAC19-56A1-4B4E-8857-87904D006FBE}" destId="{C1D89F43-358B-458F-95D5-1ECD5FE9D686}" srcOrd="1" destOrd="0" presId="urn:microsoft.com/office/officeart/2005/8/layout/hierarchy2"/>
    <dgm:cxn modelId="{19F7D64E-87D0-4A3F-809C-CD27CD389CF5}" type="presOf" srcId="{561F305C-6FEC-4981-9F55-A279181C172F}" destId="{7183D3E8-EFBC-4E3B-A10B-3DE4813BFBA6}" srcOrd="0" destOrd="0" presId="urn:microsoft.com/office/officeart/2005/8/layout/hierarchy2"/>
    <dgm:cxn modelId="{99625F51-F1D9-4B90-BDC0-7DA1FE794DD5}" srcId="{18674B8D-D8DC-4B72-96C2-27C8976AE898}" destId="{14DFE136-30D2-4660-88CD-D2559A26A772}" srcOrd="2" destOrd="0" parTransId="{948893CE-74DB-4AA5-B2B0-FF749CB7E4C6}" sibTransId="{597C2C9F-F1C8-4DB9-9C86-32829236A4A9}"/>
    <dgm:cxn modelId="{C9696B73-5A12-48AC-B396-AF003C86CB37}" type="presOf" srcId="{14DFE136-30D2-4660-88CD-D2559A26A772}" destId="{9C867FFD-AE13-41D1-93E8-EED7B39E6B2E}" srcOrd="0" destOrd="0" presId="urn:microsoft.com/office/officeart/2005/8/layout/hierarchy2"/>
    <dgm:cxn modelId="{58BF5575-B1CB-4569-AA6D-34FFC290BCB1}" type="presOf" srcId="{64A0A0B2-6634-44EE-AC74-701AA60175FA}" destId="{7C1F1851-5DE1-4EA8-AFF4-F727347B4BF4}" srcOrd="0" destOrd="0" presId="urn:microsoft.com/office/officeart/2005/8/layout/hierarchy2"/>
    <dgm:cxn modelId="{65A39355-E0DA-4ECC-AD6D-BC84A3D802E2}" type="presOf" srcId="{425418CD-3E17-4BFD-8C27-C18BDDC12E71}" destId="{A7C8F360-A672-46B8-9137-6A556243FB04}" srcOrd="1" destOrd="0" presId="urn:microsoft.com/office/officeart/2005/8/layout/hierarchy2"/>
    <dgm:cxn modelId="{AB61F576-C49A-4956-98BC-DE1D87F95143}" type="presOf" srcId="{920FF52E-0C86-4E48-98E5-954195800E87}" destId="{98A8323A-50B6-4356-A572-CEDDB7B9DC1E}" srcOrd="0" destOrd="0" presId="urn:microsoft.com/office/officeart/2005/8/layout/hierarchy2"/>
    <dgm:cxn modelId="{8CA46078-2989-4A88-84F5-F711C3463E95}" type="presOf" srcId="{2A958CED-A48B-472F-9A2B-072D9BDDA502}" destId="{5866CC37-50AE-4B3A-9B42-26DEA3F2327E}" srcOrd="0" destOrd="0" presId="urn:microsoft.com/office/officeart/2005/8/layout/hierarchy2"/>
    <dgm:cxn modelId="{8F408A78-52B4-4412-8BAE-0D336E19B5B8}" type="presOf" srcId="{CD4A980E-7312-48E0-A8A7-792D6A2746AF}" destId="{C38CA6E0-91DD-4788-8533-B08995D626DC}" srcOrd="1" destOrd="0" presId="urn:microsoft.com/office/officeart/2005/8/layout/hierarchy2"/>
    <dgm:cxn modelId="{05BFF278-3D1B-418F-B4A8-E118E4075773}" type="presOf" srcId="{1EF5FC05-21B1-4C52-836B-8C30C67339BD}" destId="{04AF2A37-4AC8-48B1-8C28-A068659044C3}" srcOrd="1" destOrd="0" presId="urn:microsoft.com/office/officeart/2005/8/layout/hierarchy2"/>
    <dgm:cxn modelId="{A249D679-8C53-4EA2-AF33-5C65B95915E6}" type="presOf" srcId="{2B0B3091-9AC3-435B-ADE0-857C421DC213}" destId="{3DAC5097-FA61-446E-B0F5-1C45DFAA7142}" srcOrd="0" destOrd="0" presId="urn:microsoft.com/office/officeart/2005/8/layout/hierarchy2"/>
    <dgm:cxn modelId="{AE21757C-7C84-4DA5-8A53-89F1991CA423}" type="presOf" srcId="{EF52DD48-A53D-4F7A-A13F-FF734126E585}" destId="{A6833629-12AA-4F39-8084-402F78BD7F60}" srcOrd="0" destOrd="0" presId="urn:microsoft.com/office/officeart/2005/8/layout/hierarchy2"/>
    <dgm:cxn modelId="{46A67E7C-72E1-433E-B0F6-E7183E094606}" type="presOf" srcId="{1EF5FC05-21B1-4C52-836B-8C30C67339BD}" destId="{D2B48A25-E299-4E7A-9778-A458158A101B}" srcOrd="0" destOrd="0" presId="urn:microsoft.com/office/officeart/2005/8/layout/hierarchy2"/>
    <dgm:cxn modelId="{FAABBC7C-3234-47FE-B89A-8D932D26A949}" type="presOf" srcId="{1A31FD73-F80A-4CCE-AB84-88BE5A2FE831}" destId="{AC1D3AD2-4722-4588-915E-86716AA45DD0}" srcOrd="0" destOrd="0" presId="urn:microsoft.com/office/officeart/2005/8/layout/hierarchy2"/>
    <dgm:cxn modelId="{EC7B6C80-AD53-44D8-9402-8E67B63AADF9}" type="presOf" srcId="{A820270D-2BE3-49D4-B558-85147E09826A}" destId="{556C8340-8BE1-40A0-B375-596148A5B4EB}" srcOrd="0" destOrd="0" presId="urn:microsoft.com/office/officeart/2005/8/layout/hierarchy2"/>
    <dgm:cxn modelId="{EA8F0B86-6503-44C3-A793-E030F8816AA5}" type="presOf" srcId="{55F5A186-9630-42C8-90AB-8A13D6CE53C9}" destId="{9F5DBB5E-D7BA-46ED-9F28-87A2EA3E3670}" srcOrd="0" destOrd="0" presId="urn:microsoft.com/office/officeart/2005/8/layout/hierarchy2"/>
    <dgm:cxn modelId="{FD0C6E87-99FA-40D7-978E-86D85FC97254}" type="presOf" srcId="{48AA9C9C-A83F-4692-B245-9D85B70C90DD}" destId="{98A0154A-0389-4F6C-9351-CCEA51A6EA32}" srcOrd="0" destOrd="0" presId="urn:microsoft.com/office/officeart/2005/8/layout/hierarchy2"/>
    <dgm:cxn modelId="{FC9D198C-9549-4472-B552-75D8705FF375}" srcId="{A820270D-2BE3-49D4-B558-85147E09826A}" destId="{128FB4B8-2B5C-4058-BBE4-ED81563F2E9B}" srcOrd="1" destOrd="0" parTransId="{1C0C9010-D6ED-451D-B668-8DB63D0117B5}" sibTransId="{42EF2E1E-A0E2-4B88-8BC2-EEFB449ABD62}"/>
    <dgm:cxn modelId="{EF6DFC8D-2E2F-490C-9E2F-BCA049984312}" srcId="{4CAEF208-A9A3-4950-9F5D-B6182894BDB0}" destId="{8FEB737F-38ED-4AC5-A432-BD5B1525840A}" srcOrd="3" destOrd="0" parTransId="{1EF5FC05-21B1-4C52-836B-8C30C67339BD}" sibTransId="{A644A41B-D58E-4294-8A23-37112A6A9152}"/>
    <dgm:cxn modelId="{0C7F328F-BA9E-4150-A328-EBECF5B93155}" type="presOf" srcId="{E62EC662-39FA-498B-9B93-9A486DA3309A}" destId="{9FD86586-8C44-475A-A45A-4842CB47889F}" srcOrd="0" destOrd="0" presId="urn:microsoft.com/office/officeart/2005/8/layout/hierarchy2"/>
    <dgm:cxn modelId="{A7A98090-5CFF-47CE-ACDF-688A50D7EAF5}" type="presOf" srcId="{CDFF6C79-8249-4ECE-ADC1-986B7D2ECC93}" destId="{0543CC2F-DD31-4A4C-BBC7-E883CA611A15}" srcOrd="0" destOrd="0" presId="urn:microsoft.com/office/officeart/2005/8/layout/hierarchy2"/>
    <dgm:cxn modelId="{437A0993-391F-43F9-B36E-CF56DE63779C}" srcId="{EF52DD48-A53D-4F7A-A13F-FF734126E585}" destId="{4CAEF208-A9A3-4950-9F5D-B6182894BDB0}" srcOrd="0" destOrd="0" parTransId="{EFD056C8-C357-4F85-9F88-35246425E705}" sibTransId="{1462B5CF-5768-405F-821D-67904546CE5F}"/>
    <dgm:cxn modelId="{DE9B2193-00B0-47A9-AFA0-EF7A50EB3488}" type="presOf" srcId="{F32AAC19-56A1-4B4E-8857-87904D006FBE}" destId="{817092BB-6CE6-4375-A11E-CB5D6F083483}" srcOrd="0" destOrd="0" presId="urn:microsoft.com/office/officeart/2005/8/layout/hierarchy2"/>
    <dgm:cxn modelId="{C2150794-EA71-4B7D-9802-08E07E50FBB4}" type="presOf" srcId="{A94760B4-5327-4350-B07A-7A87514E0348}" destId="{2A773246-CEF1-49CF-ACE2-D200E4B72D6D}" srcOrd="1" destOrd="0" presId="urn:microsoft.com/office/officeart/2005/8/layout/hierarchy2"/>
    <dgm:cxn modelId="{66F41094-351E-4921-A20C-345C98408F64}" srcId="{18674B8D-D8DC-4B72-96C2-27C8976AE898}" destId="{88A429A5-49D2-4F31-A258-94BCE918734C}" srcOrd="3" destOrd="0" parTransId="{425418CD-3E17-4BFD-8C27-C18BDDC12E71}" sibTransId="{B011ACE1-1554-43BE-A729-8D6D4F98D572}"/>
    <dgm:cxn modelId="{5882E894-5C49-4506-B854-B1B0B6CB70AD}" type="presOf" srcId="{55F5A186-9630-42C8-90AB-8A13D6CE53C9}" destId="{74C5898F-174C-4FA3-B92C-FF226676B693}" srcOrd="1" destOrd="0" presId="urn:microsoft.com/office/officeart/2005/8/layout/hierarchy2"/>
    <dgm:cxn modelId="{B82FBD96-AA8B-440B-ADA1-F9E04B168930}" srcId="{64A0A0B2-6634-44EE-AC74-701AA60175FA}" destId="{CDFF6C79-8249-4ECE-ADC1-986B7D2ECC93}" srcOrd="2" destOrd="0" parTransId="{BB541F1D-CFAA-43F9-8FEF-FEEE35A0D8ED}" sibTransId="{8B3FB00F-0440-4D33-AE52-4131E73EE2E5}"/>
    <dgm:cxn modelId="{992ACD9B-E48C-41A8-BDBB-E4C7CB396F78}" type="presOf" srcId="{88A429A5-49D2-4F31-A258-94BCE918734C}" destId="{8C47B35A-192D-4BFD-B421-1AEE7D57EEB8}" srcOrd="0" destOrd="0" presId="urn:microsoft.com/office/officeart/2005/8/layout/hierarchy2"/>
    <dgm:cxn modelId="{21CF06A1-A2F1-4589-92BC-8FECCBEBE68C}" type="presOf" srcId="{1121F9DE-C36B-4BF9-8469-132A9E2E27E4}" destId="{EF70750D-B8AD-47EA-851F-223F8134262E}" srcOrd="0" destOrd="0" presId="urn:microsoft.com/office/officeart/2005/8/layout/hierarchy2"/>
    <dgm:cxn modelId="{C0864FA6-8792-403B-917D-DBE37BE9A55E}" type="presOf" srcId="{920FF52E-0C86-4E48-98E5-954195800E87}" destId="{D3B1A5F2-2CB2-4670-9CAF-2A21222FC03A}" srcOrd="1" destOrd="0" presId="urn:microsoft.com/office/officeart/2005/8/layout/hierarchy2"/>
    <dgm:cxn modelId="{CD5BD3A6-0C64-40C8-9E2C-DF4E07A51AD5}" srcId="{4CAEF208-A9A3-4950-9F5D-B6182894BDB0}" destId="{4B8EEF64-DE08-4A74-A338-368043DBE192}" srcOrd="2" destOrd="0" parTransId="{560E5849-7267-460C-AB53-705206358ED8}" sibTransId="{24FA7B58-908F-4B6D-B122-752B01F67170}"/>
    <dgm:cxn modelId="{1AB136A7-49B3-4764-8043-C1685E58A0F2}" type="presOf" srcId="{8FEB737F-38ED-4AC5-A432-BD5B1525840A}" destId="{6452D59D-EDC0-44F1-A7F2-67119E90900B}" srcOrd="0" destOrd="0" presId="urn:microsoft.com/office/officeart/2005/8/layout/hierarchy2"/>
    <dgm:cxn modelId="{5E1BBFA9-23E7-429C-AD51-D2869B59E585}" type="presOf" srcId="{560E5849-7267-460C-AB53-705206358ED8}" destId="{47458980-E4FE-444B-96AF-3B481CCF03F3}" srcOrd="1" destOrd="0" presId="urn:microsoft.com/office/officeart/2005/8/layout/hierarchy2"/>
    <dgm:cxn modelId="{E306EAA9-E859-4655-9B88-C2E14EC7570D}" type="presOf" srcId="{948893CE-74DB-4AA5-B2B0-FF749CB7E4C6}" destId="{2A7875E4-6E18-49CA-8779-A80E3F9F251B}" srcOrd="0" destOrd="0" presId="urn:microsoft.com/office/officeart/2005/8/layout/hierarchy2"/>
    <dgm:cxn modelId="{42CF30AB-9DB5-49DF-9530-60C9A31D0CC4}" type="presOf" srcId="{47ED248E-1B81-4412-82E4-25510241E97A}" destId="{A1075657-23F1-4E77-9FE3-52983E374E08}" srcOrd="1" destOrd="0" presId="urn:microsoft.com/office/officeart/2005/8/layout/hierarchy2"/>
    <dgm:cxn modelId="{DE9CF6AC-54E2-464F-A7B6-C9A5BFFEE88B}" type="presOf" srcId="{EFD056C8-C357-4F85-9F88-35246425E705}" destId="{DDE63BC0-3A13-4C71-BDDF-A8A0B7D42821}" srcOrd="0" destOrd="0" presId="urn:microsoft.com/office/officeart/2005/8/layout/hierarchy2"/>
    <dgm:cxn modelId="{53EE6DAE-7980-4357-A3CF-9D060DDD2F73}" type="presOf" srcId="{79B25304-8A19-46D1-9B02-9A7B5881D533}" destId="{C5C85295-E82A-402B-AC30-641C8A2470C7}" srcOrd="0" destOrd="0" presId="urn:microsoft.com/office/officeart/2005/8/layout/hierarchy2"/>
    <dgm:cxn modelId="{A5B4B6B1-94A8-41AE-9DB3-B81FB2D5214C}" type="presOf" srcId="{F90E09F8-B8B5-4B81-ABB3-9B3AD2AA3BF1}" destId="{07235974-D34C-433F-83B4-F78310451CB7}" srcOrd="1" destOrd="0" presId="urn:microsoft.com/office/officeart/2005/8/layout/hierarchy2"/>
    <dgm:cxn modelId="{F153CAB2-F7D9-4C3C-BAFE-356EA792824F}" type="presOf" srcId="{75DC211D-E4A1-4B39-9890-4375ADC266CA}" destId="{427ECFF2-A4E3-457B-8DD0-C4291ADB2BA9}" srcOrd="1" destOrd="0" presId="urn:microsoft.com/office/officeart/2005/8/layout/hierarchy2"/>
    <dgm:cxn modelId="{9EAFC3B3-271A-4053-B931-C277B64DD413}" type="presOf" srcId="{6D4FA9E0-01DE-465D-AE6E-D0CE73D00E35}" destId="{A07E2CF5-7F84-4557-8329-5F9CF4414295}" srcOrd="1" destOrd="0" presId="urn:microsoft.com/office/officeart/2005/8/layout/hierarchy2"/>
    <dgm:cxn modelId="{721EB9B6-BB5A-415E-A52B-2B0A0F0D089D}" srcId="{4CAEF208-A9A3-4950-9F5D-B6182894BDB0}" destId="{1A31FD73-F80A-4CCE-AB84-88BE5A2FE831}" srcOrd="4" destOrd="0" parTransId="{2B0B3091-9AC3-435B-ADE0-857C421DC213}" sibTransId="{742D7D2A-8D6E-4C40-B710-F5F7FE0060C0}"/>
    <dgm:cxn modelId="{CAC136B7-9774-4890-B274-40604B92BEDE}" type="presOf" srcId="{71C91AEE-9EF1-4789-88C1-B82A3E458E8F}" destId="{9BDA53AC-0126-46A3-A091-20EEDF624CD9}" srcOrd="0" destOrd="0" presId="urn:microsoft.com/office/officeart/2005/8/layout/hierarchy2"/>
    <dgm:cxn modelId="{950396B8-F640-4EEA-A88B-2BBCC718445B}" type="presOf" srcId="{47ED248E-1B81-4412-82E4-25510241E97A}" destId="{C453183C-F7BD-4A5E-8FBB-EB23E7A587CD}" srcOrd="0" destOrd="0" presId="urn:microsoft.com/office/officeart/2005/8/layout/hierarchy2"/>
    <dgm:cxn modelId="{CC8C94BC-800B-4834-8097-263DF394AE1E}" srcId="{64A0A0B2-6634-44EE-AC74-701AA60175FA}" destId="{561F305C-6FEC-4981-9F55-A279181C172F}" srcOrd="1" destOrd="0" parTransId="{673D9BD5-05A2-409E-8EDC-447803A8FF64}" sibTransId="{B03BE151-68FA-413F-8BB7-CDB58B982DB6}"/>
    <dgm:cxn modelId="{FFE3A7BD-9705-4931-887F-859F8C08BADD}" type="presOf" srcId="{4272EE1C-7F5B-417E-8C3F-3DFAE188C4F4}" destId="{69C8E479-9D3C-4EFE-B6B0-62318D3AA06C}" srcOrd="0" destOrd="0" presId="urn:microsoft.com/office/officeart/2005/8/layout/hierarchy2"/>
    <dgm:cxn modelId="{7FD4E0BE-3FB0-4E06-BD79-1C77C628D24F}" type="presOf" srcId="{BB541F1D-CFAA-43F9-8FEF-FEEE35A0D8ED}" destId="{110531E7-C317-4032-B06B-E52306C9C1D3}" srcOrd="0" destOrd="0" presId="urn:microsoft.com/office/officeart/2005/8/layout/hierarchy2"/>
    <dgm:cxn modelId="{7F88E4BE-CA87-4145-9F58-35E670C7D19B}" srcId="{A820270D-2BE3-49D4-B558-85147E09826A}" destId="{71C91AEE-9EF1-4789-88C1-B82A3E458E8F}" srcOrd="4" destOrd="0" parTransId="{CD4A980E-7312-48E0-A8A7-792D6A2746AF}" sibTransId="{185B519E-9C70-4500-A8DB-EEF481C3F896}"/>
    <dgm:cxn modelId="{7460D2C5-B050-428D-A1B6-E4CD2B08840A}" type="presOf" srcId="{1C0C9010-D6ED-451D-B668-8DB63D0117B5}" destId="{308539F2-39E0-4D80-BC62-19385C327989}" srcOrd="1" destOrd="0" presId="urn:microsoft.com/office/officeart/2005/8/layout/hierarchy2"/>
    <dgm:cxn modelId="{933DB2C6-C210-4045-8AFD-5D6E865216FF}" type="presOf" srcId="{128FB4B8-2B5C-4058-BBE4-ED81563F2E9B}" destId="{FBC392A5-4C5A-49BE-9A76-C9A36C3EB0E9}" srcOrd="0" destOrd="0" presId="urn:microsoft.com/office/officeart/2005/8/layout/hierarchy2"/>
    <dgm:cxn modelId="{21C7BBC8-C863-4D82-84F3-A2D48252822C}" srcId="{A820270D-2BE3-49D4-B558-85147E09826A}" destId="{4272EE1C-7F5B-417E-8C3F-3DFAE188C4F4}" srcOrd="2" destOrd="0" parTransId="{47ED248E-1B81-4412-82E4-25510241E97A}" sibTransId="{72A475FF-FA42-4636-AC00-4D0057ACE52A}"/>
    <dgm:cxn modelId="{567076CB-3450-4960-9E48-FAA0DC62EE69}" type="presOf" srcId="{6D4FA9E0-01DE-465D-AE6E-D0CE73D00E35}" destId="{5FB5F01B-EAE6-4ED5-90C8-8BBB6C7B2A7B}" srcOrd="0" destOrd="0" presId="urn:microsoft.com/office/officeart/2005/8/layout/hierarchy2"/>
    <dgm:cxn modelId="{1B2E96CD-E22C-45B3-AEB3-48F6568C3DB6}" srcId="{A1E252E1-53D6-4222-9797-6CCBA77A76B8}" destId="{EF52DD48-A53D-4F7A-A13F-FF734126E585}" srcOrd="0" destOrd="0" parTransId="{BDAF46A8-F86C-42FF-80E2-4D9FC6A4B670}" sibTransId="{8A191B04-0171-4105-A974-9D9ABE0D39BD}"/>
    <dgm:cxn modelId="{4BC2BCCE-3E76-40C4-B30B-455C387593C4}" srcId="{4CAEF208-A9A3-4950-9F5D-B6182894BDB0}" destId="{18674B8D-D8DC-4B72-96C2-27C8976AE898}" srcOrd="0" destOrd="0" parTransId="{F90E09F8-B8B5-4B81-ABB3-9B3AD2AA3BF1}" sibTransId="{128C0521-2FC5-406F-952E-E38392A4D464}"/>
    <dgm:cxn modelId="{394FABD2-AE04-4F6E-8002-44101619EDF9}" srcId="{9307D46E-0621-41B7-82CB-7106927BC183}" destId="{64A0A0B2-6634-44EE-AC74-701AA60175FA}" srcOrd="1" destOrd="0" parTransId="{650DCAFA-0C2D-4D95-BDDC-DFB22C9D70AC}" sibTransId="{9D49DC03-25DD-4623-8EF5-67A9001B536D}"/>
    <dgm:cxn modelId="{CD2821D3-18D6-48D1-9ED4-04D1CFCAF5E9}" type="presOf" srcId="{1C0C9010-D6ED-451D-B668-8DB63D0117B5}" destId="{F62E9127-ACC4-40C1-9CF8-40CCAB6A7BC4}" srcOrd="0" destOrd="0" presId="urn:microsoft.com/office/officeart/2005/8/layout/hierarchy2"/>
    <dgm:cxn modelId="{EFA6D2D3-966F-4041-9CDC-09187CFD1C33}" srcId="{A820270D-2BE3-49D4-B558-85147E09826A}" destId="{99BB9E7F-EDB1-461D-B0A4-34545ABAD677}" srcOrd="3" destOrd="0" parTransId="{F32AAC19-56A1-4B4E-8857-87904D006FBE}" sibTransId="{D7618EE0-2479-4FC5-AD93-E50A03429C37}"/>
    <dgm:cxn modelId="{6BA1B3DA-099C-4CC8-9288-5ADAFE88D5D4}" type="presOf" srcId="{2B0B3091-9AC3-435B-ADE0-857C421DC213}" destId="{CC403535-5295-416F-8457-3CD51B33C107}" srcOrd="1" destOrd="0" presId="urn:microsoft.com/office/officeart/2005/8/layout/hierarchy2"/>
    <dgm:cxn modelId="{B5F330DF-D023-4D40-B995-D916579EB41A}" srcId="{9307D46E-0621-41B7-82CB-7106927BC183}" destId="{A820270D-2BE3-49D4-B558-85147E09826A}" srcOrd="0" destOrd="0" parTransId="{8284D8A2-7C5A-4D35-884D-D39F59F2C49D}" sibTransId="{5FE666AE-318D-4C12-ADB1-F009A62A5537}"/>
    <dgm:cxn modelId="{AAEC57E4-0730-46E3-A26D-1CBB9D68E2D4}" type="presOf" srcId="{650DCAFA-0C2D-4D95-BDDC-DFB22C9D70AC}" destId="{FD403C12-70A1-4277-A616-55CAC41436C3}" srcOrd="1" destOrd="0" presId="urn:microsoft.com/office/officeart/2005/8/layout/hierarchy2"/>
    <dgm:cxn modelId="{3A5C38E5-2D69-4EEC-9D43-71BC6BB43EAF}" type="presOf" srcId="{560E5849-7267-460C-AB53-705206358ED8}" destId="{DD700816-0056-4FEB-AB8B-F770668BDFA6}" srcOrd="0" destOrd="0" presId="urn:microsoft.com/office/officeart/2005/8/layout/hierarchy2"/>
    <dgm:cxn modelId="{F8186BE5-E72A-4626-B389-A4A039369FF4}" type="presOf" srcId="{4CAEF208-A9A3-4950-9F5D-B6182894BDB0}" destId="{041DB5B6-80E5-48DF-8A60-94DBA21AE235}" srcOrd="0" destOrd="0" presId="urn:microsoft.com/office/officeart/2005/8/layout/hierarchy2"/>
    <dgm:cxn modelId="{7087AAEA-E602-40D9-9DCE-4EF50DE470D6}" srcId="{4CAEF208-A9A3-4950-9F5D-B6182894BDB0}" destId="{E410AE5B-387E-4803-940E-01DA05FA37FA}" srcOrd="1" destOrd="0" parTransId="{6D4FA9E0-01DE-465D-AE6E-D0CE73D00E35}" sibTransId="{11A5C5AB-A2D6-40A6-9352-E994ECE7C80A}"/>
    <dgm:cxn modelId="{717501EC-E5D4-4F41-8850-2F92BBFF2BC4}" type="presOf" srcId="{4B8EEF64-DE08-4A74-A338-368043DBE192}" destId="{56B45CCA-7595-439A-8F1D-F8185D1001A7}" srcOrd="0" destOrd="0" presId="urn:microsoft.com/office/officeart/2005/8/layout/hierarchy2"/>
    <dgm:cxn modelId="{22888EF0-8AD9-45A9-BFFB-14844FC61FE5}" type="presOf" srcId="{4D182E45-36B8-4FBC-B242-B8D39005B98F}" destId="{25C26ECE-4C1B-4A0A-AC8D-6762EA28CD16}" srcOrd="0" destOrd="0" presId="urn:microsoft.com/office/officeart/2005/8/layout/hierarchy2"/>
    <dgm:cxn modelId="{DB508AF1-9EB3-45DE-B8F3-7AEDF98C101E}" type="presOf" srcId="{948893CE-74DB-4AA5-B2B0-FF749CB7E4C6}" destId="{A8641F94-0CF4-47D9-871E-3576460D5978}" srcOrd="1" destOrd="0" presId="urn:microsoft.com/office/officeart/2005/8/layout/hierarchy2"/>
    <dgm:cxn modelId="{EE5C7BF8-27D9-47B9-934D-9C60893B9F05}" srcId="{64A0A0B2-6634-44EE-AC74-701AA60175FA}" destId="{2A958CED-A48B-472F-9A2B-072D9BDDA502}" srcOrd="0" destOrd="0" parTransId="{4D182E45-36B8-4FBC-B242-B8D39005B98F}" sibTransId="{051E51A4-55E6-475E-B8B7-242DDADC09A5}"/>
    <dgm:cxn modelId="{0922A7F9-15E4-4E6E-8EF7-71B2D21E0DC8}" type="presOf" srcId="{425418CD-3E17-4BFD-8C27-C18BDDC12E71}" destId="{2DA0EB35-3ED7-4DBF-A97B-A5F15B7E5A1B}" srcOrd="0" destOrd="0" presId="urn:microsoft.com/office/officeart/2005/8/layout/hierarchy2"/>
    <dgm:cxn modelId="{F5394FFE-4817-49F5-91D6-77DA13B12C2C}" type="presOf" srcId="{75DC211D-E4A1-4B39-9890-4375ADC266CA}" destId="{7A82E1DA-A5EF-4D16-9A85-C3F8F682E28F}" srcOrd="0" destOrd="0" presId="urn:microsoft.com/office/officeart/2005/8/layout/hierarchy2"/>
    <dgm:cxn modelId="{5344BA84-0899-43CD-9620-0F7CBB78844C}" type="presParOf" srcId="{764AC288-8517-4A01-A382-93C50C4E29B5}" destId="{DB5310F7-5ACE-4EE6-82CC-172424F49626}" srcOrd="0" destOrd="0" presId="urn:microsoft.com/office/officeart/2005/8/layout/hierarchy2"/>
    <dgm:cxn modelId="{48C62869-8D5F-426E-BBDF-9ABC63F22049}" type="presParOf" srcId="{DB5310F7-5ACE-4EE6-82CC-172424F49626}" destId="{A6833629-12AA-4F39-8084-402F78BD7F60}" srcOrd="0" destOrd="0" presId="urn:microsoft.com/office/officeart/2005/8/layout/hierarchy2"/>
    <dgm:cxn modelId="{D6BD71FD-E211-44F7-B390-3BAA410E6392}" type="presParOf" srcId="{DB5310F7-5ACE-4EE6-82CC-172424F49626}" destId="{2D8AEFCF-90DE-4E48-835D-30C4F1C0AE38}" srcOrd="1" destOrd="0" presId="urn:microsoft.com/office/officeart/2005/8/layout/hierarchy2"/>
    <dgm:cxn modelId="{CB165E59-F2DD-4B28-B31E-AC988EEBA8CA}" type="presParOf" srcId="{2D8AEFCF-90DE-4E48-835D-30C4F1C0AE38}" destId="{DDE63BC0-3A13-4C71-BDDF-A8A0B7D42821}" srcOrd="0" destOrd="0" presId="urn:microsoft.com/office/officeart/2005/8/layout/hierarchy2"/>
    <dgm:cxn modelId="{6E7B06E3-2713-4E24-99DF-1EE67A6F5891}" type="presParOf" srcId="{DDE63BC0-3A13-4C71-BDDF-A8A0B7D42821}" destId="{AA6B4A8D-182A-40F9-8B84-5FFBA2A3D5BE}" srcOrd="0" destOrd="0" presId="urn:microsoft.com/office/officeart/2005/8/layout/hierarchy2"/>
    <dgm:cxn modelId="{34EFE91F-9934-4158-9189-21CAD0F03C44}" type="presParOf" srcId="{2D8AEFCF-90DE-4E48-835D-30C4F1C0AE38}" destId="{74AB6207-75A9-44FD-B4A3-2A53DDF1DC2B}" srcOrd="1" destOrd="0" presId="urn:microsoft.com/office/officeart/2005/8/layout/hierarchy2"/>
    <dgm:cxn modelId="{293C3389-EDD4-4929-8E84-167F1161BD8F}" type="presParOf" srcId="{74AB6207-75A9-44FD-B4A3-2A53DDF1DC2B}" destId="{041DB5B6-80E5-48DF-8A60-94DBA21AE235}" srcOrd="0" destOrd="0" presId="urn:microsoft.com/office/officeart/2005/8/layout/hierarchy2"/>
    <dgm:cxn modelId="{9D0A250D-FBAF-4016-A6AF-0D6BB1C09DA8}" type="presParOf" srcId="{74AB6207-75A9-44FD-B4A3-2A53DDF1DC2B}" destId="{EA3B42D7-1F65-4E60-A450-0092F7B181DD}" srcOrd="1" destOrd="0" presId="urn:microsoft.com/office/officeart/2005/8/layout/hierarchy2"/>
    <dgm:cxn modelId="{D55905B8-B705-4F75-99B7-93B2F18596EC}" type="presParOf" srcId="{EA3B42D7-1F65-4E60-A450-0092F7B181DD}" destId="{3305505E-9EDD-4272-9485-989C6CD73DD0}" srcOrd="0" destOrd="0" presId="urn:microsoft.com/office/officeart/2005/8/layout/hierarchy2"/>
    <dgm:cxn modelId="{BE7A2947-86C5-46EC-AF28-7BAFA4C86DBA}" type="presParOf" srcId="{3305505E-9EDD-4272-9485-989C6CD73DD0}" destId="{07235974-D34C-433F-83B4-F78310451CB7}" srcOrd="0" destOrd="0" presId="urn:microsoft.com/office/officeart/2005/8/layout/hierarchy2"/>
    <dgm:cxn modelId="{BC3ABADA-4706-492C-877F-946C7DA05112}" type="presParOf" srcId="{EA3B42D7-1F65-4E60-A450-0092F7B181DD}" destId="{2EFAFB23-B868-4529-B70C-527F424FD471}" srcOrd="1" destOrd="0" presId="urn:microsoft.com/office/officeart/2005/8/layout/hierarchy2"/>
    <dgm:cxn modelId="{40BD5333-0F2A-4676-81E7-4B8DCE8C21A7}" type="presParOf" srcId="{2EFAFB23-B868-4529-B70C-527F424FD471}" destId="{67CA5C3B-4CFA-41D8-AC41-304058409BBD}" srcOrd="0" destOrd="0" presId="urn:microsoft.com/office/officeart/2005/8/layout/hierarchy2"/>
    <dgm:cxn modelId="{881C23DF-60F7-4135-97B9-0CA0807914AD}" type="presParOf" srcId="{2EFAFB23-B868-4529-B70C-527F424FD471}" destId="{EDFB2AC4-9CC6-492A-8EC7-E9851137F764}" srcOrd="1" destOrd="0" presId="urn:microsoft.com/office/officeart/2005/8/layout/hierarchy2"/>
    <dgm:cxn modelId="{95A6BD22-689A-4FDB-8604-0E0C1B8791BE}" type="presParOf" srcId="{EDFB2AC4-9CC6-492A-8EC7-E9851137F764}" destId="{7A82E1DA-A5EF-4D16-9A85-C3F8F682E28F}" srcOrd="0" destOrd="0" presId="urn:microsoft.com/office/officeart/2005/8/layout/hierarchy2"/>
    <dgm:cxn modelId="{83D73871-CB44-4C22-B86B-1E300C061F29}" type="presParOf" srcId="{7A82E1DA-A5EF-4D16-9A85-C3F8F682E28F}" destId="{427ECFF2-A4E3-457B-8DD0-C4291ADB2BA9}" srcOrd="0" destOrd="0" presId="urn:microsoft.com/office/officeart/2005/8/layout/hierarchy2"/>
    <dgm:cxn modelId="{CB49C103-2241-4B9A-91A8-6324BB3F4859}" type="presParOf" srcId="{EDFB2AC4-9CC6-492A-8EC7-E9851137F764}" destId="{CE40FA88-586E-49DC-807D-2291D7B59C25}" srcOrd="1" destOrd="0" presId="urn:microsoft.com/office/officeart/2005/8/layout/hierarchy2"/>
    <dgm:cxn modelId="{DBACDE35-4563-4156-9628-CFCAEFAD2218}" type="presParOf" srcId="{CE40FA88-586E-49DC-807D-2291D7B59C25}" destId="{9FD86586-8C44-475A-A45A-4842CB47889F}" srcOrd="0" destOrd="0" presId="urn:microsoft.com/office/officeart/2005/8/layout/hierarchy2"/>
    <dgm:cxn modelId="{4126AF71-B57A-47BB-9CDF-D12679974D6B}" type="presParOf" srcId="{CE40FA88-586E-49DC-807D-2291D7B59C25}" destId="{7CB7221B-2F3D-44AC-9FA5-12075BCA63CA}" srcOrd="1" destOrd="0" presId="urn:microsoft.com/office/officeart/2005/8/layout/hierarchy2"/>
    <dgm:cxn modelId="{A65D4FFC-6546-47E8-9F78-D66377902917}" type="presParOf" srcId="{EDFB2AC4-9CC6-492A-8EC7-E9851137F764}" destId="{9F5DBB5E-D7BA-46ED-9F28-87A2EA3E3670}" srcOrd="2" destOrd="0" presId="urn:microsoft.com/office/officeart/2005/8/layout/hierarchy2"/>
    <dgm:cxn modelId="{DB7C712C-B865-46F6-BC64-E59478234F99}" type="presParOf" srcId="{9F5DBB5E-D7BA-46ED-9F28-87A2EA3E3670}" destId="{74C5898F-174C-4FA3-B92C-FF226676B693}" srcOrd="0" destOrd="0" presId="urn:microsoft.com/office/officeart/2005/8/layout/hierarchy2"/>
    <dgm:cxn modelId="{53FF79D4-DA17-434E-85E7-89EC665D92A8}" type="presParOf" srcId="{EDFB2AC4-9CC6-492A-8EC7-E9851137F764}" destId="{195C2012-4DDC-4CE1-A331-0230219583BD}" srcOrd="3" destOrd="0" presId="urn:microsoft.com/office/officeart/2005/8/layout/hierarchy2"/>
    <dgm:cxn modelId="{8A98EECB-24D4-40C8-BC23-8A71BBE1B030}" type="presParOf" srcId="{195C2012-4DDC-4CE1-A331-0230219583BD}" destId="{EB982E3A-D239-42C5-A01A-113867D9E92B}" srcOrd="0" destOrd="0" presId="urn:microsoft.com/office/officeart/2005/8/layout/hierarchy2"/>
    <dgm:cxn modelId="{5D2B7FA4-A9E7-4667-A0F9-CA100F8DC9A9}" type="presParOf" srcId="{195C2012-4DDC-4CE1-A331-0230219583BD}" destId="{CC5A2C13-15E5-4AB3-B6BA-1D07255C4C68}" srcOrd="1" destOrd="0" presId="urn:microsoft.com/office/officeart/2005/8/layout/hierarchy2"/>
    <dgm:cxn modelId="{9FD8E215-5A3D-411F-B8CC-380EC3BEB0EB}" type="presParOf" srcId="{EDFB2AC4-9CC6-492A-8EC7-E9851137F764}" destId="{2A7875E4-6E18-49CA-8779-A80E3F9F251B}" srcOrd="4" destOrd="0" presId="urn:microsoft.com/office/officeart/2005/8/layout/hierarchy2"/>
    <dgm:cxn modelId="{5ACFBF2A-C4F6-4D12-8BE2-4CDBCF978EEF}" type="presParOf" srcId="{2A7875E4-6E18-49CA-8779-A80E3F9F251B}" destId="{A8641F94-0CF4-47D9-871E-3576460D5978}" srcOrd="0" destOrd="0" presId="urn:microsoft.com/office/officeart/2005/8/layout/hierarchy2"/>
    <dgm:cxn modelId="{4096A21A-D4AC-475E-959C-F4E4806A7A3C}" type="presParOf" srcId="{EDFB2AC4-9CC6-492A-8EC7-E9851137F764}" destId="{491B3200-F223-4509-8E0B-59597A54B6C7}" srcOrd="5" destOrd="0" presId="urn:microsoft.com/office/officeart/2005/8/layout/hierarchy2"/>
    <dgm:cxn modelId="{9952B338-FD50-47E5-B024-5A93927FCA52}" type="presParOf" srcId="{491B3200-F223-4509-8E0B-59597A54B6C7}" destId="{9C867FFD-AE13-41D1-93E8-EED7B39E6B2E}" srcOrd="0" destOrd="0" presId="urn:microsoft.com/office/officeart/2005/8/layout/hierarchy2"/>
    <dgm:cxn modelId="{64EC64DA-ECBA-40F9-9C71-25B7A458669F}" type="presParOf" srcId="{491B3200-F223-4509-8E0B-59597A54B6C7}" destId="{0AEEF63D-39FE-40B9-854C-04F00A709053}" srcOrd="1" destOrd="0" presId="urn:microsoft.com/office/officeart/2005/8/layout/hierarchy2"/>
    <dgm:cxn modelId="{2797FBA9-8725-433B-8FCD-CD9A7B5279D5}" type="presParOf" srcId="{EDFB2AC4-9CC6-492A-8EC7-E9851137F764}" destId="{2DA0EB35-3ED7-4DBF-A97B-A5F15B7E5A1B}" srcOrd="6" destOrd="0" presId="urn:microsoft.com/office/officeart/2005/8/layout/hierarchy2"/>
    <dgm:cxn modelId="{E8866CCF-7673-483F-9913-A607B6002ACC}" type="presParOf" srcId="{2DA0EB35-3ED7-4DBF-A97B-A5F15B7E5A1B}" destId="{A7C8F360-A672-46B8-9137-6A556243FB04}" srcOrd="0" destOrd="0" presId="urn:microsoft.com/office/officeart/2005/8/layout/hierarchy2"/>
    <dgm:cxn modelId="{BCA9AB7D-22AC-47E4-973A-08A207E4FB15}" type="presParOf" srcId="{EDFB2AC4-9CC6-492A-8EC7-E9851137F764}" destId="{BF5229DC-6845-4F09-8C73-C7CDB5FD269C}" srcOrd="7" destOrd="0" presId="urn:microsoft.com/office/officeart/2005/8/layout/hierarchy2"/>
    <dgm:cxn modelId="{22727878-1B81-4B9A-A4C1-E36B4B9B35BA}" type="presParOf" srcId="{BF5229DC-6845-4F09-8C73-C7CDB5FD269C}" destId="{8C47B35A-192D-4BFD-B421-1AEE7D57EEB8}" srcOrd="0" destOrd="0" presId="urn:microsoft.com/office/officeart/2005/8/layout/hierarchy2"/>
    <dgm:cxn modelId="{7F6CDFEA-09E4-404A-A0E7-3A7D03693613}" type="presParOf" srcId="{BF5229DC-6845-4F09-8C73-C7CDB5FD269C}" destId="{A8E0183E-655C-4DE2-9E33-AD1C4AFA364F}" srcOrd="1" destOrd="0" presId="urn:microsoft.com/office/officeart/2005/8/layout/hierarchy2"/>
    <dgm:cxn modelId="{06ADD0CD-CB9A-45CE-B4FD-E7540B10B545}" type="presParOf" srcId="{EA3B42D7-1F65-4E60-A450-0092F7B181DD}" destId="{5FB5F01B-EAE6-4ED5-90C8-8BBB6C7B2A7B}" srcOrd="2" destOrd="0" presId="urn:microsoft.com/office/officeart/2005/8/layout/hierarchy2"/>
    <dgm:cxn modelId="{F8B455DE-7803-4DAE-9DF0-5B9B9877FD87}" type="presParOf" srcId="{5FB5F01B-EAE6-4ED5-90C8-8BBB6C7B2A7B}" destId="{A07E2CF5-7F84-4557-8329-5F9CF4414295}" srcOrd="0" destOrd="0" presId="urn:microsoft.com/office/officeart/2005/8/layout/hierarchy2"/>
    <dgm:cxn modelId="{5177D23D-3D1F-482A-830E-DC3A6D5C53FE}" type="presParOf" srcId="{EA3B42D7-1F65-4E60-A450-0092F7B181DD}" destId="{71393EAF-4F6A-4015-B9F1-9F6759D3593C}" srcOrd="3" destOrd="0" presId="urn:microsoft.com/office/officeart/2005/8/layout/hierarchy2"/>
    <dgm:cxn modelId="{5235054A-683C-4752-98DA-F996416894A8}" type="presParOf" srcId="{71393EAF-4F6A-4015-B9F1-9F6759D3593C}" destId="{701A2AE2-4EA4-4434-AC77-3EDD47AB78C0}" srcOrd="0" destOrd="0" presId="urn:microsoft.com/office/officeart/2005/8/layout/hierarchy2"/>
    <dgm:cxn modelId="{883D389B-1961-4491-AFCF-11BE3B0968A2}" type="presParOf" srcId="{71393EAF-4F6A-4015-B9F1-9F6759D3593C}" destId="{E18948C6-F4D5-4AA1-B583-9306E178C7AF}" srcOrd="1" destOrd="0" presId="urn:microsoft.com/office/officeart/2005/8/layout/hierarchy2"/>
    <dgm:cxn modelId="{F77BD071-7DB5-4D85-B842-4614EB5C0E8D}" type="presParOf" srcId="{EA3B42D7-1F65-4E60-A450-0092F7B181DD}" destId="{DD700816-0056-4FEB-AB8B-F770668BDFA6}" srcOrd="4" destOrd="0" presId="urn:microsoft.com/office/officeart/2005/8/layout/hierarchy2"/>
    <dgm:cxn modelId="{2145D64A-D069-4A7B-ABF6-35778AD98216}" type="presParOf" srcId="{DD700816-0056-4FEB-AB8B-F770668BDFA6}" destId="{47458980-E4FE-444B-96AF-3B481CCF03F3}" srcOrd="0" destOrd="0" presId="urn:microsoft.com/office/officeart/2005/8/layout/hierarchy2"/>
    <dgm:cxn modelId="{10FE6FD7-AE3C-49AB-ABEE-8378EB2D42A3}" type="presParOf" srcId="{EA3B42D7-1F65-4E60-A450-0092F7B181DD}" destId="{B932466D-6700-49D6-8946-A1936374C85C}" srcOrd="5" destOrd="0" presId="urn:microsoft.com/office/officeart/2005/8/layout/hierarchy2"/>
    <dgm:cxn modelId="{64384ECB-58F4-4028-A29A-78F94972C236}" type="presParOf" srcId="{B932466D-6700-49D6-8946-A1936374C85C}" destId="{56B45CCA-7595-439A-8F1D-F8185D1001A7}" srcOrd="0" destOrd="0" presId="urn:microsoft.com/office/officeart/2005/8/layout/hierarchy2"/>
    <dgm:cxn modelId="{36F74F80-A8A0-43FD-A582-E0AB4F747603}" type="presParOf" srcId="{B932466D-6700-49D6-8946-A1936374C85C}" destId="{8B4FED62-AC95-41DB-9225-9CA7B892DD41}" srcOrd="1" destOrd="0" presId="urn:microsoft.com/office/officeart/2005/8/layout/hierarchy2"/>
    <dgm:cxn modelId="{6754C494-EA8F-4B2C-821E-DEABDB22D1F4}" type="presParOf" srcId="{EA3B42D7-1F65-4E60-A450-0092F7B181DD}" destId="{D2B48A25-E299-4E7A-9778-A458158A101B}" srcOrd="6" destOrd="0" presId="urn:microsoft.com/office/officeart/2005/8/layout/hierarchy2"/>
    <dgm:cxn modelId="{E9A6D4EC-3EB8-4CDA-B9E7-232682A78869}" type="presParOf" srcId="{D2B48A25-E299-4E7A-9778-A458158A101B}" destId="{04AF2A37-4AC8-48B1-8C28-A068659044C3}" srcOrd="0" destOrd="0" presId="urn:microsoft.com/office/officeart/2005/8/layout/hierarchy2"/>
    <dgm:cxn modelId="{4BC15910-1EE9-425B-88F3-6ACDEB430CFE}" type="presParOf" srcId="{EA3B42D7-1F65-4E60-A450-0092F7B181DD}" destId="{5A613AC5-AC68-4CA9-840B-876BDD6B5541}" srcOrd="7" destOrd="0" presId="urn:microsoft.com/office/officeart/2005/8/layout/hierarchy2"/>
    <dgm:cxn modelId="{E10D8F4C-E738-4B77-A1A8-CAA9CAB392ED}" type="presParOf" srcId="{5A613AC5-AC68-4CA9-840B-876BDD6B5541}" destId="{6452D59D-EDC0-44F1-A7F2-67119E90900B}" srcOrd="0" destOrd="0" presId="urn:microsoft.com/office/officeart/2005/8/layout/hierarchy2"/>
    <dgm:cxn modelId="{56DE968D-4424-4587-9DC2-02A9E1E6CEFD}" type="presParOf" srcId="{5A613AC5-AC68-4CA9-840B-876BDD6B5541}" destId="{1A0F3EC4-7D0D-47C4-A4DC-226751804B88}" srcOrd="1" destOrd="0" presId="urn:microsoft.com/office/officeart/2005/8/layout/hierarchy2"/>
    <dgm:cxn modelId="{1D6E931A-44B1-479E-9732-67CD112AA365}" type="presParOf" srcId="{EA3B42D7-1F65-4E60-A450-0092F7B181DD}" destId="{3DAC5097-FA61-446E-B0F5-1C45DFAA7142}" srcOrd="8" destOrd="0" presId="urn:microsoft.com/office/officeart/2005/8/layout/hierarchy2"/>
    <dgm:cxn modelId="{0368B646-1CB6-4AE1-9865-77CF371FD8EB}" type="presParOf" srcId="{3DAC5097-FA61-446E-B0F5-1C45DFAA7142}" destId="{CC403535-5295-416F-8457-3CD51B33C107}" srcOrd="0" destOrd="0" presId="urn:microsoft.com/office/officeart/2005/8/layout/hierarchy2"/>
    <dgm:cxn modelId="{264590F5-A2AA-451D-AEC7-82B84C94E2CF}" type="presParOf" srcId="{EA3B42D7-1F65-4E60-A450-0092F7B181DD}" destId="{A1757235-548E-445C-85F6-E25B8CC28CFF}" srcOrd="9" destOrd="0" presId="urn:microsoft.com/office/officeart/2005/8/layout/hierarchy2"/>
    <dgm:cxn modelId="{A8906405-830E-4CF7-8DA5-227A622B4459}" type="presParOf" srcId="{A1757235-548E-445C-85F6-E25B8CC28CFF}" destId="{AC1D3AD2-4722-4588-915E-86716AA45DD0}" srcOrd="0" destOrd="0" presId="urn:microsoft.com/office/officeart/2005/8/layout/hierarchy2"/>
    <dgm:cxn modelId="{D37AF5D5-8EA3-4EB1-897C-B09746A57895}" type="presParOf" srcId="{A1757235-548E-445C-85F6-E25B8CC28CFF}" destId="{691787B8-7AF1-49F5-BEFD-46174B21434B}" srcOrd="1" destOrd="0" presId="urn:microsoft.com/office/officeart/2005/8/layout/hierarchy2"/>
    <dgm:cxn modelId="{3D515E30-1C5F-46F8-9D5E-22D0C84CAAA5}" type="presParOf" srcId="{2D8AEFCF-90DE-4E48-835D-30C4F1C0AE38}" destId="{E315612D-8CA7-4ABE-88D2-105A4B3AD739}" srcOrd="2" destOrd="0" presId="urn:microsoft.com/office/officeart/2005/8/layout/hierarchy2"/>
    <dgm:cxn modelId="{4C538543-1B9D-4F6F-9260-FF231DC4892E}" type="presParOf" srcId="{E315612D-8CA7-4ABE-88D2-105A4B3AD739}" destId="{2A773246-CEF1-49CF-ACE2-D200E4B72D6D}" srcOrd="0" destOrd="0" presId="urn:microsoft.com/office/officeart/2005/8/layout/hierarchy2"/>
    <dgm:cxn modelId="{69B49CE4-1FF5-4CA5-A7D5-A8F7C6C328A9}" type="presParOf" srcId="{2D8AEFCF-90DE-4E48-835D-30C4F1C0AE38}" destId="{46030A30-D595-4481-8E1E-0AB0DFE0C40F}" srcOrd="3" destOrd="0" presId="urn:microsoft.com/office/officeart/2005/8/layout/hierarchy2"/>
    <dgm:cxn modelId="{DD76DFCD-FA11-445F-925A-476E6CAEB867}" type="presParOf" srcId="{46030A30-D595-4481-8E1E-0AB0DFE0C40F}" destId="{75F22F0B-D22E-408D-A7C3-EBF8B19814D2}" srcOrd="0" destOrd="0" presId="urn:microsoft.com/office/officeart/2005/8/layout/hierarchy2"/>
    <dgm:cxn modelId="{3C7571BE-9D4F-4D11-9D77-126A3B248D74}" type="presParOf" srcId="{46030A30-D595-4481-8E1E-0AB0DFE0C40F}" destId="{A5064800-0B44-487D-B281-0EF54BEF69C2}" srcOrd="1" destOrd="0" presId="urn:microsoft.com/office/officeart/2005/8/layout/hierarchy2"/>
    <dgm:cxn modelId="{5585903F-0E42-4F1A-9653-65D603CEE5B9}" type="presParOf" srcId="{A5064800-0B44-487D-B281-0EF54BEF69C2}" destId="{6B9DAB97-DF0D-402F-BCF2-7D573BCAF609}" srcOrd="0" destOrd="0" presId="urn:microsoft.com/office/officeart/2005/8/layout/hierarchy2"/>
    <dgm:cxn modelId="{3B061CCC-F2D5-4F26-B53B-407EC21B31F1}" type="presParOf" srcId="{6B9DAB97-DF0D-402F-BCF2-7D573BCAF609}" destId="{A499D6D5-9B03-454E-8A27-C21D43503DEC}" srcOrd="0" destOrd="0" presId="urn:microsoft.com/office/officeart/2005/8/layout/hierarchy2"/>
    <dgm:cxn modelId="{AC147795-97B0-4D86-B948-511453D28254}" type="presParOf" srcId="{A5064800-0B44-487D-B281-0EF54BEF69C2}" destId="{BC34BE50-8F49-4928-96D3-DEB13C22F594}" srcOrd="1" destOrd="0" presId="urn:microsoft.com/office/officeart/2005/8/layout/hierarchy2"/>
    <dgm:cxn modelId="{94557EE7-61FE-4662-8B02-AE28FADEAE16}" type="presParOf" srcId="{BC34BE50-8F49-4928-96D3-DEB13C22F594}" destId="{556C8340-8BE1-40A0-B375-596148A5B4EB}" srcOrd="0" destOrd="0" presId="urn:microsoft.com/office/officeart/2005/8/layout/hierarchy2"/>
    <dgm:cxn modelId="{6B6B153C-D4BE-4379-A815-81120935DBA9}" type="presParOf" srcId="{BC34BE50-8F49-4928-96D3-DEB13C22F594}" destId="{3C563495-8F14-41CB-86AD-7BB20A9A1908}" srcOrd="1" destOrd="0" presId="urn:microsoft.com/office/officeart/2005/8/layout/hierarchy2"/>
    <dgm:cxn modelId="{DAE037BC-E025-429F-8BAF-29D69C360CDF}" type="presParOf" srcId="{3C563495-8F14-41CB-86AD-7BB20A9A1908}" destId="{A201EB78-6F05-462E-8422-E4D747B29B57}" srcOrd="0" destOrd="0" presId="urn:microsoft.com/office/officeart/2005/8/layout/hierarchy2"/>
    <dgm:cxn modelId="{977EF329-DF43-4088-A38B-BFC2F978F559}" type="presParOf" srcId="{A201EB78-6F05-462E-8422-E4D747B29B57}" destId="{2D829B79-FFE7-45AE-8869-82A4CF361412}" srcOrd="0" destOrd="0" presId="urn:microsoft.com/office/officeart/2005/8/layout/hierarchy2"/>
    <dgm:cxn modelId="{350FA296-0C24-44F2-B8DA-C68531B4EA51}" type="presParOf" srcId="{3C563495-8F14-41CB-86AD-7BB20A9A1908}" destId="{ACDEAE02-DAA6-48FB-8BC7-008192238C4C}" srcOrd="1" destOrd="0" presId="urn:microsoft.com/office/officeart/2005/8/layout/hierarchy2"/>
    <dgm:cxn modelId="{AD03E665-F132-4C7F-98AD-7FE25D726895}" type="presParOf" srcId="{ACDEAE02-DAA6-48FB-8BC7-008192238C4C}" destId="{98A0154A-0389-4F6C-9351-CCEA51A6EA32}" srcOrd="0" destOrd="0" presId="urn:microsoft.com/office/officeart/2005/8/layout/hierarchy2"/>
    <dgm:cxn modelId="{FE8C146F-A1F6-4F79-802C-B2E9EBFD8700}" type="presParOf" srcId="{ACDEAE02-DAA6-48FB-8BC7-008192238C4C}" destId="{30C84CB8-D6D9-42CE-A95D-9E70B3E34E84}" srcOrd="1" destOrd="0" presId="urn:microsoft.com/office/officeart/2005/8/layout/hierarchy2"/>
    <dgm:cxn modelId="{0FDA744F-CB06-4607-8C42-CD222A796062}" type="presParOf" srcId="{3C563495-8F14-41CB-86AD-7BB20A9A1908}" destId="{F62E9127-ACC4-40C1-9CF8-40CCAB6A7BC4}" srcOrd="2" destOrd="0" presId="urn:microsoft.com/office/officeart/2005/8/layout/hierarchy2"/>
    <dgm:cxn modelId="{8FDE993E-1516-449B-92B9-554689066C26}" type="presParOf" srcId="{F62E9127-ACC4-40C1-9CF8-40CCAB6A7BC4}" destId="{308539F2-39E0-4D80-BC62-19385C327989}" srcOrd="0" destOrd="0" presId="urn:microsoft.com/office/officeart/2005/8/layout/hierarchy2"/>
    <dgm:cxn modelId="{74C2D922-6675-4F9B-AF2C-1A4DF3557869}" type="presParOf" srcId="{3C563495-8F14-41CB-86AD-7BB20A9A1908}" destId="{846E5E89-FD13-42A3-A2B3-AE05F6968058}" srcOrd="3" destOrd="0" presId="urn:microsoft.com/office/officeart/2005/8/layout/hierarchy2"/>
    <dgm:cxn modelId="{2E60FB4A-3E78-456C-858C-EA4A014362F9}" type="presParOf" srcId="{846E5E89-FD13-42A3-A2B3-AE05F6968058}" destId="{FBC392A5-4C5A-49BE-9A76-C9A36C3EB0E9}" srcOrd="0" destOrd="0" presId="urn:microsoft.com/office/officeart/2005/8/layout/hierarchy2"/>
    <dgm:cxn modelId="{E4144EB3-647A-4A58-9F52-4522FDDFB677}" type="presParOf" srcId="{846E5E89-FD13-42A3-A2B3-AE05F6968058}" destId="{D3712A58-F3ED-4060-A036-70F15CAF3D5B}" srcOrd="1" destOrd="0" presId="urn:microsoft.com/office/officeart/2005/8/layout/hierarchy2"/>
    <dgm:cxn modelId="{CD3C1378-9E08-4624-B752-81C30E3CE9B1}" type="presParOf" srcId="{3C563495-8F14-41CB-86AD-7BB20A9A1908}" destId="{C453183C-F7BD-4A5E-8FBB-EB23E7A587CD}" srcOrd="4" destOrd="0" presId="urn:microsoft.com/office/officeart/2005/8/layout/hierarchy2"/>
    <dgm:cxn modelId="{F714E353-2D69-4D72-B1FD-3BD1DAD48C3E}" type="presParOf" srcId="{C453183C-F7BD-4A5E-8FBB-EB23E7A587CD}" destId="{A1075657-23F1-4E77-9FE3-52983E374E08}" srcOrd="0" destOrd="0" presId="urn:microsoft.com/office/officeart/2005/8/layout/hierarchy2"/>
    <dgm:cxn modelId="{EA5634EA-600B-4C39-AF35-505D2C84301F}" type="presParOf" srcId="{3C563495-8F14-41CB-86AD-7BB20A9A1908}" destId="{E7425953-6BA1-4285-B892-B1B6301F3C06}" srcOrd="5" destOrd="0" presId="urn:microsoft.com/office/officeart/2005/8/layout/hierarchy2"/>
    <dgm:cxn modelId="{C767CF6E-E6F2-4048-8446-88EEF278F28E}" type="presParOf" srcId="{E7425953-6BA1-4285-B892-B1B6301F3C06}" destId="{69C8E479-9D3C-4EFE-B6B0-62318D3AA06C}" srcOrd="0" destOrd="0" presId="urn:microsoft.com/office/officeart/2005/8/layout/hierarchy2"/>
    <dgm:cxn modelId="{D635F0B0-BAA3-415C-BF36-0A688DCA525E}" type="presParOf" srcId="{E7425953-6BA1-4285-B892-B1B6301F3C06}" destId="{ED0475B3-37F4-4DA1-BD7D-7E662D52F774}" srcOrd="1" destOrd="0" presId="urn:microsoft.com/office/officeart/2005/8/layout/hierarchy2"/>
    <dgm:cxn modelId="{D69C44DB-079C-4A19-8766-B009D39A16AD}" type="presParOf" srcId="{3C563495-8F14-41CB-86AD-7BB20A9A1908}" destId="{817092BB-6CE6-4375-A11E-CB5D6F083483}" srcOrd="6" destOrd="0" presId="urn:microsoft.com/office/officeart/2005/8/layout/hierarchy2"/>
    <dgm:cxn modelId="{DEFB6279-D556-4448-97BE-0C8A0D891B5D}" type="presParOf" srcId="{817092BB-6CE6-4375-A11E-CB5D6F083483}" destId="{C1D89F43-358B-458F-95D5-1ECD5FE9D686}" srcOrd="0" destOrd="0" presId="urn:microsoft.com/office/officeart/2005/8/layout/hierarchy2"/>
    <dgm:cxn modelId="{6DAFC80A-6315-4497-B391-B2E7973440E2}" type="presParOf" srcId="{3C563495-8F14-41CB-86AD-7BB20A9A1908}" destId="{B783154F-2BB8-49C1-8307-0F54B9536B3E}" srcOrd="7" destOrd="0" presId="urn:microsoft.com/office/officeart/2005/8/layout/hierarchy2"/>
    <dgm:cxn modelId="{A544609F-2F3F-4644-B4FA-B5DE7A85FFFE}" type="presParOf" srcId="{B783154F-2BB8-49C1-8307-0F54B9536B3E}" destId="{8D3C7F5D-DD78-4CB5-B15A-4A6DB25ECB4A}" srcOrd="0" destOrd="0" presId="urn:microsoft.com/office/officeart/2005/8/layout/hierarchy2"/>
    <dgm:cxn modelId="{D2579A1A-75BB-4C2F-B71E-B71B5AA41854}" type="presParOf" srcId="{B783154F-2BB8-49C1-8307-0F54B9536B3E}" destId="{AB4A12D8-A8B3-42A3-98C9-7D5EC8872279}" srcOrd="1" destOrd="0" presId="urn:microsoft.com/office/officeart/2005/8/layout/hierarchy2"/>
    <dgm:cxn modelId="{17E25CBE-C41E-4649-81C3-42EF8E5CD22A}" type="presParOf" srcId="{3C563495-8F14-41CB-86AD-7BB20A9A1908}" destId="{E265D21E-2471-4A25-B36C-478CF39B8929}" srcOrd="8" destOrd="0" presId="urn:microsoft.com/office/officeart/2005/8/layout/hierarchy2"/>
    <dgm:cxn modelId="{5A34F634-3502-46FB-9F78-B82DC1B79E53}" type="presParOf" srcId="{E265D21E-2471-4A25-B36C-478CF39B8929}" destId="{C38CA6E0-91DD-4788-8533-B08995D626DC}" srcOrd="0" destOrd="0" presId="urn:microsoft.com/office/officeart/2005/8/layout/hierarchy2"/>
    <dgm:cxn modelId="{F25B0A33-33B7-4CBC-9BB7-4EAC5268BBF7}" type="presParOf" srcId="{3C563495-8F14-41CB-86AD-7BB20A9A1908}" destId="{763FB85D-AD27-407F-A857-6F39D25606C5}" srcOrd="9" destOrd="0" presId="urn:microsoft.com/office/officeart/2005/8/layout/hierarchy2"/>
    <dgm:cxn modelId="{F0C9B95A-EE98-4870-8E50-C021096093FB}" type="presParOf" srcId="{763FB85D-AD27-407F-A857-6F39D25606C5}" destId="{9BDA53AC-0126-46A3-A091-20EEDF624CD9}" srcOrd="0" destOrd="0" presId="urn:microsoft.com/office/officeart/2005/8/layout/hierarchy2"/>
    <dgm:cxn modelId="{70187E9C-4822-4F34-93E8-4A1ADAC6432C}" type="presParOf" srcId="{763FB85D-AD27-407F-A857-6F39D25606C5}" destId="{AC164614-0A14-42F1-B424-890CEC53C301}" srcOrd="1" destOrd="0" presId="urn:microsoft.com/office/officeart/2005/8/layout/hierarchy2"/>
    <dgm:cxn modelId="{C77FA205-0276-4D23-919A-30E1A4113284}" type="presParOf" srcId="{A5064800-0B44-487D-B281-0EF54BEF69C2}" destId="{89EBD8C9-2C3F-4A58-B1AD-4093FBEEE0D8}" srcOrd="2" destOrd="0" presId="urn:microsoft.com/office/officeart/2005/8/layout/hierarchy2"/>
    <dgm:cxn modelId="{23E224BC-D9E6-4244-A9F2-0F1D49BB751E}" type="presParOf" srcId="{89EBD8C9-2C3F-4A58-B1AD-4093FBEEE0D8}" destId="{FD403C12-70A1-4277-A616-55CAC41436C3}" srcOrd="0" destOrd="0" presId="urn:microsoft.com/office/officeart/2005/8/layout/hierarchy2"/>
    <dgm:cxn modelId="{CC0D8E07-4F2C-4062-8792-9FA5E09C2099}" type="presParOf" srcId="{A5064800-0B44-487D-B281-0EF54BEF69C2}" destId="{50F95D25-FBB3-498E-8881-DD8573A9A855}" srcOrd="3" destOrd="0" presId="urn:microsoft.com/office/officeart/2005/8/layout/hierarchy2"/>
    <dgm:cxn modelId="{D7970528-AD51-487F-875C-D93F1B3184EA}" type="presParOf" srcId="{50F95D25-FBB3-498E-8881-DD8573A9A855}" destId="{7C1F1851-5DE1-4EA8-AFF4-F727347B4BF4}" srcOrd="0" destOrd="0" presId="urn:microsoft.com/office/officeart/2005/8/layout/hierarchy2"/>
    <dgm:cxn modelId="{E822D16D-1D53-408F-8B96-6D44D34EF3A2}" type="presParOf" srcId="{50F95D25-FBB3-498E-8881-DD8573A9A855}" destId="{16B91D4A-B557-432D-ACFC-628BF1AFC30B}" srcOrd="1" destOrd="0" presId="urn:microsoft.com/office/officeart/2005/8/layout/hierarchy2"/>
    <dgm:cxn modelId="{17DCE839-9310-4F4E-B75B-B5E1B9067F1D}" type="presParOf" srcId="{16B91D4A-B557-432D-ACFC-628BF1AFC30B}" destId="{25C26ECE-4C1B-4A0A-AC8D-6762EA28CD16}" srcOrd="0" destOrd="0" presId="urn:microsoft.com/office/officeart/2005/8/layout/hierarchy2"/>
    <dgm:cxn modelId="{ACA72DC0-D3B6-42E4-96BB-21B3BEFB22F4}" type="presParOf" srcId="{25C26ECE-4C1B-4A0A-AC8D-6762EA28CD16}" destId="{BC5A79BB-8A9E-4AEA-8109-F6BB822CA370}" srcOrd="0" destOrd="0" presId="urn:microsoft.com/office/officeart/2005/8/layout/hierarchy2"/>
    <dgm:cxn modelId="{ED1A2010-7918-45FA-A75C-A6B3ED8ABC79}" type="presParOf" srcId="{16B91D4A-B557-432D-ACFC-628BF1AFC30B}" destId="{7F7C867A-18CC-4859-9434-FE1BCC0100D4}" srcOrd="1" destOrd="0" presId="urn:microsoft.com/office/officeart/2005/8/layout/hierarchy2"/>
    <dgm:cxn modelId="{6457B168-2923-40E8-85F8-759B7B7AD568}" type="presParOf" srcId="{7F7C867A-18CC-4859-9434-FE1BCC0100D4}" destId="{5866CC37-50AE-4B3A-9B42-26DEA3F2327E}" srcOrd="0" destOrd="0" presId="urn:microsoft.com/office/officeart/2005/8/layout/hierarchy2"/>
    <dgm:cxn modelId="{2D508E2C-F3A8-4DA6-A444-168FAE2F60A2}" type="presParOf" srcId="{7F7C867A-18CC-4859-9434-FE1BCC0100D4}" destId="{C73D636E-5583-4E4E-8905-D28CA0D30ECE}" srcOrd="1" destOrd="0" presId="urn:microsoft.com/office/officeart/2005/8/layout/hierarchy2"/>
    <dgm:cxn modelId="{151EE525-531C-45EA-A9D8-E1E934C6526F}" type="presParOf" srcId="{16B91D4A-B557-432D-ACFC-628BF1AFC30B}" destId="{83B027A7-FADD-415E-9F59-D98D25B0B533}" srcOrd="2" destOrd="0" presId="urn:microsoft.com/office/officeart/2005/8/layout/hierarchy2"/>
    <dgm:cxn modelId="{366577E3-A682-43C5-81E0-8F7385B62740}" type="presParOf" srcId="{83B027A7-FADD-415E-9F59-D98D25B0B533}" destId="{909AADF3-F7CC-4FF6-8DEE-0B7D92890BC2}" srcOrd="0" destOrd="0" presId="urn:microsoft.com/office/officeart/2005/8/layout/hierarchy2"/>
    <dgm:cxn modelId="{212EDA8A-98BD-4A5A-8899-FB821CA86BF3}" type="presParOf" srcId="{16B91D4A-B557-432D-ACFC-628BF1AFC30B}" destId="{81A4B0E8-0D3D-4696-A899-2563B8CFD6F9}" srcOrd="3" destOrd="0" presId="urn:microsoft.com/office/officeart/2005/8/layout/hierarchy2"/>
    <dgm:cxn modelId="{1F4FD60F-BF1B-4715-9D55-54825789CCA1}" type="presParOf" srcId="{81A4B0E8-0D3D-4696-A899-2563B8CFD6F9}" destId="{7183D3E8-EFBC-4E3B-A10B-3DE4813BFBA6}" srcOrd="0" destOrd="0" presId="urn:microsoft.com/office/officeart/2005/8/layout/hierarchy2"/>
    <dgm:cxn modelId="{8B6421F1-E44F-4558-9EDF-36DC573A6DD0}" type="presParOf" srcId="{81A4B0E8-0D3D-4696-A899-2563B8CFD6F9}" destId="{5516D3B9-BBEE-4E9A-A31C-5F9E0B606EEF}" srcOrd="1" destOrd="0" presId="urn:microsoft.com/office/officeart/2005/8/layout/hierarchy2"/>
    <dgm:cxn modelId="{E59B991E-7B80-4D8F-ABD6-0C87280CF0D5}" type="presParOf" srcId="{16B91D4A-B557-432D-ACFC-628BF1AFC30B}" destId="{110531E7-C317-4032-B06B-E52306C9C1D3}" srcOrd="4" destOrd="0" presId="urn:microsoft.com/office/officeart/2005/8/layout/hierarchy2"/>
    <dgm:cxn modelId="{133BE193-63E7-428C-9656-B0ABC41DA51B}" type="presParOf" srcId="{110531E7-C317-4032-B06B-E52306C9C1D3}" destId="{330B9E09-0D5A-4485-9497-3C5648935717}" srcOrd="0" destOrd="0" presId="urn:microsoft.com/office/officeart/2005/8/layout/hierarchy2"/>
    <dgm:cxn modelId="{DC038DC2-E1D2-480C-9ADF-DCAC0D127DDB}" type="presParOf" srcId="{16B91D4A-B557-432D-ACFC-628BF1AFC30B}" destId="{693E0AE4-8487-4857-9E05-2E33BA93F8D0}" srcOrd="5" destOrd="0" presId="urn:microsoft.com/office/officeart/2005/8/layout/hierarchy2"/>
    <dgm:cxn modelId="{589DADE1-2B6A-461C-9920-0DDF34C1021D}" type="presParOf" srcId="{693E0AE4-8487-4857-9E05-2E33BA93F8D0}" destId="{0543CC2F-DD31-4A4C-BBC7-E883CA611A15}" srcOrd="0" destOrd="0" presId="urn:microsoft.com/office/officeart/2005/8/layout/hierarchy2"/>
    <dgm:cxn modelId="{DEA9AA80-E14F-4C46-8CCB-DFBF51504AC3}" type="presParOf" srcId="{693E0AE4-8487-4857-9E05-2E33BA93F8D0}" destId="{FD439DD7-82FA-4951-946C-5A93DF338FD7}" srcOrd="1" destOrd="0" presId="urn:microsoft.com/office/officeart/2005/8/layout/hierarchy2"/>
    <dgm:cxn modelId="{A932A8F2-571B-45E5-9136-9CB7888EA144}" type="presParOf" srcId="{16B91D4A-B557-432D-ACFC-628BF1AFC30B}" destId="{EF70750D-B8AD-47EA-851F-223F8134262E}" srcOrd="6" destOrd="0" presId="urn:microsoft.com/office/officeart/2005/8/layout/hierarchy2"/>
    <dgm:cxn modelId="{A480D989-B486-4D78-8D5D-9A51F3D132FE}" type="presParOf" srcId="{EF70750D-B8AD-47EA-851F-223F8134262E}" destId="{08BDAAE4-02AC-47BF-AF25-BB4675A13F74}" srcOrd="0" destOrd="0" presId="urn:microsoft.com/office/officeart/2005/8/layout/hierarchy2"/>
    <dgm:cxn modelId="{8E2BF523-70FB-47E7-9F89-A6187413A671}" type="presParOf" srcId="{16B91D4A-B557-432D-ACFC-628BF1AFC30B}" destId="{023B5807-D491-4585-B5C3-BD18ABB174DA}" srcOrd="7" destOrd="0" presId="urn:microsoft.com/office/officeart/2005/8/layout/hierarchy2"/>
    <dgm:cxn modelId="{00B5D49F-94D2-4964-A39A-358F1F2A36CA}" type="presParOf" srcId="{023B5807-D491-4585-B5C3-BD18ABB174DA}" destId="{6456AA10-C29E-41B6-B190-FA92B517FA77}" srcOrd="0" destOrd="0" presId="urn:microsoft.com/office/officeart/2005/8/layout/hierarchy2"/>
    <dgm:cxn modelId="{497A06BB-3986-4E8F-887F-AD4F0A80FCA0}" type="presParOf" srcId="{023B5807-D491-4585-B5C3-BD18ABB174DA}" destId="{B011B275-0E07-4677-8D06-882CD7633190}" srcOrd="1" destOrd="0" presId="urn:microsoft.com/office/officeart/2005/8/layout/hierarchy2"/>
    <dgm:cxn modelId="{5BDF0A91-6DF6-45F0-8FC5-4A760E03A03F}" type="presParOf" srcId="{16B91D4A-B557-432D-ACFC-628BF1AFC30B}" destId="{98A8323A-50B6-4356-A572-CEDDB7B9DC1E}" srcOrd="8" destOrd="0" presId="urn:microsoft.com/office/officeart/2005/8/layout/hierarchy2"/>
    <dgm:cxn modelId="{3407964E-B934-46BB-AE9B-482BAC4C0549}" type="presParOf" srcId="{98A8323A-50B6-4356-A572-CEDDB7B9DC1E}" destId="{D3B1A5F2-2CB2-4670-9CAF-2A21222FC03A}" srcOrd="0" destOrd="0" presId="urn:microsoft.com/office/officeart/2005/8/layout/hierarchy2"/>
    <dgm:cxn modelId="{C0FDA0C6-2092-4635-AB41-9F2A1237AB51}" type="presParOf" srcId="{16B91D4A-B557-432D-ACFC-628BF1AFC30B}" destId="{5B913D97-5082-42B6-B78E-0E9E18ADE5BF}" srcOrd="9" destOrd="0" presId="urn:microsoft.com/office/officeart/2005/8/layout/hierarchy2"/>
    <dgm:cxn modelId="{81582D74-59F6-4F6E-8B34-E928AEDC3B3D}" type="presParOf" srcId="{5B913D97-5082-42B6-B78E-0E9E18ADE5BF}" destId="{C5C85295-E82A-402B-AC30-641C8A2470C7}" srcOrd="0" destOrd="0" presId="urn:microsoft.com/office/officeart/2005/8/layout/hierarchy2"/>
    <dgm:cxn modelId="{0F44A813-CDB7-466A-A469-06FC803B15E5}" type="presParOf" srcId="{5B913D97-5082-42B6-B78E-0E9E18ADE5BF}" destId="{2B1DE9A3-0718-4E12-B62B-01BCD42877F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7D902-AE53-4475-BE37-6B4F4124748D}">
      <dsp:nvSpPr>
        <dsp:cNvPr id="0" name=""/>
        <dsp:cNvSpPr/>
      </dsp:nvSpPr>
      <dsp:spPr>
        <a:xfrm>
          <a:off x="5318760" y="1653007"/>
          <a:ext cx="4672402" cy="270304"/>
        </a:xfrm>
        <a:custGeom>
          <a:avLst/>
          <a:gdLst/>
          <a:ahLst/>
          <a:cxnLst/>
          <a:rect l="0" t="0" r="0" b="0"/>
          <a:pathLst>
            <a:path>
              <a:moveTo>
                <a:pt x="0" y="0"/>
              </a:moveTo>
              <a:lnTo>
                <a:pt x="0" y="135152"/>
              </a:lnTo>
              <a:lnTo>
                <a:pt x="4672402" y="135152"/>
              </a:lnTo>
              <a:lnTo>
                <a:pt x="4672402" y="2703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9D0F91-A15C-4BE4-A660-78AA976CE676}">
      <dsp:nvSpPr>
        <dsp:cNvPr id="0" name=""/>
        <dsp:cNvSpPr/>
      </dsp:nvSpPr>
      <dsp:spPr>
        <a:xfrm>
          <a:off x="5318760" y="1653007"/>
          <a:ext cx="3114935" cy="270304"/>
        </a:xfrm>
        <a:custGeom>
          <a:avLst/>
          <a:gdLst/>
          <a:ahLst/>
          <a:cxnLst/>
          <a:rect l="0" t="0" r="0" b="0"/>
          <a:pathLst>
            <a:path>
              <a:moveTo>
                <a:pt x="0" y="0"/>
              </a:moveTo>
              <a:lnTo>
                <a:pt x="0" y="135152"/>
              </a:lnTo>
              <a:lnTo>
                <a:pt x="3114935" y="135152"/>
              </a:lnTo>
              <a:lnTo>
                <a:pt x="3114935" y="2703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08520D-5A93-460E-A47F-A23103E16E11}">
      <dsp:nvSpPr>
        <dsp:cNvPr id="0" name=""/>
        <dsp:cNvSpPr/>
      </dsp:nvSpPr>
      <dsp:spPr>
        <a:xfrm>
          <a:off x="5318760" y="1653007"/>
          <a:ext cx="1557467" cy="270304"/>
        </a:xfrm>
        <a:custGeom>
          <a:avLst/>
          <a:gdLst/>
          <a:ahLst/>
          <a:cxnLst/>
          <a:rect l="0" t="0" r="0" b="0"/>
          <a:pathLst>
            <a:path>
              <a:moveTo>
                <a:pt x="0" y="0"/>
              </a:moveTo>
              <a:lnTo>
                <a:pt x="0" y="135152"/>
              </a:lnTo>
              <a:lnTo>
                <a:pt x="1557467" y="135152"/>
              </a:lnTo>
              <a:lnTo>
                <a:pt x="1557467" y="2703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25424-CC0A-45F1-9BAB-27D9B7C05AD8}">
      <dsp:nvSpPr>
        <dsp:cNvPr id="0" name=""/>
        <dsp:cNvSpPr/>
      </dsp:nvSpPr>
      <dsp:spPr>
        <a:xfrm>
          <a:off x="5273040" y="1653007"/>
          <a:ext cx="91440" cy="270304"/>
        </a:xfrm>
        <a:custGeom>
          <a:avLst/>
          <a:gdLst/>
          <a:ahLst/>
          <a:cxnLst/>
          <a:rect l="0" t="0" r="0" b="0"/>
          <a:pathLst>
            <a:path>
              <a:moveTo>
                <a:pt x="45720" y="0"/>
              </a:moveTo>
              <a:lnTo>
                <a:pt x="45720" y="2703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18564-71B2-48AA-843F-C4BE66FBAE42}">
      <dsp:nvSpPr>
        <dsp:cNvPr id="0" name=""/>
        <dsp:cNvSpPr/>
      </dsp:nvSpPr>
      <dsp:spPr>
        <a:xfrm>
          <a:off x="3761292" y="1653007"/>
          <a:ext cx="1557467" cy="270304"/>
        </a:xfrm>
        <a:custGeom>
          <a:avLst/>
          <a:gdLst/>
          <a:ahLst/>
          <a:cxnLst/>
          <a:rect l="0" t="0" r="0" b="0"/>
          <a:pathLst>
            <a:path>
              <a:moveTo>
                <a:pt x="1557467" y="0"/>
              </a:moveTo>
              <a:lnTo>
                <a:pt x="1557467" y="135152"/>
              </a:lnTo>
              <a:lnTo>
                <a:pt x="0" y="135152"/>
              </a:lnTo>
              <a:lnTo>
                <a:pt x="0" y="2703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6838AF-432D-471B-BB9E-2E0092ED642F}">
      <dsp:nvSpPr>
        <dsp:cNvPr id="0" name=""/>
        <dsp:cNvSpPr/>
      </dsp:nvSpPr>
      <dsp:spPr>
        <a:xfrm>
          <a:off x="2203824" y="1653007"/>
          <a:ext cx="3114935" cy="270304"/>
        </a:xfrm>
        <a:custGeom>
          <a:avLst/>
          <a:gdLst/>
          <a:ahLst/>
          <a:cxnLst/>
          <a:rect l="0" t="0" r="0" b="0"/>
          <a:pathLst>
            <a:path>
              <a:moveTo>
                <a:pt x="3114935" y="0"/>
              </a:moveTo>
              <a:lnTo>
                <a:pt x="3114935" y="135152"/>
              </a:lnTo>
              <a:lnTo>
                <a:pt x="0" y="135152"/>
              </a:lnTo>
              <a:lnTo>
                <a:pt x="0" y="2703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947CC7-9278-4E0C-A508-390E1857C097}">
      <dsp:nvSpPr>
        <dsp:cNvPr id="0" name=""/>
        <dsp:cNvSpPr/>
      </dsp:nvSpPr>
      <dsp:spPr>
        <a:xfrm>
          <a:off x="646357" y="1653007"/>
          <a:ext cx="4672402" cy="270304"/>
        </a:xfrm>
        <a:custGeom>
          <a:avLst/>
          <a:gdLst/>
          <a:ahLst/>
          <a:cxnLst/>
          <a:rect l="0" t="0" r="0" b="0"/>
          <a:pathLst>
            <a:path>
              <a:moveTo>
                <a:pt x="4672402" y="0"/>
              </a:moveTo>
              <a:lnTo>
                <a:pt x="4672402" y="135152"/>
              </a:lnTo>
              <a:lnTo>
                <a:pt x="0" y="135152"/>
              </a:lnTo>
              <a:lnTo>
                <a:pt x="0" y="2703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D5CA1-8180-4B0A-8802-5CF5E8A1F6A3}">
      <dsp:nvSpPr>
        <dsp:cNvPr id="0" name=""/>
        <dsp:cNvSpPr/>
      </dsp:nvSpPr>
      <dsp:spPr>
        <a:xfrm>
          <a:off x="3662676" y="1009426"/>
          <a:ext cx="3312167" cy="6435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Header Fields  </a:t>
          </a:r>
        </a:p>
      </dsp:txBody>
      <dsp:txXfrm>
        <a:off x="3662676" y="1009426"/>
        <a:ext cx="3312167" cy="643581"/>
      </dsp:txXfrm>
    </dsp:sp>
    <dsp:sp modelId="{0C9D76EA-7A98-4302-A050-A3A026FD33D6}">
      <dsp:nvSpPr>
        <dsp:cNvPr id="0" name=""/>
        <dsp:cNvSpPr/>
      </dsp:nvSpPr>
      <dsp:spPr>
        <a:xfrm>
          <a:off x="2775" y="1923312"/>
          <a:ext cx="1287163" cy="6435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Protocol</a:t>
          </a:r>
        </a:p>
      </dsp:txBody>
      <dsp:txXfrm>
        <a:off x="2775" y="1923312"/>
        <a:ext cx="1287163" cy="643581"/>
      </dsp:txXfrm>
    </dsp:sp>
    <dsp:sp modelId="{003BB09D-ED04-4D7C-98A9-81862C495408}">
      <dsp:nvSpPr>
        <dsp:cNvPr id="0" name=""/>
        <dsp:cNvSpPr/>
      </dsp:nvSpPr>
      <dsp:spPr>
        <a:xfrm>
          <a:off x="1560243" y="1923312"/>
          <a:ext cx="1287163" cy="6435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IP Addresses</a:t>
          </a:r>
        </a:p>
      </dsp:txBody>
      <dsp:txXfrm>
        <a:off x="1560243" y="1923312"/>
        <a:ext cx="1287163" cy="643581"/>
      </dsp:txXfrm>
    </dsp:sp>
    <dsp:sp modelId="{FB71C681-BDAD-44AA-874B-32EC74E85373}">
      <dsp:nvSpPr>
        <dsp:cNvPr id="0" name=""/>
        <dsp:cNvSpPr/>
      </dsp:nvSpPr>
      <dsp:spPr>
        <a:xfrm>
          <a:off x="3117710" y="1923312"/>
          <a:ext cx="1287163" cy="6435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Port Number</a:t>
          </a:r>
        </a:p>
      </dsp:txBody>
      <dsp:txXfrm>
        <a:off x="3117710" y="1923312"/>
        <a:ext cx="1287163" cy="643581"/>
      </dsp:txXfrm>
    </dsp:sp>
    <dsp:sp modelId="{8FDB117F-AFC7-444E-8B68-965333E2CC4A}">
      <dsp:nvSpPr>
        <dsp:cNvPr id="0" name=""/>
        <dsp:cNvSpPr/>
      </dsp:nvSpPr>
      <dsp:spPr>
        <a:xfrm>
          <a:off x="4675178" y="1923312"/>
          <a:ext cx="1287163" cy="6435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HELEN</a:t>
          </a:r>
        </a:p>
      </dsp:txBody>
      <dsp:txXfrm>
        <a:off x="4675178" y="1923312"/>
        <a:ext cx="1287163" cy="643581"/>
      </dsp:txXfrm>
    </dsp:sp>
    <dsp:sp modelId="{76E45590-A0D5-418C-AF2D-26702F91371B}">
      <dsp:nvSpPr>
        <dsp:cNvPr id="0" name=""/>
        <dsp:cNvSpPr/>
      </dsp:nvSpPr>
      <dsp:spPr>
        <a:xfrm>
          <a:off x="6232645" y="1923312"/>
          <a:ext cx="1287163" cy="6435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Flow</a:t>
          </a:r>
        </a:p>
      </dsp:txBody>
      <dsp:txXfrm>
        <a:off x="6232645" y="1923312"/>
        <a:ext cx="1287163" cy="643581"/>
      </dsp:txXfrm>
    </dsp:sp>
    <dsp:sp modelId="{B1F50DBE-C0D6-4960-9BAD-33734D37E85D}">
      <dsp:nvSpPr>
        <dsp:cNvPr id="0" name=""/>
        <dsp:cNvSpPr/>
      </dsp:nvSpPr>
      <dsp:spPr>
        <a:xfrm>
          <a:off x="7790113" y="1923312"/>
          <a:ext cx="1287163" cy="6435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Version</a:t>
          </a:r>
        </a:p>
      </dsp:txBody>
      <dsp:txXfrm>
        <a:off x="7790113" y="1923312"/>
        <a:ext cx="1287163" cy="643581"/>
      </dsp:txXfrm>
    </dsp:sp>
    <dsp:sp modelId="{026FAA6C-983B-4337-9810-A2432CA20F6B}">
      <dsp:nvSpPr>
        <dsp:cNvPr id="0" name=""/>
        <dsp:cNvSpPr/>
      </dsp:nvSpPr>
      <dsp:spPr>
        <a:xfrm>
          <a:off x="9347581" y="1923312"/>
          <a:ext cx="1287163" cy="6435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URI</a:t>
          </a:r>
        </a:p>
        <a:p>
          <a:pPr marL="0" lvl="0" indent="0" algn="ctr" defTabSz="800100">
            <a:lnSpc>
              <a:spcPct val="90000"/>
            </a:lnSpc>
            <a:spcBef>
              <a:spcPct val="0"/>
            </a:spcBef>
            <a:spcAft>
              <a:spcPct val="35000"/>
            </a:spcAft>
            <a:buNone/>
          </a:pPr>
          <a:r>
            <a:rPr lang="en-US" sz="1800" kern="1200" dirty="0"/>
            <a:t>(HTTP only)</a:t>
          </a:r>
        </a:p>
      </dsp:txBody>
      <dsp:txXfrm>
        <a:off x="9347581" y="1923312"/>
        <a:ext cx="1287163" cy="6435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33629-12AA-4F39-8084-402F78BD7F60}">
      <dsp:nvSpPr>
        <dsp:cNvPr id="0" name=""/>
        <dsp:cNvSpPr/>
      </dsp:nvSpPr>
      <dsp:spPr>
        <a:xfrm>
          <a:off x="1941632" y="2508788"/>
          <a:ext cx="965768"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rules</a:t>
          </a:r>
        </a:p>
      </dsp:txBody>
      <dsp:txXfrm>
        <a:off x="1950432" y="2517588"/>
        <a:ext cx="948168" cy="282843"/>
      </dsp:txXfrm>
    </dsp:sp>
    <dsp:sp modelId="{DDE63BC0-3A13-4C71-BDDF-A8A0B7D42821}">
      <dsp:nvSpPr>
        <dsp:cNvPr id="0" name=""/>
        <dsp:cNvSpPr/>
      </dsp:nvSpPr>
      <dsp:spPr>
        <a:xfrm rot="16830559">
          <a:off x="2368695" y="2006405"/>
          <a:ext cx="1317765" cy="9548"/>
        </a:xfrm>
        <a:custGeom>
          <a:avLst/>
          <a:gdLst/>
          <a:ahLst/>
          <a:cxnLst/>
          <a:rect l="0" t="0" r="0" b="0"/>
          <a:pathLst>
            <a:path>
              <a:moveTo>
                <a:pt x="0" y="4774"/>
              </a:moveTo>
              <a:lnTo>
                <a:pt x="1317765" y="47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2994633" y="1978235"/>
        <a:ext cx="65888" cy="65888"/>
      </dsp:txXfrm>
    </dsp:sp>
    <dsp:sp modelId="{041DB5B6-80E5-48DF-8A60-94DBA21AE235}">
      <dsp:nvSpPr>
        <dsp:cNvPr id="0" name=""/>
        <dsp:cNvSpPr/>
      </dsp:nvSpPr>
      <dsp:spPr>
        <a:xfrm>
          <a:off x="3147755" y="1213127"/>
          <a:ext cx="971446"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header</a:t>
          </a:r>
        </a:p>
      </dsp:txBody>
      <dsp:txXfrm>
        <a:off x="3156555" y="1221927"/>
        <a:ext cx="953846" cy="282843"/>
      </dsp:txXfrm>
    </dsp:sp>
    <dsp:sp modelId="{3305505E-9EDD-4272-9485-989C6CD73DD0}">
      <dsp:nvSpPr>
        <dsp:cNvPr id="0" name=""/>
        <dsp:cNvSpPr/>
      </dsp:nvSpPr>
      <dsp:spPr>
        <a:xfrm rot="17350740">
          <a:off x="3873565" y="1013065"/>
          <a:ext cx="731626" cy="9548"/>
        </a:xfrm>
        <a:custGeom>
          <a:avLst/>
          <a:gdLst/>
          <a:ahLst/>
          <a:cxnLst/>
          <a:rect l="0" t="0" r="0" b="0"/>
          <a:pathLst>
            <a:path>
              <a:moveTo>
                <a:pt x="0" y="4774"/>
              </a:moveTo>
              <a:lnTo>
                <a:pt x="731626"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4221088" y="999549"/>
        <a:ext cx="36581" cy="36581"/>
      </dsp:txXfrm>
    </dsp:sp>
    <dsp:sp modelId="{67CA5C3B-4CFA-41D8-AC41-304058409BBD}">
      <dsp:nvSpPr>
        <dsp:cNvPr id="0" name=""/>
        <dsp:cNvSpPr/>
      </dsp:nvSpPr>
      <dsp:spPr>
        <a:xfrm>
          <a:off x="4359556" y="522108"/>
          <a:ext cx="971446"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actions</a:t>
          </a:r>
        </a:p>
      </dsp:txBody>
      <dsp:txXfrm>
        <a:off x="4368356" y="530908"/>
        <a:ext cx="953846" cy="282843"/>
      </dsp:txXfrm>
    </dsp:sp>
    <dsp:sp modelId="{7A82E1DA-A5EF-4D16-9A85-C3F8F682E28F}">
      <dsp:nvSpPr>
        <dsp:cNvPr id="0" name=""/>
        <dsp:cNvSpPr/>
      </dsp:nvSpPr>
      <dsp:spPr>
        <a:xfrm rot="17692822">
          <a:off x="5165536" y="408423"/>
          <a:ext cx="571286" cy="9548"/>
        </a:xfrm>
        <a:custGeom>
          <a:avLst/>
          <a:gdLst/>
          <a:ahLst/>
          <a:cxnLst/>
          <a:rect l="0" t="0" r="0" b="0"/>
          <a:pathLst>
            <a:path>
              <a:moveTo>
                <a:pt x="0" y="4774"/>
              </a:moveTo>
              <a:lnTo>
                <a:pt x="571286"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36897" y="398916"/>
        <a:ext cx="28564" cy="28564"/>
      </dsp:txXfrm>
    </dsp:sp>
    <dsp:sp modelId="{9FD86586-8C44-475A-A45A-4842CB47889F}">
      <dsp:nvSpPr>
        <dsp:cNvPr id="0" name=""/>
        <dsp:cNvSpPr/>
      </dsp:nvSpPr>
      <dsp:spPr>
        <a:xfrm>
          <a:off x="5571356" y="3844"/>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alert</a:t>
          </a:r>
        </a:p>
      </dsp:txBody>
      <dsp:txXfrm>
        <a:off x="5580156" y="12644"/>
        <a:ext cx="953846" cy="282843"/>
      </dsp:txXfrm>
    </dsp:sp>
    <dsp:sp modelId="{9F5DBB5E-D7BA-46ED-9F28-87A2EA3E3670}">
      <dsp:nvSpPr>
        <dsp:cNvPr id="0" name=""/>
        <dsp:cNvSpPr/>
      </dsp:nvSpPr>
      <dsp:spPr>
        <a:xfrm rot="19457599">
          <a:off x="5303180" y="581178"/>
          <a:ext cx="295997" cy="9548"/>
        </a:xfrm>
        <a:custGeom>
          <a:avLst/>
          <a:gdLst/>
          <a:ahLst/>
          <a:cxnLst/>
          <a:rect l="0" t="0" r="0" b="0"/>
          <a:pathLst>
            <a:path>
              <a:moveTo>
                <a:pt x="0" y="4774"/>
              </a:moveTo>
              <a:lnTo>
                <a:pt x="295997"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43779" y="578552"/>
        <a:ext cx="14799" cy="14799"/>
      </dsp:txXfrm>
    </dsp:sp>
    <dsp:sp modelId="{EB982E3A-D239-42C5-A01A-113867D9E92B}">
      <dsp:nvSpPr>
        <dsp:cNvPr id="0" name=""/>
        <dsp:cNvSpPr/>
      </dsp:nvSpPr>
      <dsp:spPr>
        <a:xfrm>
          <a:off x="5571356" y="349354"/>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log</a:t>
          </a:r>
        </a:p>
      </dsp:txBody>
      <dsp:txXfrm>
        <a:off x="5580156" y="358154"/>
        <a:ext cx="953846" cy="282843"/>
      </dsp:txXfrm>
    </dsp:sp>
    <dsp:sp modelId="{2A7875E4-6E18-49CA-8779-A80E3F9F251B}">
      <dsp:nvSpPr>
        <dsp:cNvPr id="0" name=""/>
        <dsp:cNvSpPr/>
      </dsp:nvSpPr>
      <dsp:spPr>
        <a:xfrm rot="2142401">
          <a:off x="5303180" y="753933"/>
          <a:ext cx="295997" cy="9548"/>
        </a:xfrm>
        <a:custGeom>
          <a:avLst/>
          <a:gdLst/>
          <a:ahLst/>
          <a:cxnLst/>
          <a:rect l="0" t="0" r="0" b="0"/>
          <a:pathLst>
            <a:path>
              <a:moveTo>
                <a:pt x="0" y="4774"/>
              </a:moveTo>
              <a:lnTo>
                <a:pt x="295997"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43779" y="751307"/>
        <a:ext cx="14799" cy="14799"/>
      </dsp:txXfrm>
    </dsp:sp>
    <dsp:sp modelId="{9C867FFD-AE13-41D1-93E8-EED7B39E6B2E}">
      <dsp:nvSpPr>
        <dsp:cNvPr id="0" name=""/>
        <dsp:cNvSpPr/>
      </dsp:nvSpPr>
      <dsp:spPr>
        <a:xfrm>
          <a:off x="5571356" y="694863"/>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pass</a:t>
          </a:r>
        </a:p>
      </dsp:txBody>
      <dsp:txXfrm>
        <a:off x="5580156" y="703663"/>
        <a:ext cx="953846" cy="282843"/>
      </dsp:txXfrm>
    </dsp:sp>
    <dsp:sp modelId="{2DA0EB35-3ED7-4DBF-A97B-A5F15B7E5A1B}">
      <dsp:nvSpPr>
        <dsp:cNvPr id="0" name=""/>
        <dsp:cNvSpPr/>
      </dsp:nvSpPr>
      <dsp:spPr>
        <a:xfrm rot="3907178">
          <a:off x="5165536" y="926688"/>
          <a:ext cx="571286" cy="9548"/>
        </a:xfrm>
        <a:custGeom>
          <a:avLst/>
          <a:gdLst/>
          <a:ahLst/>
          <a:cxnLst/>
          <a:rect l="0" t="0" r="0" b="0"/>
          <a:pathLst>
            <a:path>
              <a:moveTo>
                <a:pt x="0" y="4774"/>
              </a:moveTo>
              <a:lnTo>
                <a:pt x="571286"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36897" y="917180"/>
        <a:ext cx="28564" cy="28564"/>
      </dsp:txXfrm>
    </dsp:sp>
    <dsp:sp modelId="{8C47B35A-192D-4BFD-B421-1AEE7D57EEB8}">
      <dsp:nvSpPr>
        <dsp:cNvPr id="0" name=""/>
        <dsp:cNvSpPr/>
      </dsp:nvSpPr>
      <dsp:spPr>
        <a:xfrm>
          <a:off x="5571356" y="1040372"/>
          <a:ext cx="600886"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drop</a:t>
          </a:r>
        </a:p>
      </dsp:txBody>
      <dsp:txXfrm>
        <a:off x="5580156" y="1049172"/>
        <a:ext cx="583286" cy="282843"/>
      </dsp:txXfrm>
    </dsp:sp>
    <dsp:sp modelId="{5FB5F01B-EAE6-4ED5-90C8-8BBB6C7B2A7B}">
      <dsp:nvSpPr>
        <dsp:cNvPr id="0" name=""/>
        <dsp:cNvSpPr/>
      </dsp:nvSpPr>
      <dsp:spPr>
        <a:xfrm rot="18289469">
          <a:off x="4028934" y="1185820"/>
          <a:ext cx="420888" cy="9548"/>
        </a:xfrm>
        <a:custGeom>
          <a:avLst/>
          <a:gdLst/>
          <a:ahLst/>
          <a:cxnLst/>
          <a:rect l="0" t="0" r="0" b="0"/>
          <a:pathLst>
            <a:path>
              <a:moveTo>
                <a:pt x="0" y="4774"/>
              </a:moveTo>
              <a:lnTo>
                <a:pt x="420888"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4228856" y="1180072"/>
        <a:ext cx="21044" cy="21044"/>
      </dsp:txXfrm>
    </dsp:sp>
    <dsp:sp modelId="{701A2AE2-4EA4-4434-AC77-3EDD47AB78C0}">
      <dsp:nvSpPr>
        <dsp:cNvPr id="0" name=""/>
        <dsp:cNvSpPr/>
      </dsp:nvSpPr>
      <dsp:spPr>
        <a:xfrm>
          <a:off x="4359556" y="867618"/>
          <a:ext cx="971446"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protocol</a:t>
          </a:r>
        </a:p>
      </dsp:txBody>
      <dsp:txXfrm>
        <a:off x="4368356" y="876418"/>
        <a:ext cx="953846" cy="282843"/>
      </dsp:txXfrm>
    </dsp:sp>
    <dsp:sp modelId="{DD700816-0056-4FEB-AB8B-F770668BDFA6}">
      <dsp:nvSpPr>
        <dsp:cNvPr id="0" name=""/>
        <dsp:cNvSpPr/>
      </dsp:nvSpPr>
      <dsp:spPr>
        <a:xfrm>
          <a:off x="4119201" y="1358574"/>
          <a:ext cx="240354" cy="9548"/>
        </a:xfrm>
        <a:custGeom>
          <a:avLst/>
          <a:gdLst/>
          <a:ahLst/>
          <a:cxnLst/>
          <a:rect l="0" t="0" r="0" b="0"/>
          <a:pathLst>
            <a:path>
              <a:moveTo>
                <a:pt x="0" y="4774"/>
              </a:moveTo>
              <a:lnTo>
                <a:pt x="240354"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4233369" y="1357340"/>
        <a:ext cx="12017" cy="12017"/>
      </dsp:txXfrm>
    </dsp:sp>
    <dsp:sp modelId="{56B45CCA-7595-439A-8F1D-F8185D1001A7}">
      <dsp:nvSpPr>
        <dsp:cNvPr id="0" name=""/>
        <dsp:cNvSpPr/>
      </dsp:nvSpPr>
      <dsp:spPr>
        <a:xfrm>
          <a:off x="4359556" y="1213127"/>
          <a:ext cx="971446"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IP addresses</a:t>
          </a:r>
        </a:p>
      </dsp:txBody>
      <dsp:txXfrm>
        <a:off x="4368356" y="1221927"/>
        <a:ext cx="953846" cy="282843"/>
      </dsp:txXfrm>
    </dsp:sp>
    <dsp:sp modelId="{D2B48A25-E299-4E7A-9778-A458158A101B}">
      <dsp:nvSpPr>
        <dsp:cNvPr id="0" name=""/>
        <dsp:cNvSpPr/>
      </dsp:nvSpPr>
      <dsp:spPr>
        <a:xfrm rot="3310531">
          <a:off x="4028934" y="1531329"/>
          <a:ext cx="420888" cy="9548"/>
        </a:xfrm>
        <a:custGeom>
          <a:avLst/>
          <a:gdLst/>
          <a:ahLst/>
          <a:cxnLst/>
          <a:rect l="0" t="0" r="0" b="0"/>
          <a:pathLst>
            <a:path>
              <a:moveTo>
                <a:pt x="0" y="4774"/>
              </a:moveTo>
              <a:lnTo>
                <a:pt x="420888"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4228856" y="1525581"/>
        <a:ext cx="21044" cy="21044"/>
      </dsp:txXfrm>
    </dsp:sp>
    <dsp:sp modelId="{6452D59D-EDC0-44F1-A7F2-67119E90900B}">
      <dsp:nvSpPr>
        <dsp:cNvPr id="0" name=""/>
        <dsp:cNvSpPr/>
      </dsp:nvSpPr>
      <dsp:spPr>
        <a:xfrm>
          <a:off x="4359556" y="1558637"/>
          <a:ext cx="971446"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port number</a:t>
          </a:r>
        </a:p>
      </dsp:txBody>
      <dsp:txXfrm>
        <a:off x="4368356" y="1567437"/>
        <a:ext cx="953846" cy="282843"/>
      </dsp:txXfrm>
    </dsp:sp>
    <dsp:sp modelId="{3DAC5097-FA61-446E-B0F5-1C45DFAA7142}">
      <dsp:nvSpPr>
        <dsp:cNvPr id="0" name=""/>
        <dsp:cNvSpPr/>
      </dsp:nvSpPr>
      <dsp:spPr>
        <a:xfrm rot="4249260">
          <a:off x="3873565" y="1704084"/>
          <a:ext cx="731626" cy="9548"/>
        </a:xfrm>
        <a:custGeom>
          <a:avLst/>
          <a:gdLst/>
          <a:ahLst/>
          <a:cxnLst/>
          <a:rect l="0" t="0" r="0" b="0"/>
          <a:pathLst>
            <a:path>
              <a:moveTo>
                <a:pt x="0" y="4774"/>
              </a:moveTo>
              <a:lnTo>
                <a:pt x="731626"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4221088" y="1690568"/>
        <a:ext cx="36581" cy="36581"/>
      </dsp:txXfrm>
    </dsp:sp>
    <dsp:sp modelId="{AC1D3AD2-4722-4588-915E-86716AA45DD0}">
      <dsp:nvSpPr>
        <dsp:cNvPr id="0" name=""/>
        <dsp:cNvSpPr/>
      </dsp:nvSpPr>
      <dsp:spPr>
        <a:xfrm>
          <a:off x="4359556" y="1904146"/>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direction operator</a:t>
          </a:r>
        </a:p>
      </dsp:txBody>
      <dsp:txXfrm>
        <a:off x="4368356" y="1912946"/>
        <a:ext cx="953846" cy="282843"/>
      </dsp:txXfrm>
    </dsp:sp>
    <dsp:sp modelId="{E315612D-8CA7-4ABE-88D2-105A4B3AD739}">
      <dsp:nvSpPr>
        <dsp:cNvPr id="0" name=""/>
        <dsp:cNvSpPr/>
      </dsp:nvSpPr>
      <dsp:spPr>
        <a:xfrm rot="4769441">
          <a:off x="2368695" y="3302065"/>
          <a:ext cx="1317765" cy="9548"/>
        </a:xfrm>
        <a:custGeom>
          <a:avLst/>
          <a:gdLst/>
          <a:ahLst/>
          <a:cxnLst/>
          <a:rect l="0" t="0" r="0" b="0"/>
          <a:pathLst>
            <a:path>
              <a:moveTo>
                <a:pt x="0" y="4774"/>
              </a:moveTo>
              <a:lnTo>
                <a:pt x="1317765" y="47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2994633" y="3273895"/>
        <a:ext cx="65888" cy="65888"/>
      </dsp:txXfrm>
    </dsp:sp>
    <dsp:sp modelId="{75F22F0B-D22E-408D-A7C3-EBF8B19814D2}">
      <dsp:nvSpPr>
        <dsp:cNvPr id="0" name=""/>
        <dsp:cNvSpPr/>
      </dsp:nvSpPr>
      <dsp:spPr>
        <a:xfrm>
          <a:off x="3147755" y="3804448"/>
          <a:ext cx="971446"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options</a:t>
          </a:r>
        </a:p>
      </dsp:txBody>
      <dsp:txXfrm>
        <a:off x="3156555" y="3813248"/>
        <a:ext cx="953846" cy="282843"/>
      </dsp:txXfrm>
    </dsp:sp>
    <dsp:sp modelId="{6B9DAB97-DF0D-402F-BCF2-7D573BCAF609}">
      <dsp:nvSpPr>
        <dsp:cNvPr id="0" name=""/>
        <dsp:cNvSpPr/>
      </dsp:nvSpPr>
      <dsp:spPr>
        <a:xfrm rot="17132988">
          <a:off x="3791083" y="3518009"/>
          <a:ext cx="896590" cy="9548"/>
        </a:xfrm>
        <a:custGeom>
          <a:avLst/>
          <a:gdLst/>
          <a:ahLst/>
          <a:cxnLst/>
          <a:rect l="0" t="0" r="0" b="0"/>
          <a:pathLst>
            <a:path>
              <a:moveTo>
                <a:pt x="0" y="4774"/>
              </a:moveTo>
              <a:lnTo>
                <a:pt x="896590"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4216964" y="3500368"/>
        <a:ext cx="44829" cy="44829"/>
      </dsp:txXfrm>
    </dsp:sp>
    <dsp:sp modelId="{556C8340-8BE1-40A0-B375-596148A5B4EB}">
      <dsp:nvSpPr>
        <dsp:cNvPr id="0" name=""/>
        <dsp:cNvSpPr/>
      </dsp:nvSpPr>
      <dsp:spPr>
        <a:xfrm>
          <a:off x="4359556" y="2940675"/>
          <a:ext cx="971446" cy="300443"/>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general options</a:t>
          </a:r>
        </a:p>
      </dsp:txBody>
      <dsp:txXfrm>
        <a:off x="4368356" y="2949475"/>
        <a:ext cx="953846" cy="282843"/>
      </dsp:txXfrm>
    </dsp:sp>
    <dsp:sp modelId="{A201EB78-6F05-462E-8422-E4D747B29B57}">
      <dsp:nvSpPr>
        <dsp:cNvPr id="0" name=""/>
        <dsp:cNvSpPr/>
      </dsp:nvSpPr>
      <dsp:spPr>
        <a:xfrm rot="17350740">
          <a:off x="5085366" y="2740612"/>
          <a:ext cx="731626" cy="9548"/>
        </a:xfrm>
        <a:custGeom>
          <a:avLst/>
          <a:gdLst/>
          <a:ahLst/>
          <a:cxnLst/>
          <a:rect l="0" t="0" r="0" b="0"/>
          <a:pathLst>
            <a:path>
              <a:moveTo>
                <a:pt x="0" y="4774"/>
              </a:moveTo>
              <a:lnTo>
                <a:pt x="731626"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32889" y="2727096"/>
        <a:ext cx="36581" cy="36581"/>
      </dsp:txXfrm>
    </dsp:sp>
    <dsp:sp modelId="{98A0154A-0389-4F6C-9351-CCEA51A6EA32}">
      <dsp:nvSpPr>
        <dsp:cNvPr id="0" name=""/>
        <dsp:cNvSpPr/>
      </dsp:nvSpPr>
      <dsp:spPr>
        <a:xfrm>
          <a:off x="5571356" y="2249656"/>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message</a:t>
          </a:r>
        </a:p>
      </dsp:txBody>
      <dsp:txXfrm>
        <a:off x="5580156" y="2258456"/>
        <a:ext cx="953846" cy="282843"/>
      </dsp:txXfrm>
    </dsp:sp>
    <dsp:sp modelId="{F62E9127-ACC4-40C1-9CF8-40CCAB6A7BC4}">
      <dsp:nvSpPr>
        <dsp:cNvPr id="0" name=""/>
        <dsp:cNvSpPr/>
      </dsp:nvSpPr>
      <dsp:spPr>
        <a:xfrm rot="18289469">
          <a:off x="5240735" y="2913367"/>
          <a:ext cx="420888" cy="9548"/>
        </a:xfrm>
        <a:custGeom>
          <a:avLst/>
          <a:gdLst/>
          <a:ahLst/>
          <a:cxnLst/>
          <a:rect l="0" t="0" r="0" b="0"/>
          <a:pathLst>
            <a:path>
              <a:moveTo>
                <a:pt x="0" y="4774"/>
              </a:moveTo>
              <a:lnTo>
                <a:pt x="420888"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40657" y="2907619"/>
        <a:ext cx="21044" cy="21044"/>
      </dsp:txXfrm>
    </dsp:sp>
    <dsp:sp modelId="{FBC392A5-4C5A-49BE-9A76-C9A36C3EB0E9}">
      <dsp:nvSpPr>
        <dsp:cNvPr id="0" name=""/>
        <dsp:cNvSpPr/>
      </dsp:nvSpPr>
      <dsp:spPr>
        <a:xfrm>
          <a:off x="5571356" y="2595165"/>
          <a:ext cx="971446" cy="300443"/>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flow</a:t>
          </a:r>
        </a:p>
      </dsp:txBody>
      <dsp:txXfrm>
        <a:off x="5580156" y="2603965"/>
        <a:ext cx="953846" cy="282843"/>
      </dsp:txXfrm>
    </dsp:sp>
    <dsp:sp modelId="{C453183C-F7BD-4A5E-8FBB-EB23E7A587CD}">
      <dsp:nvSpPr>
        <dsp:cNvPr id="0" name=""/>
        <dsp:cNvSpPr/>
      </dsp:nvSpPr>
      <dsp:spPr>
        <a:xfrm>
          <a:off x="5331002" y="3086122"/>
          <a:ext cx="240354" cy="9548"/>
        </a:xfrm>
        <a:custGeom>
          <a:avLst/>
          <a:gdLst/>
          <a:ahLst/>
          <a:cxnLst/>
          <a:rect l="0" t="0" r="0" b="0"/>
          <a:pathLst>
            <a:path>
              <a:moveTo>
                <a:pt x="0" y="4774"/>
              </a:moveTo>
              <a:lnTo>
                <a:pt x="240354"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45170" y="3084887"/>
        <a:ext cx="12017" cy="12017"/>
      </dsp:txXfrm>
    </dsp:sp>
    <dsp:sp modelId="{69C8E479-9D3C-4EFE-B6B0-62318D3AA06C}">
      <dsp:nvSpPr>
        <dsp:cNvPr id="0" name=""/>
        <dsp:cNvSpPr/>
      </dsp:nvSpPr>
      <dsp:spPr>
        <a:xfrm>
          <a:off x="5571356" y="2940675"/>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reference</a:t>
          </a:r>
        </a:p>
      </dsp:txBody>
      <dsp:txXfrm>
        <a:off x="5580156" y="2949475"/>
        <a:ext cx="953846" cy="282843"/>
      </dsp:txXfrm>
    </dsp:sp>
    <dsp:sp modelId="{817092BB-6CE6-4375-A11E-CB5D6F083483}">
      <dsp:nvSpPr>
        <dsp:cNvPr id="0" name=""/>
        <dsp:cNvSpPr/>
      </dsp:nvSpPr>
      <dsp:spPr>
        <a:xfrm rot="3310531">
          <a:off x="5240735" y="3258876"/>
          <a:ext cx="420888" cy="9548"/>
        </a:xfrm>
        <a:custGeom>
          <a:avLst/>
          <a:gdLst/>
          <a:ahLst/>
          <a:cxnLst/>
          <a:rect l="0" t="0" r="0" b="0"/>
          <a:pathLst>
            <a:path>
              <a:moveTo>
                <a:pt x="0" y="4774"/>
              </a:moveTo>
              <a:lnTo>
                <a:pt x="420888"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40657" y="3253129"/>
        <a:ext cx="21044" cy="21044"/>
      </dsp:txXfrm>
    </dsp:sp>
    <dsp:sp modelId="{8D3C7F5D-DD78-4CB5-B15A-4A6DB25ECB4A}">
      <dsp:nvSpPr>
        <dsp:cNvPr id="0" name=""/>
        <dsp:cNvSpPr/>
      </dsp:nvSpPr>
      <dsp:spPr>
        <a:xfrm>
          <a:off x="5571356" y="3286184"/>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Arial Rounded MT Bold" panose="020F0704030504030204" pitchFamily="34" charset="0"/>
              <a:cs typeface="Arial" panose="020B0604020202020204" pitchFamily="34" charset="0"/>
            </a:rPr>
            <a:t>classtype</a:t>
          </a:r>
          <a:endParaRPr lang="en-US" sz="1000" kern="1200" dirty="0">
            <a:latin typeface="Arial Rounded MT Bold" panose="020F0704030504030204" pitchFamily="34" charset="0"/>
            <a:cs typeface="Arial" panose="020B0604020202020204" pitchFamily="34" charset="0"/>
          </a:endParaRPr>
        </a:p>
      </dsp:txBody>
      <dsp:txXfrm>
        <a:off x="5580156" y="3294984"/>
        <a:ext cx="953846" cy="282843"/>
      </dsp:txXfrm>
    </dsp:sp>
    <dsp:sp modelId="{E265D21E-2471-4A25-B36C-478CF39B8929}">
      <dsp:nvSpPr>
        <dsp:cNvPr id="0" name=""/>
        <dsp:cNvSpPr/>
      </dsp:nvSpPr>
      <dsp:spPr>
        <a:xfrm rot="4249260">
          <a:off x="5085366" y="3431631"/>
          <a:ext cx="731626" cy="9548"/>
        </a:xfrm>
        <a:custGeom>
          <a:avLst/>
          <a:gdLst/>
          <a:ahLst/>
          <a:cxnLst/>
          <a:rect l="0" t="0" r="0" b="0"/>
          <a:pathLst>
            <a:path>
              <a:moveTo>
                <a:pt x="0" y="4774"/>
              </a:moveTo>
              <a:lnTo>
                <a:pt x="731626"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32889" y="3418115"/>
        <a:ext cx="36581" cy="36581"/>
      </dsp:txXfrm>
    </dsp:sp>
    <dsp:sp modelId="{9BDA53AC-0126-46A3-A091-20EEDF624CD9}">
      <dsp:nvSpPr>
        <dsp:cNvPr id="0" name=""/>
        <dsp:cNvSpPr/>
      </dsp:nvSpPr>
      <dsp:spPr>
        <a:xfrm>
          <a:off x="5571356" y="3631694"/>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Arial Rounded MT Bold" panose="020F0704030504030204" pitchFamily="34" charset="0"/>
              <a:cs typeface="Arial" panose="020B0604020202020204" pitchFamily="34" charset="0"/>
            </a:rPr>
            <a:t>sid</a:t>
          </a:r>
          <a:r>
            <a:rPr lang="en-US" sz="1000" kern="1200" dirty="0">
              <a:latin typeface="Arial Rounded MT Bold" panose="020F0704030504030204" pitchFamily="34" charset="0"/>
              <a:cs typeface="Arial" panose="020B0604020202020204" pitchFamily="34" charset="0"/>
            </a:rPr>
            <a:t>/rev</a:t>
          </a:r>
        </a:p>
      </dsp:txBody>
      <dsp:txXfrm>
        <a:off x="5580156" y="3640494"/>
        <a:ext cx="953846" cy="282843"/>
      </dsp:txXfrm>
    </dsp:sp>
    <dsp:sp modelId="{89EBD8C9-2C3F-4A58-B1AD-4093FBEEE0D8}">
      <dsp:nvSpPr>
        <dsp:cNvPr id="0" name=""/>
        <dsp:cNvSpPr/>
      </dsp:nvSpPr>
      <dsp:spPr>
        <a:xfrm rot="4467012">
          <a:off x="3791083" y="4381782"/>
          <a:ext cx="896590" cy="9548"/>
        </a:xfrm>
        <a:custGeom>
          <a:avLst/>
          <a:gdLst/>
          <a:ahLst/>
          <a:cxnLst/>
          <a:rect l="0" t="0" r="0" b="0"/>
          <a:pathLst>
            <a:path>
              <a:moveTo>
                <a:pt x="0" y="4774"/>
              </a:moveTo>
              <a:lnTo>
                <a:pt x="896590"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4216964" y="4364142"/>
        <a:ext cx="44829" cy="44829"/>
      </dsp:txXfrm>
    </dsp:sp>
    <dsp:sp modelId="{7C1F1851-5DE1-4EA8-AFF4-F727347B4BF4}">
      <dsp:nvSpPr>
        <dsp:cNvPr id="0" name=""/>
        <dsp:cNvSpPr/>
      </dsp:nvSpPr>
      <dsp:spPr>
        <a:xfrm>
          <a:off x="4359556" y="4668222"/>
          <a:ext cx="971446"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detection options</a:t>
          </a:r>
        </a:p>
      </dsp:txBody>
      <dsp:txXfrm>
        <a:off x="4368356" y="4677022"/>
        <a:ext cx="953846" cy="282843"/>
      </dsp:txXfrm>
    </dsp:sp>
    <dsp:sp modelId="{25C26ECE-4C1B-4A0A-AC8D-6762EA28CD16}">
      <dsp:nvSpPr>
        <dsp:cNvPr id="0" name=""/>
        <dsp:cNvSpPr/>
      </dsp:nvSpPr>
      <dsp:spPr>
        <a:xfrm rot="17350740">
          <a:off x="5085366" y="4468160"/>
          <a:ext cx="731626" cy="9548"/>
        </a:xfrm>
        <a:custGeom>
          <a:avLst/>
          <a:gdLst/>
          <a:ahLst/>
          <a:cxnLst/>
          <a:rect l="0" t="0" r="0" b="0"/>
          <a:pathLst>
            <a:path>
              <a:moveTo>
                <a:pt x="0" y="4774"/>
              </a:moveTo>
              <a:lnTo>
                <a:pt x="731626"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32889" y="4454643"/>
        <a:ext cx="36581" cy="36581"/>
      </dsp:txXfrm>
    </dsp:sp>
    <dsp:sp modelId="{5866CC37-50AE-4B3A-9B42-26DEA3F2327E}">
      <dsp:nvSpPr>
        <dsp:cNvPr id="0" name=""/>
        <dsp:cNvSpPr/>
      </dsp:nvSpPr>
      <dsp:spPr>
        <a:xfrm>
          <a:off x="5571356" y="3977203"/>
          <a:ext cx="971446" cy="300443"/>
        </a:xfrm>
        <a:prstGeom prst="roundRect">
          <a:avLst>
            <a:gd name="adj" fmla="val 10000"/>
          </a:avLst>
        </a:prstGeom>
        <a:solidFill>
          <a:srgbClr val="93E4F7"/>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content</a:t>
          </a:r>
        </a:p>
      </dsp:txBody>
      <dsp:txXfrm>
        <a:off x="5580156" y="3986003"/>
        <a:ext cx="953846" cy="282843"/>
      </dsp:txXfrm>
    </dsp:sp>
    <dsp:sp modelId="{83B027A7-FADD-415E-9F59-D98D25B0B533}">
      <dsp:nvSpPr>
        <dsp:cNvPr id="0" name=""/>
        <dsp:cNvSpPr/>
      </dsp:nvSpPr>
      <dsp:spPr>
        <a:xfrm rot="18289469">
          <a:off x="5240735" y="4640914"/>
          <a:ext cx="420888" cy="9548"/>
        </a:xfrm>
        <a:custGeom>
          <a:avLst/>
          <a:gdLst/>
          <a:ahLst/>
          <a:cxnLst/>
          <a:rect l="0" t="0" r="0" b="0"/>
          <a:pathLst>
            <a:path>
              <a:moveTo>
                <a:pt x="0" y="4774"/>
              </a:moveTo>
              <a:lnTo>
                <a:pt x="420888"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40657" y="4635167"/>
        <a:ext cx="21044" cy="21044"/>
      </dsp:txXfrm>
    </dsp:sp>
    <dsp:sp modelId="{7183D3E8-EFBC-4E3B-A10B-3DE4813BFBA6}">
      <dsp:nvSpPr>
        <dsp:cNvPr id="0" name=""/>
        <dsp:cNvSpPr/>
      </dsp:nvSpPr>
      <dsp:spPr>
        <a:xfrm>
          <a:off x="5571356" y="4322712"/>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distance/offset</a:t>
          </a:r>
        </a:p>
      </dsp:txBody>
      <dsp:txXfrm>
        <a:off x="5580156" y="4331512"/>
        <a:ext cx="953846" cy="282843"/>
      </dsp:txXfrm>
    </dsp:sp>
    <dsp:sp modelId="{110531E7-C317-4032-B06B-E52306C9C1D3}">
      <dsp:nvSpPr>
        <dsp:cNvPr id="0" name=""/>
        <dsp:cNvSpPr/>
      </dsp:nvSpPr>
      <dsp:spPr>
        <a:xfrm>
          <a:off x="5331002" y="4813669"/>
          <a:ext cx="240354" cy="9548"/>
        </a:xfrm>
        <a:custGeom>
          <a:avLst/>
          <a:gdLst/>
          <a:ahLst/>
          <a:cxnLst/>
          <a:rect l="0" t="0" r="0" b="0"/>
          <a:pathLst>
            <a:path>
              <a:moveTo>
                <a:pt x="0" y="4774"/>
              </a:moveTo>
              <a:lnTo>
                <a:pt x="240354"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45170" y="4812435"/>
        <a:ext cx="12017" cy="12017"/>
      </dsp:txXfrm>
    </dsp:sp>
    <dsp:sp modelId="{0543CC2F-DD31-4A4C-BBC7-E883CA611A15}">
      <dsp:nvSpPr>
        <dsp:cNvPr id="0" name=""/>
        <dsp:cNvSpPr/>
      </dsp:nvSpPr>
      <dsp:spPr>
        <a:xfrm>
          <a:off x="5571356" y="4668222"/>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within/depth</a:t>
          </a:r>
        </a:p>
      </dsp:txBody>
      <dsp:txXfrm>
        <a:off x="5580156" y="4677022"/>
        <a:ext cx="953846" cy="282843"/>
      </dsp:txXfrm>
    </dsp:sp>
    <dsp:sp modelId="{EF70750D-B8AD-47EA-851F-223F8134262E}">
      <dsp:nvSpPr>
        <dsp:cNvPr id="0" name=""/>
        <dsp:cNvSpPr/>
      </dsp:nvSpPr>
      <dsp:spPr>
        <a:xfrm rot="3310531">
          <a:off x="5240735" y="4986424"/>
          <a:ext cx="420888" cy="9548"/>
        </a:xfrm>
        <a:custGeom>
          <a:avLst/>
          <a:gdLst/>
          <a:ahLst/>
          <a:cxnLst/>
          <a:rect l="0" t="0" r="0" b="0"/>
          <a:pathLst>
            <a:path>
              <a:moveTo>
                <a:pt x="0" y="4774"/>
              </a:moveTo>
              <a:lnTo>
                <a:pt x="420888"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40657" y="4980676"/>
        <a:ext cx="21044" cy="21044"/>
      </dsp:txXfrm>
    </dsp:sp>
    <dsp:sp modelId="{6456AA10-C29E-41B6-B190-FA92B517FA77}">
      <dsp:nvSpPr>
        <dsp:cNvPr id="0" name=""/>
        <dsp:cNvSpPr/>
      </dsp:nvSpPr>
      <dsp:spPr>
        <a:xfrm>
          <a:off x="5571356" y="5013731"/>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Arial Rounded MT Bold" panose="020F0704030504030204" pitchFamily="34" charset="0"/>
              <a:cs typeface="Arial" panose="020B0604020202020204" pitchFamily="34" charset="0"/>
            </a:rPr>
            <a:t>pcre</a:t>
          </a:r>
          <a:endParaRPr lang="en-US" sz="1000" kern="1200" dirty="0">
            <a:latin typeface="Arial Rounded MT Bold" panose="020F0704030504030204" pitchFamily="34" charset="0"/>
            <a:cs typeface="Arial" panose="020B0604020202020204" pitchFamily="34" charset="0"/>
          </a:endParaRPr>
        </a:p>
      </dsp:txBody>
      <dsp:txXfrm>
        <a:off x="5580156" y="5022531"/>
        <a:ext cx="953846" cy="282843"/>
      </dsp:txXfrm>
    </dsp:sp>
    <dsp:sp modelId="{98A8323A-50B6-4356-A572-CEDDB7B9DC1E}">
      <dsp:nvSpPr>
        <dsp:cNvPr id="0" name=""/>
        <dsp:cNvSpPr/>
      </dsp:nvSpPr>
      <dsp:spPr>
        <a:xfrm rot="4249260">
          <a:off x="5085366" y="5159179"/>
          <a:ext cx="731626" cy="9548"/>
        </a:xfrm>
        <a:custGeom>
          <a:avLst/>
          <a:gdLst/>
          <a:ahLst/>
          <a:cxnLst/>
          <a:rect l="0" t="0" r="0" b="0"/>
          <a:pathLst>
            <a:path>
              <a:moveTo>
                <a:pt x="0" y="4774"/>
              </a:moveTo>
              <a:lnTo>
                <a:pt x="731626" y="47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432889" y="5145662"/>
        <a:ext cx="36581" cy="36581"/>
      </dsp:txXfrm>
    </dsp:sp>
    <dsp:sp modelId="{C5C85295-E82A-402B-AC30-641C8A2470C7}">
      <dsp:nvSpPr>
        <dsp:cNvPr id="0" name=""/>
        <dsp:cNvSpPr/>
      </dsp:nvSpPr>
      <dsp:spPr>
        <a:xfrm>
          <a:off x="5571356" y="5359241"/>
          <a:ext cx="971446" cy="30044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Rounded MT Bold" panose="020F0704030504030204" pitchFamily="34" charset="0"/>
              <a:cs typeface="Arial" panose="020B0604020202020204" pitchFamily="34" charset="0"/>
            </a:rPr>
            <a:t>byte test</a:t>
          </a:r>
        </a:p>
      </dsp:txBody>
      <dsp:txXfrm>
        <a:off x="5580156" y="5368041"/>
        <a:ext cx="953846" cy="28284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0A327-7D76-4137-B4BD-29208E2B3715}"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9EEAF-E956-4A0C-88FF-27C06DC29B03}" type="slidenum">
              <a:rPr lang="en-US" smtClean="0"/>
              <a:t>‹#›</a:t>
            </a:fld>
            <a:endParaRPr lang="en-US"/>
          </a:p>
        </p:txBody>
      </p:sp>
    </p:spTree>
    <p:extLst>
      <p:ext uri="{BB962C8B-B14F-4D97-AF65-F5344CB8AC3E}">
        <p14:creationId xmlns:p14="http://schemas.microsoft.com/office/powerpoint/2010/main" val="1842599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d1wqtxts1xzle7.cloudfront.net/54805069/2e695acd7636367c106d6c347544ed131b98-libre.pdf?1508848530=&amp;response-content-disposition=inline%3B+filename%3DComparison_of_network_security_tools_Fir.pdf&amp;Expires=1682541432&amp;Signature=cWAYG6kvmo~JhMI7lYh7T6NnvvAW5mBzism2jm0VGbA8-H1zREXHo4QGyHF8EWvNwyLTo9d3XEyx7AaV3Wft7ITHEu1M1BDJRfJmpil6eyYbNkfIiplOjWJ-BPLZWg4ZRNqH3fbi4iv-m76dgL2bqDAu7-NBuFBsHt75fmJ6RGiNFPqtoAAgD2TGI7j60PyzZzebgWYIiLctMHwKpybrvxTC-QaO4~eDU4XOAxDTZzL4ovKw4hW9MDAAHVD46PvzlA9WP6TBtAt4mKpRzFtTLcB~uzICxRIGcReOoemYKJywU5uiGb3D4EqtO80T1eRF6-0pv2unl0cts~x2rL76iA__&amp;Key-Pair-Id=APKAJLOHF5GGSLRBV4ZA   </a:t>
            </a:r>
            <a:br>
              <a:rPr lang="en-US" b="1" i="0" dirty="0">
                <a:solidFill>
                  <a:srgbClr val="374151"/>
                </a:solidFill>
                <a:effectLst/>
                <a:latin typeface="Söhne"/>
              </a:rPr>
            </a:br>
            <a:r>
              <a:rPr lang="en-US" b="1" i="0" dirty="0">
                <a:solidFill>
                  <a:srgbClr val="374151"/>
                </a:solidFill>
                <a:effectLst/>
                <a:latin typeface="Söhne"/>
              </a:rPr>
              <a:t>Scenario: A distributed denial-of-service (DDoS) attack is targeting a company's web server</a:t>
            </a:r>
          </a:p>
          <a:p>
            <a:pPr algn="l"/>
            <a:r>
              <a:rPr lang="en-US" b="0" i="0" dirty="0">
                <a:solidFill>
                  <a:srgbClr val="374151"/>
                </a:solidFill>
                <a:effectLst/>
                <a:latin typeface="Söhne"/>
              </a:rPr>
              <a:t>In this example, multiple systems controlled by an attacker are sending a massive amount of traffic to the company's web server, overwhelming its resources and making it unavailable to legitimate users. This attack aims to exhaust the server's bandwidth, processing capacity, or memory, rendering it unable to serve legitimate requests.</a:t>
            </a:r>
          </a:p>
          <a:p>
            <a:pPr algn="l"/>
            <a:r>
              <a:rPr lang="en-US" b="0" i="0" dirty="0">
                <a:solidFill>
                  <a:srgbClr val="374151"/>
                </a:solidFill>
                <a:effectLst/>
                <a:latin typeface="Söhne"/>
              </a:rPr>
              <a:t>Firewall's limitations in this scenario:</a:t>
            </a:r>
          </a:p>
          <a:p>
            <a:pPr algn="l">
              <a:buFont typeface="+mj-lt"/>
              <a:buAutoNum type="arabicPeriod"/>
            </a:pPr>
            <a:r>
              <a:rPr lang="en-US" b="0" i="0" dirty="0">
                <a:solidFill>
                  <a:srgbClr val="374151"/>
                </a:solidFill>
                <a:effectLst/>
                <a:latin typeface="Söhne"/>
              </a:rPr>
              <a:t>A firewall is primarily designed to filter traffic based on predefined rules, such as allowing or blocking specific IP addresses, ports, or protocols. In a DDoS attack, the malicious traffic may use the same ports and protocols as legitimate traffic, making it difficult for a firewall to differentiate between them and filter out the attack traffic.</a:t>
            </a:r>
          </a:p>
          <a:p>
            <a:pPr algn="l">
              <a:buFont typeface="+mj-lt"/>
              <a:buAutoNum type="arabicPeriod"/>
            </a:pPr>
            <a:r>
              <a:rPr lang="en-US" b="0" i="0" dirty="0">
                <a:solidFill>
                  <a:srgbClr val="374151"/>
                </a:solidFill>
                <a:effectLst/>
                <a:latin typeface="Söhne"/>
              </a:rPr>
              <a:t>Since DDoS attacks often involve a large number of attacking systems (also known as a botnet), blocking individual IP addresses is generally not an effective countermeasure. The attacker can easily replace blocked IPs with new ones, continuing the attack.</a:t>
            </a:r>
          </a:p>
          <a:p>
            <a:pPr algn="l">
              <a:buFont typeface="+mj-lt"/>
              <a:buAutoNum type="arabicPeriod"/>
            </a:pPr>
            <a:r>
              <a:rPr lang="en-US" b="0" i="0" dirty="0">
                <a:solidFill>
                  <a:srgbClr val="374151"/>
                </a:solidFill>
                <a:effectLst/>
                <a:latin typeface="Söhne"/>
              </a:rPr>
              <a:t>Firewalls typically lack advanced traffic analysis capabilities required to detect and mitigate more sophisticated DDoS attacks, such as application-layer attacks, which target specific services or applications on the server.</a:t>
            </a:r>
          </a:p>
          <a:p>
            <a:pPr algn="l">
              <a:buFont typeface="+mj-lt"/>
              <a:buAutoNum type="arabicPeriod"/>
            </a:pPr>
            <a:r>
              <a:rPr lang="en-US" b="0" i="0" dirty="0">
                <a:solidFill>
                  <a:srgbClr val="374151"/>
                </a:solidFill>
                <a:effectLst/>
                <a:latin typeface="Söhne"/>
              </a:rPr>
              <a:t>In many cases, the sheer volume of traffic generated during a DDoS attack can overwhelm the firewall itself, rendering it unable to function properly and protect the network.</a:t>
            </a:r>
          </a:p>
          <a:p>
            <a:pPr algn="l"/>
            <a:r>
              <a:rPr lang="en-US" b="0" i="0" dirty="0">
                <a:solidFill>
                  <a:srgbClr val="374151"/>
                </a:solidFill>
                <a:effectLst/>
                <a:latin typeface="Söhne"/>
              </a:rPr>
              <a:t>In summary, while firewalls are an essential component of network security, they are not designed to react to or initiate effective countermeasures against certain types of attacks, like DDoS attacks. To protect against such threats, organizations need to implement additional security measures, such as intrusion detection/prevention systems (IDS/IPS), traffic analysis tools, and advanced DDoS mitigation solutions.</a:t>
            </a:r>
          </a:p>
          <a:p>
            <a:pPr algn="l"/>
            <a:endParaRPr lang="en-US" b="0" i="0" dirty="0">
              <a:solidFill>
                <a:srgbClr val="374151"/>
              </a:solidFill>
              <a:effectLst/>
              <a:latin typeface="Söhne"/>
            </a:endParaRPr>
          </a:p>
          <a:p>
            <a:pPr algn="l"/>
            <a:r>
              <a:rPr lang="en-US" b="1" i="0" dirty="0">
                <a:solidFill>
                  <a:srgbClr val="000000"/>
                </a:solidFill>
                <a:effectLst/>
                <a:latin typeface="Söhne"/>
              </a:rPr>
              <a:t>Scenario: A company uses a firewall to protect its internal network from external threats.</a:t>
            </a:r>
          </a:p>
          <a:p>
            <a:pPr algn="l"/>
            <a:r>
              <a:rPr lang="en-US" b="0" i="0" dirty="0">
                <a:solidFill>
                  <a:srgbClr val="000000"/>
                </a:solidFill>
                <a:effectLst/>
                <a:latin typeface="Söhne"/>
              </a:rPr>
              <a:t>In this example, the firewall is configured to allow or block traffic based on predefined rules that examine the packet headers, such as the source and destination IP addresses, ports, and protocols. The firewall does not inspect the actual contents of the packets, such as the payload data.</a:t>
            </a:r>
          </a:p>
          <a:p>
            <a:pPr algn="l"/>
            <a:r>
              <a:rPr lang="en-US" b="0" i="0" dirty="0">
                <a:solidFill>
                  <a:srgbClr val="000000"/>
                </a:solidFill>
                <a:effectLst/>
                <a:latin typeface="Söhne"/>
              </a:rPr>
              <a:t>Now, suppose an attacker tries to infiltrate the company's network by exploiting a vulnerability in a web server hosted internally. The attacker crafts a malicious HTTP request that contains a payload designed to exploit the web server's vulnerability.</a:t>
            </a:r>
          </a:p>
          <a:p>
            <a:pPr algn="l"/>
            <a:r>
              <a:rPr lang="en-US" b="0" i="0" dirty="0">
                <a:solidFill>
                  <a:srgbClr val="000000"/>
                </a:solidFill>
                <a:effectLst/>
                <a:latin typeface="Söhne"/>
              </a:rPr>
              <a:t>When the request passes through the firewall, the firewall examines the packet header and allows the traffic because it appears to be legitimate HTTP traffic. The firewall does not analyze the payload data or recognize the malicious code within it.</a:t>
            </a:r>
          </a:p>
          <a:p>
            <a:pPr algn="l"/>
            <a:r>
              <a:rPr lang="en-US" b="0" i="0" dirty="0">
                <a:solidFill>
                  <a:srgbClr val="000000"/>
                </a:solidFill>
                <a:effectLst/>
                <a:latin typeface="Söhne"/>
              </a:rPr>
              <a:t>As a result, the malicious payload reaches the web server, and the attacker gains unauthorized access to the system. The attacker can then use this access to further exploit the network or steal sensitive data.</a:t>
            </a:r>
          </a:p>
          <a:p>
            <a:pPr algn="l"/>
            <a:r>
              <a:rPr lang="en-US" b="0" i="0" dirty="0">
                <a:solidFill>
                  <a:srgbClr val="000000"/>
                </a:solidFill>
                <a:effectLst/>
                <a:latin typeface="Söhne"/>
              </a:rPr>
              <a:t>In this scenario, the firewall's inability to analyze the payload data and recognize the malicious code allowed the attacker to bypass the firewall's protection and infiltrate the network. This highlights the limitations of traditional firewall technology in today's threat landscape, where attackers use sophisticated techniques to evade detection and exploit vulnerabilities.</a:t>
            </a:r>
          </a:p>
          <a:p>
            <a:pPr algn="l"/>
            <a:r>
              <a:rPr lang="en-US" b="0" i="0" dirty="0">
                <a:solidFill>
                  <a:srgbClr val="000000"/>
                </a:solidFill>
                <a:effectLst/>
                <a:latin typeface="Söhne"/>
              </a:rPr>
              <a:t>To enhance the security of the network, companies may need to deploy additional security measures that can analyze the contents of the data packets, such as intrusion prevention systems (IPS) or next-generation firewalls (NGFW). These solutions can inspect the payload data and detect and block malicious traffic, providing a higher level of protection against sophisticated attacks. </a:t>
            </a:r>
          </a:p>
        </p:txBody>
      </p:sp>
      <p:sp>
        <p:nvSpPr>
          <p:cNvPr id="4" name="Slide Number Placeholder 3"/>
          <p:cNvSpPr>
            <a:spLocks noGrp="1"/>
          </p:cNvSpPr>
          <p:nvPr>
            <p:ph type="sldNum" sz="quarter" idx="5"/>
          </p:nvPr>
        </p:nvSpPr>
        <p:spPr/>
        <p:txBody>
          <a:bodyPr/>
          <a:lstStyle/>
          <a:p>
            <a:fld id="{4CD9EEAF-E956-4A0C-88FF-27C06DC29B03}" type="slidenum">
              <a:rPr lang="en-US" smtClean="0"/>
              <a:t>3</a:t>
            </a:fld>
            <a:endParaRPr lang="en-US"/>
          </a:p>
        </p:txBody>
      </p:sp>
    </p:spTree>
    <p:extLst>
      <p:ext uri="{BB962C8B-B14F-4D97-AF65-F5344CB8AC3E}">
        <p14:creationId xmlns:p14="http://schemas.microsoft.com/office/powerpoint/2010/main" val="2184243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https://docs.netgate.com/pfsense/en/latest/hardware/size.html</a:t>
            </a:r>
          </a:p>
        </p:txBody>
      </p:sp>
      <p:sp>
        <p:nvSpPr>
          <p:cNvPr id="4" name="Slide Number Placeholder 3"/>
          <p:cNvSpPr>
            <a:spLocks noGrp="1"/>
          </p:cNvSpPr>
          <p:nvPr>
            <p:ph type="sldNum" sz="quarter" idx="5"/>
          </p:nvPr>
        </p:nvSpPr>
        <p:spPr/>
        <p:txBody>
          <a:bodyPr/>
          <a:lstStyle/>
          <a:p>
            <a:fld id="{4CD9EEAF-E956-4A0C-88FF-27C06DC29B03}" type="slidenum">
              <a:rPr lang="en-US" smtClean="0"/>
              <a:t>12</a:t>
            </a:fld>
            <a:endParaRPr lang="en-US"/>
          </a:p>
        </p:txBody>
      </p:sp>
    </p:spTree>
    <p:extLst>
      <p:ext uri="{BB962C8B-B14F-4D97-AF65-F5344CB8AC3E}">
        <p14:creationId xmlns:p14="http://schemas.microsoft.com/office/powerpoint/2010/main" val="3987588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https://docs.netgate.com/pfsense/en/latest/hardware/size.html</a:t>
            </a:r>
          </a:p>
        </p:txBody>
      </p:sp>
      <p:sp>
        <p:nvSpPr>
          <p:cNvPr id="4" name="Slide Number Placeholder 3"/>
          <p:cNvSpPr>
            <a:spLocks noGrp="1"/>
          </p:cNvSpPr>
          <p:nvPr>
            <p:ph type="sldNum" sz="quarter" idx="5"/>
          </p:nvPr>
        </p:nvSpPr>
        <p:spPr/>
        <p:txBody>
          <a:bodyPr/>
          <a:lstStyle/>
          <a:p>
            <a:fld id="{4CD9EEAF-E956-4A0C-88FF-27C06DC29B03}" type="slidenum">
              <a:rPr lang="en-US" smtClean="0"/>
              <a:t>13</a:t>
            </a:fld>
            <a:endParaRPr lang="en-US"/>
          </a:p>
        </p:txBody>
      </p:sp>
    </p:spTree>
    <p:extLst>
      <p:ext uri="{BB962C8B-B14F-4D97-AF65-F5344CB8AC3E}">
        <p14:creationId xmlns:p14="http://schemas.microsoft.com/office/powerpoint/2010/main" val="1516719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https://docs.netgate.com/pfsense/en/latest/hardware/size.html</a:t>
            </a:r>
          </a:p>
        </p:txBody>
      </p:sp>
      <p:sp>
        <p:nvSpPr>
          <p:cNvPr id="4" name="Slide Number Placeholder 3"/>
          <p:cNvSpPr>
            <a:spLocks noGrp="1"/>
          </p:cNvSpPr>
          <p:nvPr>
            <p:ph type="sldNum" sz="quarter" idx="5"/>
          </p:nvPr>
        </p:nvSpPr>
        <p:spPr/>
        <p:txBody>
          <a:bodyPr/>
          <a:lstStyle/>
          <a:p>
            <a:fld id="{4CD9EEAF-E956-4A0C-88FF-27C06DC29B03}" type="slidenum">
              <a:rPr lang="en-US" smtClean="0"/>
              <a:t>14</a:t>
            </a:fld>
            <a:endParaRPr lang="en-US"/>
          </a:p>
        </p:txBody>
      </p:sp>
    </p:spTree>
    <p:extLst>
      <p:ext uri="{BB962C8B-B14F-4D97-AF65-F5344CB8AC3E}">
        <p14:creationId xmlns:p14="http://schemas.microsoft.com/office/powerpoint/2010/main" val="373591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solidFill>
                  <a:srgbClr val="990000"/>
                </a:solidFill>
                <a:latin typeface="Arial" panose="020B0604020202020204" pitchFamily="34" charset="0"/>
                <a:cs typeface="Arial" panose="020B0604020202020204" pitchFamily="34" charset="0"/>
              </a:rPr>
              <a:t>T.H.A.N.O.S.</a:t>
            </a:r>
            <a:r>
              <a:rPr lang="en-US" sz="1200" dirty="0">
                <a:solidFill>
                  <a:srgbClr val="990000"/>
                </a:solidFill>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T</a:t>
            </a:r>
            <a:r>
              <a:rPr lang="en-US" sz="1200" b="0" dirty="0">
                <a:latin typeface="Arial" panose="020B0604020202020204" pitchFamily="34" charset="0"/>
                <a:cs typeface="Arial" panose="020B0604020202020204" pitchFamily="34" charset="0"/>
              </a:rPr>
              <a:t>rue </a:t>
            </a:r>
            <a:r>
              <a:rPr lang="en-US" sz="1200" dirty="0">
                <a:latin typeface="Arial" panose="020B0604020202020204" pitchFamily="34" charset="0"/>
                <a:cs typeface="Arial" panose="020B0604020202020204" pitchFamily="34" charset="0"/>
              </a:rPr>
              <a:t>H</a:t>
            </a:r>
            <a:r>
              <a:rPr lang="en-US" sz="1200" b="0" dirty="0">
                <a:latin typeface="Arial" panose="020B0604020202020204" pitchFamily="34" charset="0"/>
                <a:cs typeface="Arial" panose="020B0604020202020204" pitchFamily="34" charset="0"/>
              </a:rPr>
              <a:t>ardware </a:t>
            </a:r>
            <a:r>
              <a:rPr lang="en-US" sz="1200" dirty="0">
                <a:latin typeface="Arial" panose="020B0604020202020204" pitchFamily="34" charset="0"/>
                <a:cs typeface="Arial" panose="020B0604020202020204" pitchFamily="34" charset="0"/>
              </a:rPr>
              <a:t>A</a:t>
            </a:r>
            <a:r>
              <a:rPr lang="en-US" sz="1200" b="0" dirty="0">
                <a:latin typeface="Arial" panose="020B0604020202020204" pitchFamily="34" charset="0"/>
                <a:cs typeface="Arial" panose="020B0604020202020204" pitchFamily="34" charset="0"/>
              </a:rPr>
              <a:t>ccelerated </a:t>
            </a:r>
            <a:r>
              <a:rPr lang="en-US" sz="1200" dirty="0">
                <a:latin typeface="Arial" panose="020B0604020202020204" pitchFamily="34" charset="0"/>
                <a:cs typeface="Arial" panose="020B0604020202020204" pitchFamily="34" charset="0"/>
              </a:rPr>
              <a:t>N</a:t>
            </a:r>
            <a:r>
              <a:rPr lang="en-US" sz="1200" b="0" dirty="0">
                <a:latin typeface="Arial" panose="020B0604020202020204" pitchFamily="34" charset="0"/>
                <a:cs typeface="Arial" panose="020B0604020202020204" pitchFamily="34" charset="0"/>
              </a:rPr>
              <a:t>IDS </a:t>
            </a:r>
            <a:r>
              <a:rPr lang="en-US" sz="1200" dirty="0">
                <a:latin typeface="Arial" panose="020B0604020202020204" pitchFamily="34" charset="0"/>
                <a:cs typeface="Arial" panose="020B0604020202020204" pitchFamily="34" charset="0"/>
              </a:rPr>
              <a:t>O</a:t>
            </a:r>
            <a:r>
              <a:rPr lang="en-US" sz="1200" b="0" dirty="0">
                <a:latin typeface="Arial" panose="020B0604020202020204" pitchFamily="34" charset="0"/>
                <a:cs typeface="Arial" panose="020B0604020202020204" pitchFamily="34" charset="0"/>
              </a:rPr>
              <a:t>ffloading </a:t>
            </a:r>
            <a:r>
              <a:rPr lang="en-US" sz="1200" dirty="0">
                <a:latin typeface="Arial" panose="020B0604020202020204" pitchFamily="34" charset="0"/>
                <a:cs typeface="Arial" panose="020B0604020202020204" pitchFamily="34" charset="0"/>
              </a:rPr>
              <a:t>S</a:t>
            </a:r>
            <a:r>
              <a:rPr lang="en-US" sz="1200" b="0" dirty="0">
                <a:latin typeface="Arial" panose="020B0604020202020204" pitchFamily="34" charset="0"/>
                <a:cs typeface="Arial" panose="020B0604020202020204" pitchFamily="34" charset="0"/>
              </a:rPr>
              <a:t>ystem</a:t>
            </a:r>
            <a:endParaRPr lang="en-US" dirty="0"/>
          </a:p>
          <a:p>
            <a:r>
              <a:rPr lang="en-US" dirty="0"/>
              <a:t>Protection against all kinds of attacks – powered by deep packet inspection</a:t>
            </a:r>
          </a:p>
          <a:p>
            <a:r>
              <a:rPr lang="en-US" dirty="0"/>
              <a:t>reduced user frustration – powered by low false positives</a:t>
            </a:r>
          </a:p>
          <a:p>
            <a:r>
              <a:rPr lang="en-US" dirty="0"/>
              <a:t>lower operation costs – low false positives means no need for manpower to be deployed to go through all the positives and segregate real positives from fake positives</a:t>
            </a:r>
          </a:p>
          <a:p>
            <a:r>
              <a:rPr lang="en-US" dirty="0"/>
              <a:t>low setup costs – </a:t>
            </a:r>
            <a:r>
              <a:rPr lang="en-US" dirty="0" err="1"/>
              <a:t>fpga</a:t>
            </a:r>
            <a:r>
              <a:rPr lang="en-US" dirty="0"/>
              <a:t> costs much less for same bandwidth as real systems</a:t>
            </a:r>
          </a:p>
        </p:txBody>
      </p:sp>
      <p:sp>
        <p:nvSpPr>
          <p:cNvPr id="4" name="Slide Number Placeholder 3"/>
          <p:cNvSpPr>
            <a:spLocks noGrp="1"/>
          </p:cNvSpPr>
          <p:nvPr>
            <p:ph type="sldNum" sz="quarter" idx="5"/>
          </p:nvPr>
        </p:nvSpPr>
        <p:spPr/>
        <p:txBody>
          <a:bodyPr/>
          <a:lstStyle/>
          <a:p>
            <a:fld id="{4CD9EEAF-E956-4A0C-88FF-27C06DC29B03}" type="slidenum">
              <a:rPr lang="en-US" smtClean="0"/>
              <a:t>16</a:t>
            </a:fld>
            <a:endParaRPr lang="en-US"/>
          </a:p>
        </p:txBody>
      </p:sp>
    </p:spTree>
    <p:extLst>
      <p:ext uri="{BB962C8B-B14F-4D97-AF65-F5344CB8AC3E}">
        <p14:creationId xmlns:p14="http://schemas.microsoft.com/office/powerpoint/2010/main" val="196337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17</a:t>
            </a:fld>
            <a:endParaRPr lang="en-US"/>
          </a:p>
        </p:txBody>
      </p:sp>
    </p:spTree>
    <p:extLst>
      <p:ext uri="{BB962C8B-B14F-4D97-AF65-F5344CB8AC3E}">
        <p14:creationId xmlns:p14="http://schemas.microsoft.com/office/powerpoint/2010/main" val="174968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Protection against all kinds of attacks – powered by deep packet inspection</a:t>
            </a:r>
          </a:p>
          <a:p>
            <a:r>
              <a:rPr lang="en-US" dirty="0"/>
              <a:t>reduced user frustration – powered by low false positives</a:t>
            </a:r>
          </a:p>
          <a:p>
            <a:r>
              <a:rPr lang="en-US" dirty="0"/>
              <a:t>lower operation costs – low false positives means no need for manpower to be deployed to go through all the positives and segregate real positives from fake positives</a:t>
            </a:r>
          </a:p>
          <a:p>
            <a:r>
              <a:rPr lang="en-US" dirty="0"/>
              <a:t>low setup costs – </a:t>
            </a:r>
            <a:r>
              <a:rPr lang="en-US" dirty="0" err="1"/>
              <a:t>fpga</a:t>
            </a:r>
            <a:r>
              <a:rPr lang="en-US" dirty="0"/>
              <a:t> costs much less for same bandwidth as real systems</a:t>
            </a:r>
          </a:p>
        </p:txBody>
      </p:sp>
      <p:sp>
        <p:nvSpPr>
          <p:cNvPr id="4" name="Slide Number Placeholder 3"/>
          <p:cNvSpPr>
            <a:spLocks noGrp="1"/>
          </p:cNvSpPr>
          <p:nvPr>
            <p:ph type="sldNum" sz="quarter" idx="5"/>
          </p:nvPr>
        </p:nvSpPr>
        <p:spPr/>
        <p:txBody>
          <a:bodyPr/>
          <a:lstStyle/>
          <a:p>
            <a:fld id="{4CD9EEAF-E956-4A0C-88FF-27C06DC29B03}" type="slidenum">
              <a:rPr lang="en-US" smtClean="0"/>
              <a:t>18</a:t>
            </a:fld>
            <a:endParaRPr lang="en-US"/>
          </a:p>
        </p:txBody>
      </p:sp>
    </p:spTree>
    <p:extLst>
      <p:ext uri="{BB962C8B-B14F-4D97-AF65-F5344CB8AC3E}">
        <p14:creationId xmlns:p14="http://schemas.microsoft.com/office/powerpoint/2010/main" val="2822029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19</a:t>
            </a:fld>
            <a:endParaRPr lang="en-US"/>
          </a:p>
        </p:txBody>
      </p:sp>
    </p:spTree>
    <p:extLst>
      <p:ext uri="{BB962C8B-B14F-4D97-AF65-F5344CB8AC3E}">
        <p14:creationId xmlns:p14="http://schemas.microsoft.com/office/powerpoint/2010/main" val="2282074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20</a:t>
            </a:fld>
            <a:endParaRPr lang="en-US"/>
          </a:p>
        </p:txBody>
      </p:sp>
    </p:spTree>
    <p:extLst>
      <p:ext uri="{BB962C8B-B14F-4D97-AF65-F5344CB8AC3E}">
        <p14:creationId xmlns:p14="http://schemas.microsoft.com/office/powerpoint/2010/main" val="1116639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Showing how a package is flow through from the internet </a:t>
            </a:r>
          </a:p>
          <a:p>
            <a:endParaRPr lang="en-US" dirty="0"/>
          </a:p>
          <a:p>
            <a:r>
              <a:rPr lang="en-US" dirty="0"/>
              <a:t>First having a message coming in and go through </a:t>
            </a:r>
          </a:p>
          <a:p>
            <a:r>
              <a:rPr lang="en-US" dirty="0"/>
              <a:t>Then again</a:t>
            </a:r>
          </a:p>
        </p:txBody>
      </p:sp>
      <p:sp>
        <p:nvSpPr>
          <p:cNvPr id="4" name="Slide Number Placeholder 3"/>
          <p:cNvSpPr>
            <a:spLocks noGrp="1"/>
          </p:cNvSpPr>
          <p:nvPr>
            <p:ph type="sldNum" sz="quarter" idx="5"/>
          </p:nvPr>
        </p:nvSpPr>
        <p:spPr/>
        <p:txBody>
          <a:bodyPr/>
          <a:lstStyle/>
          <a:p>
            <a:fld id="{4CD9EEAF-E956-4A0C-88FF-27C06DC29B03}" type="slidenum">
              <a:rPr lang="en-US" smtClean="0"/>
              <a:t>21</a:t>
            </a:fld>
            <a:endParaRPr lang="en-US"/>
          </a:p>
        </p:txBody>
      </p:sp>
    </p:spTree>
    <p:extLst>
      <p:ext uri="{BB962C8B-B14F-4D97-AF65-F5344CB8AC3E}">
        <p14:creationId xmlns:p14="http://schemas.microsoft.com/office/powerpoint/2010/main" val="2098698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package go into our T.H.A.N.O.S zooming into the architecture</a:t>
            </a:r>
          </a:p>
          <a:p>
            <a:endParaRPr lang="en-US" dirty="0"/>
          </a:p>
          <a:p>
            <a:r>
              <a:rPr lang="en-US" dirty="0"/>
              <a:t>Saying package coming into our router/ids which consist of two cores and a hardware accelerator</a:t>
            </a:r>
          </a:p>
        </p:txBody>
      </p:sp>
      <p:sp>
        <p:nvSpPr>
          <p:cNvPr id="4" name="Slide Number Placeholder 3"/>
          <p:cNvSpPr>
            <a:spLocks noGrp="1"/>
          </p:cNvSpPr>
          <p:nvPr>
            <p:ph type="sldNum" sz="quarter" idx="5"/>
          </p:nvPr>
        </p:nvSpPr>
        <p:spPr/>
        <p:txBody>
          <a:bodyPr/>
          <a:lstStyle/>
          <a:p>
            <a:fld id="{4CD9EEAF-E956-4A0C-88FF-27C06DC29B03}" type="slidenum">
              <a:rPr lang="en-US" smtClean="0"/>
              <a:t>22</a:t>
            </a:fld>
            <a:endParaRPr lang="en-US"/>
          </a:p>
        </p:txBody>
      </p:sp>
    </p:spTree>
    <p:extLst>
      <p:ext uri="{BB962C8B-B14F-4D97-AF65-F5344CB8AC3E}">
        <p14:creationId xmlns:p14="http://schemas.microsoft.com/office/powerpoint/2010/main" val="3598939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d1wqtxts1xzle7.cloudfront.net/54805069/2e695acd7636367c106d6c347544ed131b98-libre.pdf?1508848530=&amp;response-content-disposition=inline%3B+filename%3DComparison_of_network_security_tools_Fir.pdf&amp;Expires=1682541432&amp;Signature=cWAYG6kvmo~JhMI7lYh7T6NnvvAW5mBzism2jm0VGbA8-H1zREXHo4QGyHF8EWvNwyLTo9d3XEyx7AaV3Wft7ITHEu1M1BDJRfJmpil6eyYbNkfIiplOjWJ-BPLZWg4ZRNqH3fbi4iv-m76dgL2bqDAu7-NBuFBsHt75fmJ6RGiNFPqtoAAgD2TGI7j60PyzZzebgWYIiLctMHwKpybrvxTC-QaO4~eDU4XOAxDTZzL4ovKw4hW9MDAAHVD46PvzlA9WP6TBtAt4mKpRzFtTLcB~uzICxRIGcReOoemYKJywU5uiGb3D4EqtO80T1eRF6-0pv2unl0cts~x2rL76iA__&amp;Key-Pair-Id=APKAJLOHF5GGSLRBV4ZA   </a:t>
            </a:r>
            <a:br>
              <a:rPr lang="en-US" b="1" i="0" dirty="0">
                <a:solidFill>
                  <a:srgbClr val="374151"/>
                </a:solidFill>
                <a:effectLst/>
                <a:latin typeface="Söhne"/>
              </a:rPr>
            </a:br>
            <a:r>
              <a:rPr lang="en-US" b="1" i="0" dirty="0">
                <a:solidFill>
                  <a:srgbClr val="374151"/>
                </a:solidFill>
                <a:effectLst/>
                <a:latin typeface="Söhne"/>
              </a:rPr>
              <a:t>Scenario: A distributed denial-of-service (DDoS) attack is targeting a company's web server</a:t>
            </a:r>
          </a:p>
          <a:p>
            <a:pPr algn="l"/>
            <a:r>
              <a:rPr lang="en-US" b="0" i="0" dirty="0">
                <a:solidFill>
                  <a:srgbClr val="374151"/>
                </a:solidFill>
                <a:effectLst/>
                <a:latin typeface="Söhne"/>
              </a:rPr>
              <a:t>In this example, multiple systems controlled by an attacker are sending a massive amount of traffic to the company's web server, overwhelming its resources and making it unavailable to legitimate users. This attack aims to exhaust the server's bandwidth, processing capacity, or memory, rendering it unable to serve legitimate requests.</a:t>
            </a:r>
          </a:p>
          <a:p>
            <a:pPr algn="l"/>
            <a:r>
              <a:rPr lang="en-US" b="0" i="0" dirty="0">
                <a:solidFill>
                  <a:srgbClr val="374151"/>
                </a:solidFill>
                <a:effectLst/>
                <a:latin typeface="Söhne"/>
              </a:rPr>
              <a:t>Firewall's limitations in this scenario:</a:t>
            </a:r>
          </a:p>
          <a:p>
            <a:pPr algn="l">
              <a:buFont typeface="+mj-lt"/>
              <a:buAutoNum type="arabicPeriod"/>
            </a:pPr>
            <a:r>
              <a:rPr lang="en-US" b="0" i="0" dirty="0">
                <a:solidFill>
                  <a:srgbClr val="374151"/>
                </a:solidFill>
                <a:effectLst/>
                <a:latin typeface="Söhne"/>
              </a:rPr>
              <a:t>A firewall is primarily designed to filter traffic based on predefined rules, such as allowing or blocking specific IP addresses, ports, or protocols. In a DDoS attack, the malicious traffic may use the same ports and protocols as legitimate traffic, making it difficult for a firewall to differentiate between them and filter out the attack traffic.</a:t>
            </a:r>
          </a:p>
          <a:p>
            <a:pPr algn="l">
              <a:buFont typeface="+mj-lt"/>
              <a:buAutoNum type="arabicPeriod"/>
            </a:pPr>
            <a:r>
              <a:rPr lang="en-US" b="0" i="0" dirty="0">
                <a:solidFill>
                  <a:srgbClr val="374151"/>
                </a:solidFill>
                <a:effectLst/>
                <a:latin typeface="Söhne"/>
              </a:rPr>
              <a:t>Since DDoS attacks often involve a large number of attacking systems (also known as a botnet), blocking individual IP addresses is generally not an effective countermeasure. The attacker can easily replace blocked IPs with new ones, continuing the attack.</a:t>
            </a:r>
          </a:p>
          <a:p>
            <a:pPr algn="l">
              <a:buFont typeface="+mj-lt"/>
              <a:buAutoNum type="arabicPeriod"/>
            </a:pPr>
            <a:r>
              <a:rPr lang="en-US" b="0" i="0" dirty="0">
                <a:solidFill>
                  <a:srgbClr val="374151"/>
                </a:solidFill>
                <a:effectLst/>
                <a:latin typeface="Söhne"/>
              </a:rPr>
              <a:t>Firewalls typically lack advanced traffic analysis capabilities required to detect and mitigate more sophisticated DDoS attacks, such as application-layer attacks, which target specific services or applications on the server.</a:t>
            </a:r>
          </a:p>
          <a:p>
            <a:pPr algn="l">
              <a:buFont typeface="+mj-lt"/>
              <a:buAutoNum type="arabicPeriod"/>
            </a:pPr>
            <a:r>
              <a:rPr lang="en-US" b="0" i="0" dirty="0">
                <a:solidFill>
                  <a:srgbClr val="374151"/>
                </a:solidFill>
                <a:effectLst/>
                <a:latin typeface="Söhne"/>
              </a:rPr>
              <a:t>In many cases, the sheer volume of traffic generated during a DDoS attack can overwhelm the firewall itself, rendering it unable to function properly and protect the network.</a:t>
            </a:r>
          </a:p>
          <a:p>
            <a:pPr algn="l"/>
            <a:r>
              <a:rPr lang="en-US" b="0" i="0" dirty="0">
                <a:solidFill>
                  <a:srgbClr val="374151"/>
                </a:solidFill>
                <a:effectLst/>
                <a:latin typeface="Söhne"/>
              </a:rPr>
              <a:t>In summary, while firewalls are an essential component of network security, they are not designed to react to or initiate effective countermeasures against certain types of attacks, like DDoS attacks. To protect against such threats, organizations need to implement additional security measures, such as intrusion detection/prevention systems (IDS/IPS), traffic analysis tools, and advanced DDoS mitigation solutions.</a:t>
            </a:r>
          </a:p>
          <a:p>
            <a:pPr algn="l"/>
            <a:endParaRPr lang="en-US" b="0" i="0" dirty="0">
              <a:solidFill>
                <a:srgbClr val="374151"/>
              </a:solidFill>
              <a:effectLst/>
              <a:latin typeface="Söhne"/>
            </a:endParaRPr>
          </a:p>
          <a:p>
            <a:pPr algn="l"/>
            <a:r>
              <a:rPr lang="en-US" b="1" i="0" dirty="0">
                <a:solidFill>
                  <a:srgbClr val="000000"/>
                </a:solidFill>
                <a:effectLst/>
                <a:latin typeface="Söhne"/>
              </a:rPr>
              <a:t>Scenario: A company uses a firewall to protect its internal network from external threats.</a:t>
            </a:r>
          </a:p>
          <a:p>
            <a:pPr algn="l"/>
            <a:r>
              <a:rPr lang="en-US" b="0" i="0" dirty="0">
                <a:solidFill>
                  <a:srgbClr val="000000"/>
                </a:solidFill>
                <a:effectLst/>
                <a:latin typeface="Söhne"/>
              </a:rPr>
              <a:t>In this example, the firewall is configured to allow or block traffic based on predefined rules that examine the packet headers, such as the source and destination IP addresses, ports, and protocols. The firewall does not inspect the actual contents of the packets, such as the payload data.</a:t>
            </a:r>
          </a:p>
          <a:p>
            <a:pPr algn="l"/>
            <a:r>
              <a:rPr lang="en-US" b="0" i="0" dirty="0">
                <a:solidFill>
                  <a:srgbClr val="000000"/>
                </a:solidFill>
                <a:effectLst/>
                <a:latin typeface="Söhne"/>
              </a:rPr>
              <a:t>Now, suppose an attacker tries to infiltrate the company's network by exploiting a vulnerability in a web server hosted internally. The attacker crafts a malicious HTTP request that contains a payload designed to exploit the web server's vulnerability.</a:t>
            </a:r>
          </a:p>
          <a:p>
            <a:pPr algn="l"/>
            <a:r>
              <a:rPr lang="en-US" b="0" i="0" dirty="0">
                <a:solidFill>
                  <a:srgbClr val="000000"/>
                </a:solidFill>
                <a:effectLst/>
                <a:latin typeface="Söhne"/>
              </a:rPr>
              <a:t>When the request passes through the firewall, the firewall examines the packet header and allows the traffic because it appears to be legitimate HTTP traffic. The firewall does not analyze the payload data or recognize the malicious code within it.</a:t>
            </a:r>
          </a:p>
          <a:p>
            <a:pPr algn="l"/>
            <a:r>
              <a:rPr lang="en-US" b="0" i="0" dirty="0">
                <a:solidFill>
                  <a:srgbClr val="000000"/>
                </a:solidFill>
                <a:effectLst/>
                <a:latin typeface="Söhne"/>
              </a:rPr>
              <a:t>As a result, the malicious payload reaches the web server, and the attacker gains unauthorized access to the system. The attacker can then use this access to further exploit the network or steal sensitive data.</a:t>
            </a:r>
          </a:p>
          <a:p>
            <a:pPr algn="l"/>
            <a:r>
              <a:rPr lang="en-US" b="0" i="0" dirty="0">
                <a:solidFill>
                  <a:srgbClr val="000000"/>
                </a:solidFill>
                <a:effectLst/>
                <a:latin typeface="Söhne"/>
              </a:rPr>
              <a:t>In this scenario, the firewall's inability to analyze the payload data and recognize the malicious code allowed the attacker to bypass the firewall's protection and infiltrate the network. This highlights the limitations of traditional firewall technology in today's threat landscape, where attackers use sophisticated techniques to evade detection and exploit vulnerabilities.</a:t>
            </a:r>
          </a:p>
          <a:p>
            <a:pPr algn="l"/>
            <a:r>
              <a:rPr lang="en-US" b="0" i="0" dirty="0">
                <a:solidFill>
                  <a:srgbClr val="000000"/>
                </a:solidFill>
                <a:effectLst/>
                <a:latin typeface="Söhne"/>
              </a:rPr>
              <a:t>To enhance the security of the network, companies may need to deploy additional security measures that can analyze the contents of the data packets, such as intrusion prevention systems (IPS) or next-generation firewalls (NGFW). These solutions can inspect the payload data and detect and block malicious traffic, providing a higher level of protection against sophisticated attacks. </a:t>
            </a:r>
          </a:p>
        </p:txBody>
      </p:sp>
      <p:sp>
        <p:nvSpPr>
          <p:cNvPr id="4" name="Slide Number Placeholder 3"/>
          <p:cNvSpPr>
            <a:spLocks noGrp="1"/>
          </p:cNvSpPr>
          <p:nvPr>
            <p:ph type="sldNum" sz="quarter" idx="5"/>
          </p:nvPr>
        </p:nvSpPr>
        <p:spPr/>
        <p:txBody>
          <a:bodyPr/>
          <a:lstStyle/>
          <a:p>
            <a:fld id="{4CD9EEAF-E956-4A0C-88FF-27C06DC29B03}" type="slidenum">
              <a:rPr lang="en-US" smtClean="0"/>
              <a:t>4</a:t>
            </a:fld>
            <a:endParaRPr lang="en-US"/>
          </a:p>
        </p:txBody>
      </p:sp>
    </p:spTree>
    <p:extLst>
      <p:ext uri="{BB962C8B-B14F-4D97-AF65-F5344CB8AC3E}">
        <p14:creationId xmlns:p14="http://schemas.microsoft.com/office/powerpoint/2010/main" val="2052019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23</a:t>
            </a:fld>
            <a:endParaRPr lang="en-US"/>
          </a:p>
        </p:txBody>
      </p:sp>
    </p:spTree>
    <p:extLst>
      <p:ext uri="{BB962C8B-B14F-4D97-AF65-F5344CB8AC3E}">
        <p14:creationId xmlns:p14="http://schemas.microsoft.com/office/powerpoint/2010/main" val="1510379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CPU do? </a:t>
            </a:r>
          </a:p>
          <a:p>
            <a:endParaRPr lang="en-US" dirty="0"/>
          </a:p>
          <a:p>
            <a:r>
              <a:rPr lang="en-US" dirty="0"/>
              <a:t>Header field extraction </a:t>
            </a:r>
          </a:p>
          <a:p>
            <a:endParaRPr lang="en-US" dirty="0"/>
          </a:p>
          <a:p>
            <a:r>
              <a:rPr lang="en-US" dirty="0"/>
              <a:t>As snort rules covers multiple different combinations of header fields, we will need to extract these fields to know what rules apply to this package</a:t>
            </a:r>
          </a:p>
        </p:txBody>
      </p:sp>
      <p:sp>
        <p:nvSpPr>
          <p:cNvPr id="4" name="Slide Number Placeholder 3"/>
          <p:cNvSpPr>
            <a:spLocks noGrp="1"/>
          </p:cNvSpPr>
          <p:nvPr>
            <p:ph type="sldNum" sz="quarter" idx="5"/>
          </p:nvPr>
        </p:nvSpPr>
        <p:spPr/>
        <p:txBody>
          <a:bodyPr/>
          <a:lstStyle/>
          <a:p>
            <a:fld id="{4CD9EEAF-E956-4A0C-88FF-27C06DC29B03}" type="slidenum">
              <a:rPr lang="en-US" smtClean="0"/>
              <a:t>24</a:t>
            </a:fld>
            <a:endParaRPr lang="en-US"/>
          </a:p>
        </p:txBody>
      </p:sp>
    </p:spTree>
    <p:extLst>
      <p:ext uri="{BB962C8B-B14F-4D97-AF65-F5344CB8AC3E}">
        <p14:creationId xmlns:p14="http://schemas.microsoft.com/office/powerpoint/2010/main" val="3922317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25</a:t>
            </a:fld>
            <a:endParaRPr lang="en-US"/>
          </a:p>
        </p:txBody>
      </p:sp>
    </p:spTree>
    <p:extLst>
      <p:ext uri="{BB962C8B-B14F-4D97-AF65-F5344CB8AC3E}">
        <p14:creationId xmlns:p14="http://schemas.microsoft.com/office/powerpoint/2010/main" val="3667576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header that </a:t>
            </a:r>
            <a:r>
              <a:rPr lang="en-US" dirty="0" err="1"/>
              <a:t>cpu</a:t>
            </a:r>
            <a:r>
              <a:rPr lang="en-US" dirty="0"/>
              <a:t> provided </a:t>
            </a:r>
          </a:p>
          <a:p>
            <a:r>
              <a:rPr lang="en-US" dirty="0"/>
              <a:t>To do Header index extraction  </a:t>
            </a:r>
          </a:p>
          <a:p>
            <a:endParaRPr lang="en-US" dirty="0"/>
          </a:p>
          <a:p>
            <a:r>
              <a:rPr lang="en-US" sz="1200" b="0" i="0" u="none" strike="noStrike" dirty="0" err="1">
                <a:solidFill>
                  <a:srgbClr val="000000"/>
                </a:solidFill>
                <a:effectLst/>
                <a:latin typeface="Calibri" panose="020F0502020204030204" pitchFamily="34" charset="0"/>
              </a:rPr>
              <a:t>EtherType</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SourceIP</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SrcPort</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DestinationIP</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DstPort</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a:solidFill>
                  <a:srgbClr val="000000"/>
                </a:solidFill>
                <a:effectLst/>
                <a:latin typeface="Calibri" panose="020F0502020204030204" pitchFamily="34" charset="0"/>
              </a:rPr>
              <a:t>Protocol,</a:t>
            </a:r>
            <a:r>
              <a:rPr lang="en-US" dirty="0"/>
              <a:t> </a:t>
            </a:r>
            <a:r>
              <a:rPr lang="en-US" sz="1200" b="0" i="0" u="none" strike="noStrike" dirty="0">
                <a:solidFill>
                  <a:srgbClr val="000000"/>
                </a:solidFill>
                <a:effectLst/>
                <a:latin typeface="Calibri" panose="020F0502020204030204" pitchFamily="34" charset="0"/>
              </a:rPr>
              <a:t>Version,</a:t>
            </a:r>
            <a:r>
              <a:rPr lang="en-US" dirty="0"/>
              <a:t> </a:t>
            </a:r>
            <a:r>
              <a:rPr lang="en-US" sz="1200" b="0" i="0" u="none" strike="noStrike" dirty="0">
                <a:solidFill>
                  <a:srgbClr val="000000"/>
                </a:solidFill>
                <a:effectLst/>
                <a:latin typeface="Calibri" panose="020F0502020204030204" pitchFamily="34" charset="0"/>
              </a:rPr>
              <a:t>HELEN,</a:t>
            </a:r>
            <a:r>
              <a:rPr lang="en-US" dirty="0"/>
              <a:t> </a:t>
            </a:r>
            <a:r>
              <a:rPr lang="en-US" sz="1200" b="0" i="0" u="none" strike="noStrike" dirty="0">
                <a:solidFill>
                  <a:srgbClr val="000000"/>
                </a:solidFill>
                <a:effectLst/>
                <a:latin typeface="Calibri" panose="020F0502020204030204" pitchFamily="34" charset="0"/>
              </a:rPr>
              <a:t>flow,</a:t>
            </a:r>
            <a:r>
              <a:rPr lang="en-US" dirty="0"/>
              <a:t> </a:t>
            </a:r>
            <a:r>
              <a:rPr lang="en-US" sz="1200" b="0" i="0" u="none" strike="noStrike" dirty="0">
                <a:solidFill>
                  <a:srgbClr val="000000"/>
                </a:solidFill>
                <a:effectLst/>
                <a:latin typeface="Calibri" panose="020F0502020204030204" pitchFamily="34" charset="0"/>
              </a:rPr>
              <a:t>established,</a:t>
            </a:r>
            <a:r>
              <a:rPr lang="en-US" dirty="0"/>
              <a:t> </a:t>
            </a:r>
            <a:r>
              <a:rPr lang="en-US" sz="1200" b="0" i="0" u="none" strike="noStrike" dirty="0" err="1">
                <a:solidFill>
                  <a:srgbClr val="000000"/>
                </a:solidFill>
                <a:effectLst/>
                <a:latin typeface="Calibri" panose="020F0502020204030204" pitchFamily="34" charset="0"/>
              </a:rPr>
              <a:t>nocase</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http_uri</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a:solidFill>
                  <a:srgbClr val="000000"/>
                </a:solidFill>
                <a:effectLst/>
                <a:latin typeface="Calibri" panose="020F0502020204030204" pitchFamily="34" charset="0"/>
              </a:rPr>
              <a:t>service</a:t>
            </a:r>
            <a:r>
              <a:rPr lang="en-US" dirty="0"/>
              <a:t> </a:t>
            </a:r>
            <a:r>
              <a:rPr lang="en-US" sz="1200" b="0" i="0" u="none" strike="noStrike" dirty="0">
                <a:solidFill>
                  <a:srgbClr val="000000"/>
                </a:solidFill>
                <a:effectLst/>
                <a:latin typeface="Calibri" panose="020F0502020204030204" pitchFamily="34" charset="0"/>
              </a:rPr>
              <a:t>content</a:t>
            </a:r>
            <a:r>
              <a:rPr lang="en-US" dirty="0"/>
              <a:t> </a:t>
            </a:r>
          </a:p>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26</a:t>
            </a:fld>
            <a:endParaRPr lang="en-US"/>
          </a:p>
        </p:txBody>
      </p:sp>
    </p:spTree>
    <p:extLst>
      <p:ext uri="{BB962C8B-B14F-4D97-AF65-F5344CB8AC3E}">
        <p14:creationId xmlns:p14="http://schemas.microsoft.com/office/powerpoint/2010/main" val="2776096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header that </a:t>
            </a:r>
            <a:r>
              <a:rPr lang="en-US" dirty="0" err="1"/>
              <a:t>cpu</a:t>
            </a:r>
            <a:r>
              <a:rPr lang="en-US" dirty="0"/>
              <a:t> provided </a:t>
            </a:r>
          </a:p>
          <a:p>
            <a:r>
              <a:rPr lang="en-US" dirty="0"/>
              <a:t>To do Header index extraction  </a:t>
            </a:r>
          </a:p>
          <a:p>
            <a:endParaRPr lang="en-US" dirty="0"/>
          </a:p>
          <a:p>
            <a:r>
              <a:rPr lang="en-US" sz="1200" b="0" i="0" u="none" strike="noStrike" dirty="0" err="1">
                <a:solidFill>
                  <a:srgbClr val="000000"/>
                </a:solidFill>
                <a:effectLst/>
                <a:latin typeface="Calibri" panose="020F0502020204030204" pitchFamily="34" charset="0"/>
              </a:rPr>
              <a:t>EtherType</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SourceIP</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SrcPort</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DestinationIP</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DstPort</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a:solidFill>
                  <a:srgbClr val="000000"/>
                </a:solidFill>
                <a:effectLst/>
                <a:latin typeface="Calibri" panose="020F0502020204030204" pitchFamily="34" charset="0"/>
              </a:rPr>
              <a:t>Protocol,</a:t>
            </a:r>
            <a:r>
              <a:rPr lang="en-US" dirty="0"/>
              <a:t> </a:t>
            </a:r>
            <a:r>
              <a:rPr lang="en-US" sz="1200" b="0" i="0" u="none" strike="noStrike" dirty="0">
                <a:solidFill>
                  <a:srgbClr val="000000"/>
                </a:solidFill>
                <a:effectLst/>
                <a:latin typeface="Calibri" panose="020F0502020204030204" pitchFamily="34" charset="0"/>
              </a:rPr>
              <a:t>Version,</a:t>
            </a:r>
            <a:r>
              <a:rPr lang="en-US" dirty="0"/>
              <a:t> </a:t>
            </a:r>
            <a:r>
              <a:rPr lang="en-US" sz="1200" b="0" i="0" u="none" strike="noStrike" dirty="0">
                <a:solidFill>
                  <a:srgbClr val="000000"/>
                </a:solidFill>
                <a:effectLst/>
                <a:latin typeface="Calibri" panose="020F0502020204030204" pitchFamily="34" charset="0"/>
              </a:rPr>
              <a:t>HELEN,</a:t>
            </a:r>
            <a:r>
              <a:rPr lang="en-US" dirty="0"/>
              <a:t> </a:t>
            </a:r>
            <a:r>
              <a:rPr lang="en-US" sz="1200" b="0" i="0" u="none" strike="noStrike" dirty="0">
                <a:solidFill>
                  <a:srgbClr val="000000"/>
                </a:solidFill>
                <a:effectLst/>
                <a:latin typeface="Calibri" panose="020F0502020204030204" pitchFamily="34" charset="0"/>
              </a:rPr>
              <a:t>flow,</a:t>
            </a:r>
            <a:r>
              <a:rPr lang="en-US" dirty="0"/>
              <a:t> </a:t>
            </a:r>
            <a:r>
              <a:rPr lang="en-US" sz="1200" b="0" i="0" u="none" strike="noStrike" dirty="0">
                <a:solidFill>
                  <a:srgbClr val="000000"/>
                </a:solidFill>
                <a:effectLst/>
                <a:latin typeface="Calibri" panose="020F0502020204030204" pitchFamily="34" charset="0"/>
              </a:rPr>
              <a:t>established,</a:t>
            </a:r>
            <a:r>
              <a:rPr lang="en-US" dirty="0"/>
              <a:t> </a:t>
            </a:r>
            <a:r>
              <a:rPr lang="en-US" sz="1200" b="0" i="0" u="none" strike="noStrike" dirty="0" err="1">
                <a:solidFill>
                  <a:srgbClr val="000000"/>
                </a:solidFill>
                <a:effectLst/>
                <a:latin typeface="Calibri" panose="020F0502020204030204" pitchFamily="34" charset="0"/>
              </a:rPr>
              <a:t>nocase</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http_uri</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a:solidFill>
                  <a:srgbClr val="000000"/>
                </a:solidFill>
                <a:effectLst/>
                <a:latin typeface="Calibri" panose="020F0502020204030204" pitchFamily="34" charset="0"/>
              </a:rPr>
              <a:t>service</a:t>
            </a:r>
            <a:r>
              <a:rPr lang="en-US" dirty="0"/>
              <a:t> </a:t>
            </a:r>
            <a:r>
              <a:rPr lang="en-US" sz="1200" b="0" i="0" u="none" strike="noStrike" dirty="0">
                <a:solidFill>
                  <a:srgbClr val="000000"/>
                </a:solidFill>
                <a:effectLst/>
                <a:latin typeface="Calibri" panose="020F0502020204030204" pitchFamily="34" charset="0"/>
              </a:rPr>
              <a:t>content</a:t>
            </a:r>
            <a:r>
              <a:rPr lang="en-US" dirty="0"/>
              <a:t> </a:t>
            </a:r>
          </a:p>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27</a:t>
            </a:fld>
            <a:endParaRPr lang="en-US"/>
          </a:p>
        </p:txBody>
      </p:sp>
    </p:spTree>
    <p:extLst>
      <p:ext uri="{BB962C8B-B14F-4D97-AF65-F5344CB8AC3E}">
        <p14:creationId xmlns:p14="http://schemas.microsoft.com/office/powerpoint/2010/main" val="1937871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header that </a:t>
            </a:r>
            <a:r>
              <a:rPr lang="en-US" dirty="0" err="1"/>
              <a:t>cpu</a:t>
            </a:r>
            <a:r>
              <a:rPr lang="en-US" dirty="0"/>
              <a:t> provided </a:t>
            </a:r>
          </a:p>
          <a:p>
            <a:r>
              <a:rPr lang="en-US" dirty="0"/>
              <a:t>To do Header index extraction  </a:t>
            </a:r>
          </a:p>
          <a:p>
            <a:endParaRPr lang="en-US" dirty="0"/>
          </a:p>
          <a:p>
            <a:r>
              <a:rPr lang="en-US" sz="1200" b="0" i="0" u="none" strike="noStrike" dirty="0" err="1">
                <a:solidFill>
                  <a:srgbClr val="000000"/>
                </a:solidFill>
                <a:effectLst/>
                <a:latin typeface="Calibri" panose="020F0502020204030204" pitchFamily="34" charset="0"/>
              </a:rPr>
              <a:t>EtherType</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SourceIP</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SrcPort</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DestinationIP</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DstPort</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a:solidFill>
                  <a:srgbClr val="000000"/>
                </a:solidFill>
                <a:effectLst/>
                <a:latin typeface="Calibri" panose="020F0502020204030204" pitchFamily="34" charset="0"/>
              </a:rPr>
              <a:t>Protocol,</a:t>
            </a:r>
            <a:r>
              <a:rPr lang="en-US" dirty="0"/>
              <a:t> </a:t>
            </a:r>
            <a:r>
              <a:rPr lang="en-US" sz="1200" b="0" i="0" u="none" strike="noStrike" dirty="0">
                <a:solidFill>
                  <a:srgbClr val="000000"/>
                </a:solidFill>
                <a:effectLst/>
                <a:latin typeface="Calibri" panose="020F0502020204030204" pitchFamily="34" charset="0"/>
              </a:rPr>
              <a:t>Version,</a:t>
            </a:r>
            <a:r>
              <a:rPr lang="en-US" dirty="0"/>
              <a:t> </a:t>
            </a:r>
            <a:r>
              <a:rPr lang="en-US" sz="1200" b="0" i="0" u="none" strike="noStrike" dirty="0">
                <a:solidFill>
                  <a:srgbClr val="000000"/>
                </a:solidFill>
                <a:effectLst/>
                <a:latin typeface="Calibri" panose="020F0502020204030204" pitchFamily="34" charset="0"/>
              </a:rPr>
              <a:t>HELEN,</a:t>
            </a:r>
            <a:r>
              <a:rPr lang="en-US" dirty="0"/>
              <a:t> </a:t>
            </a:r>
            <a:r>
              <a:rPr lang="en-US" sz="1200" b="0" i="0" u="none" strike="noStrike" dirty="0">
                <a:solidFill>
                  <a:srgbClr val="000000"/>
                </a:solidFill>
                <a:effectLst/>
                <a:latin typeface="Calibri" panose="020F0502020204030204" pitchFamily="34" charset="0"/>
              </a:rPr>
              <a:t>flow,</a:t>
            </a:r>
            <a:r>
              <a:rPr lang="en-US" dirty="0"/>
              <a:t> </a:t>
            </a:r>
            <a:r>
              <a:rPr lang="en-US" sz="1200" b="0" i="0" u="none" strike="noStrike" dirty="0">
                <a:solidFill>
                  <a:srgbClr val="000000"/>
                </a:solidFill>
                <a:effectLst/>
                <a:latin typeface="Calibri" panose="020F0502020204030204" pitchFamily="34" charset="0"/>
              </a:rPr>
              <a:t>established,</a:t>
            </a:r>
            <a:r>
              <a:rPr lang="en-US" dirty="0"/>
              <a:t> </a:t>
            </a:r>
            <a:r>
              <a:rPr lang="en-US" sz="1200" b="0" i="0" u="none" strike="noStrike" dirty="0" err="1">
                <a:solidFill>
                  <a:srgbClr val="000000"/>
                </a:solidFill>
                <a:effectLst/>
                <a:latin typeface="Calibri" panose="020F0502020204030204" pitchFamily="34" charset="0"/>
              </a:rPr>
              <a:t>nocase</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err="1">
                <a:solidFill>
                  <a:srgbClr val="000000"/>
                </a:solidFill>
                <a:effectLst/>
                <a:latin typeface="Calibri" panose="020F0502020204030204" pitchFamily="34" charset="0"/>
              </a:rPr>
              <a:t>http_uri</a:t>
            </a:r>
            <a:r>
              <a:rPr lang="en-US" sz="1200" b="0" i="0" u="none" strike="noStrike" dirty="0">
                <a:solidFill>
                  <a:srgbClr val="000000"/>
                </a:solidFill>
                <a:effectLst/>
                <a:latin typeface="Calibri" panose="020F0502020204030204" pitchFamily="34" charset="0"/>
              </a:rPr>
              <a:t>,</a:t>
            </a:r>
            <a:r>
              <a:rPr lang="en-US" dirty="0"/>
              <a:t> </a:t>
            </a:r>
            <a:r>
              <a:rPr lang="en-US" sz="1200" b="0" i="0" u="none" strike="noStrike" dirty="0">
                <a:solidFill>
                  <a:srgbClr val="000000"/>
                </a:solidFill>
                <a:effectLst/>
                <a:latin typeface="Calibri" panose="020F0502020204030204" pitchFamily="34" charset="0"/>
              </a:rPr>
              <a:t>service</a:t>
            </a:r>
            <a:r>
              <a:rPr lang="en-US" dirty="0"/>
              <a:t> </a:t>
            </a:r>
            <a:r>
              <a:rPr lang="en-US" sz="1200" b="0" i="0" u="none" strike="noStrike" dirty="0">
                <a:solidFill>
                  <a:srgbClr val="000000"/>
                </a:solidFill>
                <a:effectLst/>
                <a:latin typeface="Calibri" panose="020F0502020204030204" pitchFamily="34" charset="0"/>
              </a:rPr>
              <a:t>content</a:t>
            </a:r>
            <a:r>
              <a:rPr lang="en-US" dirty="0"/>
              <a:t> </a:t>
            </a:r>
          </a:p>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28</a:t>
            </a:fld>
            <a:endParaRPr lang="en-US"/>
          </a:p>
        </p:txBody>
      </p:sp>
    </p:spTree>
    <p:extLst>
      <p:ext uri="{BB962C8B-B14F-4D97-AF65-F5344CB8AC3E}">
        <p14:creationId xmlns:p14="http://schemas.microsoft.com/office/powerpoint/2010/main" val="4106261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29</a:t>
            </a:fld>
            <a:endParaRPr lang="en-US"/>
          </a:p>
        </p:txBody>
      </p:sp>
    </p:spTree>
    <p:extLst>
      <p:ext uri="{BB962C8B-B14F-4D97-AF65-F5344CB8AC3E}">
        <p14:creationId xmlns:p14="http://schemas.microsoft.com/office/powerpoint/2010/main" val="1475252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30</a:t>
            </a:fld>
            <a:endParaRPr lang="en-US"/>
          </a:p>
        </p:txBody>
      </p:sp>
    </p:spTree>
    <p:extLst>
      <p:ext uri="{BB962C8B-B14F-4D97-AF65-F5344CB8AC3E}">
        <p14:creationId xmlns:p14="http://schemas.microsoft.com/office/powerpoint/2010/main" val="4040768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31</a:t>
            </a:fld>
            <a:endParaRPr lang="en-US"/>
          </a:p>
        </p:txBody>
      </p:sp>
    </p:spTree>
    <p:extLst>
      <p:ext uri="{BB962C8B-B14F-4D97-AF65-F5344CB8AC3E}">
        <p14:creationId xmlns:p14="http://schemas.microsoft.com/office/powerpoint/2010/main" val="92512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32</a:t>
            </a:fld>
            <a:endParaRPr lang="en-US"/>
          </a:p>
        </p:txBody>
      </p:sp>
    </p:spTree>
    <p:extLst>
      <p:ext uri="{BB962C8B-B14F-4D97-AF65-F5344CB8AC3E}">
        <p14:creationId xmlns:p14="http://schemas.microsoft.com/office/powerpoint/2010/main" val="384643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d1wqtxts1xzle7.cloudfront.net/54805069/2e695acd7636367c106d6c347544ed131b98-libre.pdf?1508848530=&amp;response-content-disposition=inline%3B+filename%3DComparison_of_network_security_tools_Fir.pdf&amp;Expires=1682541432&amp;Signature=cWAYG6kvmo~JhMI7lYh7T6NnvvAW5mBzism2jm0VGbA8-H1zREXHo4QGyHF8EWvNwyLTo9d3XEyx7AaV3Wft7ITHEu1M1BDJRfJmpil6eyYbNkfIiplOjWJ-BPLZWg4ZRNqH3fbi4iv-m76dgL2bqDAu7-NBuFBsHt75fmJ6RGiNFPqtoAAgD2TGI7j60PyzZzebgWYIiLctMHwKpybrvxTC-QaO4~eDU4XOAxDTZzL4ovKw4hW9MDAAHVD46PvzlA9WP6TBtAt4mKpRzFtTLcB~uzICxRIGcReOoemYKJywU5uiGb3D4EqtO80T1eRF6-0pv2unl0cts~x2rL76iA__&amp;Key-Pair-Id=APKAJLOHF5GGSLRBV4ZA   </a:t>
            </a:r>
            <a:br>
              <a:rPr lang="en-US" b="1" i="0" dirty="0">
                <a:solidFill>
                  <a:srgbClr val="374151"/>
                </a:solidFill>
                <a:effectLst/>
                <a:latin typeface="Söhne"/>
              </a:rPr>
            </a:br>
            <a:r>
              <a:rPr lang="en-US" b="1" i="0" dirty="0">
                <a:solidFill>
                  <a:srgbClr val="374151"/>
                </a:solidFill>
                <a:effectLst/>
                <a:latin typeface="Söhne"/>
              </a:rPr>
              <a:t>Scenario: A distributed denial-of-service (DDoS) attack is targeting a company's web server</a:t>
            </a:r>
          </a:p>
          <a:p>
            <a:pPr algn="l"/>
            <a:r>
              <a:rPr lang="en-US" b="0" i="0" dirty="0">
                <a:solidFill>
                  <a:srgbClr val="374151"/>
                </a:solidFill>
                <a:effectLst/>
                <a:latin typeface="Söhne"/>
              </a:rPr>
              <a:t>In this example, multiple systems controlled by an attacker are sending a massive amount of traffic to the company's web server, overwhelming its resources and making it unavailable to legitimate users. This attack aims to exhaust the server's bandwidth, processing capacity, or memory, rendering it unable to serve legitimate requests.</a:t>
            </a:r>
          </a:p>
          <a:p>
            <a:pPr algn="l"/>
            <a:r>
              <a:rPr lang="en-US" b="0" i="0" dirty="0">
                <a:solidFill>
                  <a:srgbClr val="374151"/>
                </a:solidFill>
                <a:effectLst/>
                <a:latin typeface="Söhne"/>
              </a:rPr>
              <a:t>Firewall's limitations in this scenario:</a:t>
            </a:r>
          </a:p>
          <a:p>
            <a:pPr algn="l">
              <a:buFont typeface="+mj-lt"/>
              <a:buAutoNum type="arabicPeriod"/>
            </a:pPr>
            <a:r>
              <a:rPr lang="en-US" b="0" i="0" dirty="0">
                <a:solidFill>
                  <a:srgbClr val="374151"/>
                </a:solidFill>
                <a:effectLst/>
                <a:latin typeface="Söhne"/>
              </a:rPr>
              <a:t>A firewall is primarily designed to filter traffic based on predefined rules, such as allowing or blocking specific IP addresses, ports, or protocols. In a DDoS attack, the malicious traffic may use the same ports and protocols as legitimate traffic, making it difficult for a firewall to differentiate between them and filter out the attack traffic.</a:t>
            </a:r>
          </a:p>
          <a:p>
            <a:pPr algn="l">
              <a:buFont typeface="+mj-lt"/>
              <a:buAutoNum type="arabicPeriod"/>
            </a:pPr>
            <a:r>
              <a:rPr lang="en-US" b="0" i="0" dirty="0">
                <a:solidFill>
                  <a:srgbClr val="374151"/>
                </a:solidFill>
                <a:effectLst/>
                <a:latin typeface="Söhne"/>
              </a:rPr>
              <a:t>Since DDoS attacks often involve a large number of attacking systems (also known as a botnet), blocking individual IP addresses is generally not an effective countermeasure. The attacker can easily replace blocked IPs with new ones, continuing the attack.</a:t>
            </a:r>
          </a:p>
          <a:p>
            <a:pPr algn="l">
              <a:buFont typeface="+mj-lt"/>
              <a:buAutoNum type="arabicPeriod"/>
            </a:pPr>
            <a:r>
              <a:rPr lang="en-US" b="0" i="0" dirty="0">
                <a:solidFill>
                  <a:srgbClr val="374151"/>
                </a:solidFill>
                <a:effectLst/>
                <a:latin typeface="Söhne"/>
              </a:rPr>
              <a:t>Firewalls typically lack advanced traffic analysis capabilities required to detect and mitigate more sophisticated DDoS attacks, such as application-layer attacks, which target specific services or applications on the server.</a:t>
            </a:r>
          </a:p>
          <a:p>
            <a:pPr algn="l">
              <a:buFont typeface="+mj-lt"/>
              <a:buAutoNum type="arabicPeriod"/>
            </a:pPr>
            <a:r>
              <a:rPr lang="en-US" b="0" i="0" dirty="0">
                <a:solidFill>
                  <a:srgbClr val="374151"/>
                </a:solidFill>
                <a:effectLst/>
                <a:latin typeface="Söhne"/>
              </a:rPr>
              <a:t>In many cases, the sheer volume of traffic generated during a DDoS attack can overwhelm the firewall itself, rendering it unable to function properly and protect the network.</a:t>
            </a:r>
          </a:p>
          <a:p>
            <a:pPr algn="l"/>
            <a:r>
              <a:rPr lang="en-US" b="0" i="0" dirty="0">
                <a:solidFill>
                  <a:srgbClr val="374151"/>
                </a:solidFill>
                <a:effectLst/>
                <a:latin typeface="Söhne"/>
              </a:rPr>
              <a:t>In summary, while firewalls are an essential component of network security, they are not designed to react to or initiate effective countermeasures against certain types of attacks, like DDoS attacks. To protect against such threats, organizations need to implement additional security measures, such as intrusion detection/prevention systems (IDS/IPS), traffic analysis tools, and advanced DDoS mitigation solutions.</a:t>
            </a:r>
          </a:p>
          <a:p>
            <a:pPr algn="l"/>
            <a:endParaRPr lang="en-US" b="0" i="0" dirty="0">
              <a:solidFill>
                <a:srgbClr val="374151"/>
              </a:solidFill>
              <a:effectLst/>
              <a:latin typeface="Söhne"/>
            </a:endParaRPr>
          </a:p>
          <a:p>
            <a:pPr algn="l"/>
            <a:r>
              <a:rPr lang="en-US" b="1" i="0" dirty="0">
                <a:solidFill>
                  <a:srgbClr val="000000"/>
                </a:solidFill>
                <a:effectLst/>
                <a:latin typeface="Söhne"/>
              </a:rPr>
              <a:t>Scenario: A company uses a firewall to protect its internal network from external threats.</a:t>
            </a:r>
          </a:p>
          <a:p>
            <a:pPr algn="l"/>
            <a:r>
              <a:rPr lang="en-US" b="0" i="0" dirty="0">
                <a:solidFill>
                  <a:srgbClr val="000000"/>
                </a:solidFill>
                <a:effectLst/>
                <a:latin typeface="Söhne"/>
              </a:rPr>
              <a:t>In this example, the firewall is configured to allow or block traffic based on predefined rules that examine the packet headers, such as the source and destination IP addresses, ports, and protocols. The firewall does not inspect the actual contents of the packets, such as the payload data.</a:t>
            </a:r>
          </a:p>
          <a:p>
            <a:pPr algn="l"/>
            <a:r>
              <a:rPr lang="en-US" b="0" i="0" dirty="0">
                <a:solidFill>
                  <a:srgbClr val="000000"/>
                </a:solidFill>
                <a:effectLst/>
                <a:latin typeface="Söhne"/>
              </a:rPr>
              <a:t>Now, suppose an attacker tries to infiltrate the company's network by exploiting a vulnerability in a web server hosted internally. The attacker crafts a malicious HTTP request that contains a payload designed to exploit the web server's vulnerability.</a:t>
            </a:r>
          </a:p>
          <a:p>
            <a:pPr algn="l"/>
            <a:r>
              <a:rPr lang="en-US" b="0" i="0" dirty="0">
                <a:solidFill>
                  <a:srgbClr val="000000"/>
                </a:solidFill>
                <a:effectLst/>
                <a:latin typeface="Söhne"/>
              </a:rPr>
              <a:t>When the request passes through the firewall, the firewall examines the packet header and allows the traffic because it appears to be legitimate HTTP traffic. The firewall does not analyze the payload data or recognize the malicious code within it.</a:t>
            </a:r>
          </a:p>
          <a:p>
            <a:pPr algn="l"/>
            <a:r>
              <a:rPr lang="en-US" b="0" i="0" dirty="0">
                <a:solidFill>
                  <a:srgbClr val="000000"/>
                </a:solidFill>
                <a:effectLst/>
                <a:latin typeface="Söhne"/>
              </a:rPr>
              <a:t>As a result, the malicious payload reaches the web server, and the attacker gains unauthorized access to the system. The attacker can then use this access to further exploit the network or steal sensitive data.</a:t>
            </a:r>
          </a:p>
          <a:p>
            <a:pPr algn="l"/>
            <a:r>
              <a:rPr lang="en-US" b="0" i="0" dirty="0">
                <a:solidFill>
                  <a:srgbClr val="000000"/>
                </a:solidFill>
                <a:effectLst/>
                <a:latin typeface="Söhne"/>
              </a:rPr>
              <a:t>In this scenario, the firewall's inability to analyze the payload data and recognize the malicious code allowed the attacker to bypass the firewall's protection and infiltrate the network. This highlights the limitations of traditional firewall technology in today's threat landscape, where attackers use sophisticated techniques to evade detection and exploit vulnerabilities.</a:t>
            </a:r>
          </a:p>
          <a:p>
            <a:pPr algn="l"/>
            <a:r>
              <a:rPr lang="en-US" b="0" i="0" dirty="0">
                <a:solidFill>
                  <a:srgbClr val="000000"/>
                </a:solidFill>
                <a:effectLst/>
                <a:latin typeface="Söhne"/>
              </a:rPr>
              <a:t>To enhance the security of the network, companies may need to deploy additional security measures that can analyze the contents of the data packets, such as intrusion prevention systems (IPS) or next-generation firewalls (NGFW). These solutions can inspect the payload data and detect and block malicious traffic, providing a higher level of protection against sophisticated attacks. </a:t>
            </a:r>
          </a:p>
        </p:txBody>
      </p:sp>
      <p:sp>
        <p:nvSpPr>
          <p:cNvPr id="4" name="Slide Number Placeholder 3"/>
          <p:cNvSpPr>
            <a:spLocks noGrp="1"/>
          </p:cNvSpPr>
          <p:nvPr>
            <p:ph type="sldNum" sz="quarter" idx="5"/>
          </p:nvPr>
        </p:nvSpPr>
        <p:spPr/>
        <p:txBody>
          <a:bodyPr/>
          <a:lstStyle/>
          <a:p>
            <a:fld id="{4CD9EEAF-E956-4A0C-88FF-27C06DC29B03}" type="slidenum">
              <a:rPr lang="en-US" smtClean="0"/>
              <a:t>5</a:t>
            </a:fld>
            <a:endParaRPr lang="en-US"/>
          </a:p>
        </p:txBody>
      </p:sp>
    </p:spTree>
    <p:extLst>
      <p:ext uri="{BB962C8B-B14F-4D97-AF65-F5344CB8AC3E}">
        <p14:creationId xmlns:p14="http://schemas.microsoft.com/office/powerpoint/2010/main" val="908571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33</a:t>
            </a:fld>
            <a:endParaRPr lang="en-US"/>
          </a:p>
        </p:txBody>
      </p:sp>
    </p:spTree>
    <p:extLst>
      <p:ext uri="{BB962C8B-B14F-4D97-AF65-F5344CB8AC3E}">
        <p14:creationId xmlns:p14="http://schemas.microsoft.com/office/powerpoint/2010/main" val="707331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34</a:t>
            </a:fld>
            <a:endParaRPr lang="en-US"/>
          </a:p>
        </p:txBody>
      </p:sp>
    </p:spTree>
    <p:extLst>
      <p:ext uri="{BB962C8B-B14F-4D97-AF65-F5344CB8AC3E}">
        <p14:creationId xmlns:p14="http://schemas.microsoft.com/office/powerpoint/2010/main" val="206217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35</a:t>
            </a:fld>
            <a:endParaRPr lang="en-US"/>
          </a:p>
        </p:txBody>
      </p:sp>
    </p:spTree>
    <p:extLst>
      <p:ext uri="{BB962C8B-B14F-4D97-AF65-F5344CB8AC3E}">
        <p14:creationId xmlns:p14="http://schemas.microsoft.com/office/powerpoint/2010/main" val="3351156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36</a:t>
            </a:fld>
            <a:endParaRPr lang="en-US"/>
          </a:p>
        </p:txBody>
      </p:sp>
    </p:spTree>
    <p:extLst>
      <p:ext uri="{BB962C8B-B14F-4D97-AF65-F5344CB8AC3E}">
        <p14:creationId xmlns:p14="http://schemas.microsoft.com/office/powerpoint/2010/main" val="3732956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view on the flow inside </a:t>
            </a:r>
            <a:r>
              <a:rPr lang="en-US" dirty="0" err="1"/>
              <a:t>thanos</a:t>
            </a:r>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37</a:t>
            </a:fld>
            <a:endParaRPr lang="en-US"/>
          </a:p>
        </p:txBody>
      </p:sp>
    </p:spTree>
    <p:extLst>
      <p:ext uri="{BB962C8B-B14F-4D97-AF65-F5344CB8AC3E}">
        <p14:creationId xmlns:p14="http://schemas.microsoft.com/office/powerpoint/2010/main" val="1754916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need to decide on the order (this first or pipeline first ) </a:t>
            </a:r>
          </a:p>
        </p:txBody>
      </p:sp>
      <p:sp>
        <p:nvSpPr>
          <p:cNvPr id="4" name="Slide Number Placeholder 3"/>
          <p:cNvSpPr>
            <a:spLocks noGrp="1"/>
          </p:cNvSpPr>
          <p:nvPr>
            <p:ph type="sldNum" sz="quarter" idx="5"/>
          </p:nvPr>
        </p:nvSpPr>
        <p:spPr/>
        <p:txBody>
          <a:bodyPr/>
          <a:lstStyle/>
          <a:p>
            <a:fld id="{4CD9EEAF-E956-4A0C-88FF-27C06DC29B03}" type="slidenum">
              <a:rPr lang="en-US" smtClean="0"/>
              <a:t>38</a:t>
            </a:fld>
            <a:endParaRPr lang="en-US"/>
          </a:p>
        </p:txBody>
      </p:sp>
    </p:spTree>
    <p:extLst>
      <p:ext uri="{BB962C8B-B14F-4D97-AF65-F5344CB8AC3E}">
        <p14:creationId xmlns:p14="http://schemas.microsoft.com/office/powerpoint/2010/main" val="481725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Malicious pattern </a:t>
            </a:r>
          </a:p>
        </p:txBody>
      </p:sp>
      <p:sp>
        <p:nvSpPr>
          <p:cNvPr id="4" name="Slide Number Placeholder 3"/>
          <p:cNvSpPr>
            <a:spLocks noGrp="1"/>
          </p:cNvSpPr>
          <p:nvPr>
            <p:ph type="sldNum" sz="quarter" idx="5"/>
          </p:nvPr>
        </p:nvSpPr>
        <p:spPr/>
        <p:txBody>
          <a:bodyPr/>
          <a:lstStyle/>
          <a:p>
            <a:fld id="{4CD9EEAF-E956-4A0C-88FF-27C06DC29B03}" type="slidenum">
              <a:rPr lang="en-US" smtClean="0"/>
              <a:t>39</a:t>
            </a:fld>
            <a:endParaRPr lang="en-US"/>
          </a:p>
        </p:txBody>
      </p:sp>
    </p:spTree>
    <p:extLst>
      <p:ext uri="{BB962C8B-B14F-4D97-AF65-F5344CB8AC3E}">
        <p14:creationId xmlns:p14="http://schemas.microsoft.com/office/powerpoint/2010/main" val="4040114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40</a:t>
            </a:fld>
            <a:endParaRPr lang="en-US"/>
          </a:p>
        </p:txBody>
      </p:sp>
    </p:spTree>
    <p:extLst>
      <p:ext uri="{BB962C8B-B14F-4D97-AF65-F5344CB8AC3E}">
        <p14:creationId xmlns:p14="http://schemas.microsoft.com/office/powerpoint/2010/main" val="341185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42</a:t>
            </a:fld>
            <a:endParaRPr lang="en-US"/>
          </a:p>
        </p:txBody>
      </p:sp>
    </p:spTree>
    <p:extLst>
      <p:ext uri="{BB962C8B-B14F-4D97-AF65-F5344CB8AC3E}">
        <p14:creationId xmlns:p14="http://schemas.microsoft.com/office/powerpoint/2010/main" val="710298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44</a:t>
            </a:fld>
            <a:endParaRPr lang="en-US"/>
          </a:p>
        </p:txBody>
      </p:sp>
    </p:spTree>
    <p:extLst>
      <p:ext uri="{BB962C8B-B14F-4D97-AF65-F5344CB8AC3E}">
        <p14:creationId xmlns:p14="http://schemas.microsoft.com/office/powerpoint/2010/main" val="353308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d1wqtxts1xzle7.cloudfront.net/54805069/2e695acd7636367c106d6c347544ed131b98-libre.pdf?1508848530=&amp;response-content-disposition=inline%3B+filename%3DComparison_of_network_security_tools_Fir.pdf&amp;Expires=1682541432&amp;Signature=cWAYG6kvmo~JhMI7lYh7T6NnvvAW5mBzism2jm0VGbA8-H1zREXHo4QGyHF8EWvNwyLTo9d3XEyx7AaV3Wft7ITHEu1M1BDJRfJmpil6eyYbNkfIiplOjWJ-BPLZWg4ZRNqH3fbi4iv-m76dgL2bqDAu7-NBuFBsHt75fmJ6RGiNFPqtoAAgD2TGI7j60PyzZzebgWYIiLctMHwKpybrvxTC-QaO4~eDU4XOAxDTZzL4ovKw4hW9MDAAHVD46PvzlA9WP6TBtAt4mKpRzFtTLcB~uzICxRIGcReOoemYKJywU5uiGb3D4EqtO80T1eRF6-0pv2unl0cts~x2rL76iA__&amp;Key-Pair-Id=APKAJLOHF5GGSLRBV4ZA   </a:t>
            </a:r>
            <a:br>
              <a:rPr lang="en-US" b="1" i="0" dirty="0">
                <a:solidFill>
                  <a:srgbClr val="374151"/>
                </a:solidFill>
                <a:effectLst/>
                <a:latin typeface="Söhne"/>
              </a:rPr>
            </a:br>
            <a:r>
              <a:rPr lang="en-US" b="1" i="0" dirty="0">
                <a:solidFill>
                  <a:srgbClr val="374151"/>
                </a:solidFill>
                <a:effectLst/>
                <a:latin typeface="Söhne"/>
              </a:rPr>
              <a:t>Scenario: A distributed denial-of-service (DDoS) attack is targeting a company's web server</a:t>
            </a:r>
          </a:p>
          <a:p>
            <a:pPr algn="l"/>
            <a:r>
              <a:rPr lang="en-US" b="0" i="0" dirty="0">
                <a:solidFill>
                  <a:srgbClr val="374151"/>
                </a:solidFill>
                <a:effectLst/>
                <a:latin typeface="Söhne"/>
              </a:rPr>
              <a:t>In this example, multiple systems controlled by an attacker are sending a massive amount of traffic to the company's web server, overwhelming its resources and making it unavailable to legitimate users. This attack aims to exhaust the server's bandwidth, processing capacity, or memory, rendering it unable to serve legitimate requests.</a:t>
            </a:r>
          </a:p>
          <a:p>
            <a:pPr algn="l"/>
            <a:r>
              <a:rPr lang="en-US" b="0" i="0" dirty="0">
                <a:solidFill>
                  <a:srgbClr val="374151"/>
                </a:solidFill>
                <a:effectLst/>
                <a:latin typeface="Söhne"/>
              </a:rPr>
              <a:t>Firewall's limitations in this scenario:</a:t>
            </a:r>
          </a:p>
          <a:p>
            <a:pPr algn="l">
              <a:buFont typeface="+mj-lt"/>
              <a:buAutoNum type="arabicPeriod"/>
            </a:pPr>
            <a:r>
              <a:rPr lang="en-US" b="0" i="0" dirty="0">
                <a:solidFill>
                  <a:srgbClr val="374151"/>
                </a:solidFill>
                <a:effectLst/>
                <a:latin typeface="Söhne"/>
              </a:rPr>
              <a:t>A firewall is primarily designed to filter traffic based on predefined rules, such as allowing or blocking specific IP addresses, ports, or protocols. In a DDoS attack, the malicious traffic may use the same ports and protocols as legitimate traffic, making it difficult for a firewall to differentiate between them and filter out the attack traffic.</a:t>
            </a:r>
          </a:p>
          <a:p>
            <a:pPr algn="l">
              <a:buFont typeface="+mj-lt"/>
              <a:buAutoNum type="arabicPeriod"/>
            </a:pPr>
            <a:r>
              <a:rPr lang="en-US" b="0" i="0" dirty="0">
                <a:solidFill>
                  <a:srgbClr val="374151"/>
                </a:solidFill>
                <a:effectLst/>
                <a:latin typeface="Söhne"/>
              </a:rPr>
              <a:t>Since DDoS attacks often involve a large number of attacking systems (also known as a botnet), blocking individual IP addresses is generally not an effective countermeasure. The attacker can easily replace blocked IPs with new ones, continuing the attack.</a:t>
            </a:r>
          </a:p>
          <a:p>
            <a:pPr algn="l">
              <a:buFont typeface="+mj-lt"/>
              <a:buAutoNum type="arabicPeriod"/>
            </a:pPr>
            <a:r>
              <a:rPr lang="en-US" b="0" i="0" dirty="0">
                <a:solidFill>
                  <a:srgbClr val="374151"/>
                </a:solidFill>
                <a:effectLst/>
                <a:latin typeface="Söhne"/>
              </a:rPr>
              <a:t>Firewalls typically lack advanced traffic analysis capabilities required to detect and mitigate more sophisticated DDoS attacks, such as application-layer attacks, which target specific services or applications on the server.</a:t>
            </a:r>
          </a:p>
          <a:p>
            <a:pPr algn="l">
              <a:buFont typeface="+mj-lt"/>
              <a:buAutoNum type="arabicPeriod"/>
            </a:pPr>
            <a:r>
              <a:rPr lang="en-US" b="0" i="0" dirty="0">
                <a:solidFill>
                  <a:srgbClr val="374151"/>
                </a:solidFill>
                <a:effectLst/>
                <a:latin typeface="Söhne"/>
              </a:rPr>
              <a:t>In many cases, the sheer volume of traffic generated during a DDoS attack can overwhelm the firewall itself, rendering it unable to function properly and protect the network.</a:t>
            </a:r>
          </a:p>
          <a:p>
            <a:pPr algn="l"/>
            <a:r>
              <a:rPr lang="en-US" b="0" i="0" dirty="0">
                <a:solidFill>
                  <a:srgbClr val="374151"/>
                </a:solidFill>
                <a:effectLst/>
                <a:latin typeface="Söhne"/>
              </a:rPr>
              <a:t>In summary, while firewalls are an essential component of network security, they are not designed to react to or initiate effective countermeasures against certain types of attacks, like DDoS attacks. To protect against such threats, organizations need to implement additional security measures, such as intrusion detection/prevention systems (IDS/IPS), traffic analysis tools, and advanced DDoS mitigation solutions.</a:t>
            </a:r>
          </a:p>
          <a:p>
            <a:pPr algn="l"/>
            <a:endParaRPr lang="en-US" b="0" i="0" dirty="0">
              <a:solidFill>
                <a:srgbClr val="374151"/>
              </a:solidFill>
              <a:effectLst/>
              <a:latin typeface="Söhne"/>
            </a:endParaRPr>
          </a:p>
          <a:p>
            <a:pPr algn="l"/>
            <a:r>
              <a:rPr lang="en-US" b="1" i="0" dirty="0">
                <a:solidFill>
                  <a:srgbClr val="000000"/>
                </a:solidFill>
                <a:effectLst/>
                <a:latin typeface="Söhne"/>
              </a:rPr>
              <a:t>Scenario: A company uses a firewall to protect its internal network from external threats.</a:t>
            </a:r>
          </a:p>
          <a:p>
            <a:pPr algn="l"/>
            <a:r>
              <a:rPr lang="en-US" b="0" i="0" dirty="0">
                <a:solidFill>
                  <a:srgbClr val="000000"/>
                </a:solidFill>
                <a:effectLst/>
                <a:latin typeface="Söhne"/>
              </a:rPr>
              <a:t>In this example, the firewall is configured to allow or block traffic based on predefined rules that examine the packet headers, such as the source and destination IP addresses, ports, and protocols. The firewall does not inspect the actual contents of the packets, such as the payload data.</a:t>
            </a:r>
          </a:p>
          <a:p>
            <a:pPr algn="l"/>
            <a:r>
              <a:rPr lang="en-US" b="0" i="0" dirty="0">
                <a:solidFill>
                  <a:srgbClr val="000000"/>
                </a:solidFill>
                <a:effectLst/>
                <a:latin typeface="Söhne"/>
              </a:rPr>
              <a:t>Now, suppose an attacker tries to infiltrate the company's network by exploiting a vulnerability in a web server hosted internally. The attacker crafts a malicious HTTP request that contains a payload designed to exploit the web server's vulnerability.</a:t>
            </a:r>
          </a:p>
          <a:p>
            <a:pPr algn="l"/>
            <a:r>
              <a:rPr lang="en-US" b="0" i="0" dirty="0">
                <a:solidFill>
                  <a:srgbClr val="000000"/>
                </a:solidFill>
                <a:effectLst/>
                <a:latin typeface="Söhne"/>
              </a:rPr>
              <a:t>When the request passes through the firewall, the firewall examines the packet header and allows the traffic because it appears to be legitimate HTTP traffic. The firewall does not analyze the payload data or recognize the malicious code within it.</a:t>
            </a:r>
          </a:p>
          <a:p>
            <a:pPr algn="l"/>
            <a:r>
              <a:rPr lang="en-US" b="0" i="0" dirty="0">
                <a:solidFill>
                  <a:srgbClr val="000000"/>
                </a:solidFill>
                <a:effectLst/>
                <a:latin typeface="Söhne"/>
              </a:rPr>
              <a:t>As a result, the malicious payload reaches the web server, and the attacker gains unauthorized access to the system. The attacker can then use this access to further exploit the network or steal sensitive data.</a:t>
            </a:r>
          </a:p>
          <a:p>
            <a:pPr algn="l"/>
            <a:r>
              <a:rPr lang="en-US" b="0" i="0" dirty="0">
                <a:solidFill>
                  <a:srgbClr val="000000"/>
                </a:solidFill>
                <a:effectLst/>
                <a:latin typeface="Söhne"/>
              </a:rPr>
              <a:t>In this scenario, the firewall's inability to analyze the payload data and recognize the malicious code allowed the attacker to bypass the firewall's protection and infiltrate the network. This highlights the limitations of traditional firewall technology in today's threat landscape, where attackers use sophisticated techniques to evade detection and exploit vulnerabilities.</a:t>
            </a:r>
          </a:p>
          <a:p>
            <a:pPr algn="l"/>
            <a:r>
              <a:rPr lang="en-US" b="0" i="0" dirty="0">
                <a:solidFill>
                  <a:srgbClr val="000000"/>
                </a:solidFill>
                <a:effectLst/>
                <a:latin typeface="Söhne"/>
              </a:rPr>
              <a:t>To enhance the security of the network, companies may need to deploy additional security measures that can analyze the contents of the data packets, such as intrusion prevention systems (IPS) or next-generation firewalls (NGFW). These solutions can inspect the payload data and detect and block malicious traffic, providing a higher level of protection against sophisticated attacks. </a:t>
            </a:r>
          </a:p>
        </p:txBody>
      </p:sp>
      <p:sp>
        <p:nvSpPr>
          <p:cNvPr id="4" name="Slide Number Placeholder 3"/>
          <p:cNvSpPr>
            <a:spLocks noGrp="1"/>
          </p:cNvSpPr>
          <p:nvPr>
            <p:ph type="sldNum" sz="quarter" idx="5"/>
          </p:nvPr>
        </p:nvSpPr>
        <p:spPr/>
        <p:txBody>
          <a:bodyPr/>
          <a:lstStyle/>
          <a:p>
            <a:fld id="{4CD9EEAF-E956-4A0C-88FF-27C06DC29B03}" type="slidenum">
              <a:rPr lang="en-US" smtClean="0"/>
              <a:t>6</a:t>
            </a:fld>
            <a:endParaRPr lang="en-US"/>
          </a:p>
        </p:txBody>
      </p:sp>
    </p:spTree>
    <p:extLst>
      <p:ext uri="{BB962C8B-B14F-4D97-AF65-F5344CB8AC3E}">
        <p14:creationId xmlns:p14="http://schemas.microsoft.com/office/powerpoint/2010/main" val="1734042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45</a:t>
            </a:fld>
            <a:endParaRPr lang="en-US"/>
          </a:p>
        </p:txBody>
      </p:sp>
    </p:spTree>
    <p:extLst>
      <p:ext uri="{BB962C8B-B14F-4D97-AF65-F5344CB8AC3E}">
        <p14:creationId xmlns:p14="http://schemas.microsoft.com/office/powerpoint/2010/main" val="3803114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9EEAF-E956-4A0C-88FF-27C06DC29B03}" type="slidenum">
              <a:rPr lang="en-US" smtClean="0"/>
              <a:t>46</a:t>
            </a:fld>
            <a:endParaRPr lang="en-US"/>
          </a:p>
        </p:txBody>
      </p:sp>
    </p:spTree>
    <p:extLst>
      <p:ext uri="{BB962C8B-B14F-4D97-AF65-F5344CB8AC3E}">
        <p14:creationId xmlns:p14="http://schemas.microsoft.com/office/powerpoint/2010/main" val="4113527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of this reg9B</a:t>
            </a:r>
          </a:p>
        </p:txBody>
      </p:sp>
      <p:sp>
        <p:nvSpPr>
          <p:cNvPr id="4" name="Slide Number Placeholder 3"/>
          <p:cNvSpPr>
            <a:spLocks noGrp="1"/>
          </p:cNvSpPr>
          <p:nvPr>
            <p:ph type="sldNum" sz="quarter" idx="5"/>
          </p:nvPr>
        </p:nvSpPr>
        <p:spPr/>
        <p:txBody>
          <a:bodyPr/>
          <a:lstStyle/>
          <a:p>
            <a:fld id="{07A7B218-9199-40F7-924F-0425FA1761EE}" type="slidenum">
              <a:rPr lang="en-US" smtClean="0"/>
              <a:t>56</a:t>
            </a:fld>
            <a:endParaRPr lang="en-US"/>
          </a:p>
        </p:txBody>
      </p:sp>
    </p:spTree>
    <p:extLst>
      <p:ext uri="{BB962C8B-B14F-4D97-AF65-F5344CB8AC3E}">
        <p14:creationId xmlns:p14="http://schemas.microsoft.com/office/powerpoint/2010/main" val="3970678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A7B218-9199-40F7-924F-0425FA1761EE}" type="slidenum">
              <a:rPr lang="en-US" smtClean="0"/>
              <a:t>57</a:t>
            </a:fld>
            <a:endParaRPr lang="en-US"/>
          </a:p>
        </p:txBody>
      </p:sp>
    </p:spTree>
    <p:extLst>
      <p:ext uri="{BB962C8B-B14F-4D97-AF65-F5344CB8AC3E}">
        <p14:creationId xmlns:p14="http://schemas.microsoft.com/office/powerpoint/2010/main" val="26334433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A7B218-9199-40F7-924F-0425FA1761EE}" type="slidenum">
              <a:rPr lang="en-US" smtClean="0"/>
              <a:t>58</a:t>
            </a:fld>
            <a:endParaRPr lang="en-US"/>
          </a:p>
        </p:txBody>
      </p:sp>
    </p:spTree>
    <p:extLst>
      <p:ext uri="{BB962C8B-B14F-4D97-AF65-F5344CB8AC3E}">
        <p14:creationId xmlns:p14="http://schemas.microsoft.com/office/powerpoint/2010/main" val="3802234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A7B218-9199-40F7-924F-0425FA1761EE}" type="slidenum">
              <a:rPr lang="en-US" smtClean="0"/>
              <a:t>59</a:t>
            </a:fld>
            <a:endParaRPr lang="en-US"/>
          </a:p>
        </p:txBody>
      </p:sp>
    </p:spTree>
    <p:extLst>
      <p:ext uri="{BB962C8B-B14F-4D97-AF65-F5344CB8AC3E}">
        <p14:creationId xmlns:p14="http://schemas.microsoft.com/office/powerpoint/2010/main" val="1848437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A7B218-9199-40F7-924F-0425FA1761EE}" type="slidenum">
              <a:rPr lang="en-US" smtClean="0"/>
              <a:t>60</a:t>
            </a:fld>
            <a:endParaRPr lang="en-US"/>
          </a:p>
        </p:txBody>
      </p:sp>
    </p:spTree>
    <p:extLst>
      <p:ext uri="{BB962C8B-B14F-4D97-AF65-F5344CB8AC3E}">
        <p14:creationId xmlns:p14="http://schemas.microsoft.com/office/powerpoint/2010/main" val="96529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d1wqtxts1xzle7.cloudfront.net/54805069/2e695acd7636367c106d6c347544ed131b98-libre.pdf?1508848530=&amp;response-content-disposition=inline%3B+filename%3DComparison_of_network_security_tools_Fir.pdf&amp;Expires=1682541432&amp;Signature=cWAYG6kvmo~JhMI7lYh7T6NnvvAW5mBzism2jm0VGbA8-H1zREXHo4QGyHF8EWvNwyLTo9d3XEyx7AaV3Wft7ITHEu1M1BDJRfJmpil6eyYbNkfIiplOjWJ-BPLZWg4ZRNqH3fbi4iv-m76dgL2bqDAu7-NBuFBsHt75fmJ6RGiNFPqtoAAgD2TGI7j60PyzZzebgWYIiLctMHwKpybrvxTC-QaO4~eDU4XOAxDTZzL4ovKw4hW9MDAAHVD46PvzlA9WP6TBtAt4mKpRzFtTLcB~uzICxRIGcReOoemYKJywU5uiGb3D4EqtO80T1eRF6-0pv2unl0cts~x2rL76iA__&amp;Key-Pair-Id=APKAJLOHF5GGSLRBV4ZA   </a:t>
            </a:r>
            <a:br>
              <a:rPr lang="en-US" b="1" i="0" dirty="0">
                <a:solidFill>
                  <a:srgbClr val="374151"/>
                </a:solidFill>
                <a:effectLst/>
                <a:latin typeface="Söhne"/>
              </a:rPr>
            </a:br>
            <a:r>
              <a:rPr lang="en-US" b="1" i="0" dirty="0">
                <a:solidFill>
                  <a:srgbClr val="374151"/>
                </a:solidFill>
                <a:effectLst/>
                <a:latin typeface="Söhne"/>
              </a:rPr>
              <a:t>Scenario: A distributed denial-of-service (DDoS) attack is targeting a company's web server</a:t>
            </a:r>
          </a:p>
          <a:p>
            <a:pPr algn="l"/>
            <a:r>
              <a:rPr lang="en-US" b="0" i="0" dirty="0">
                <a:solidFill>
                  <a:srgbClr val="374151"/>
                </a:solidFill>
                <a:effectLst/>
                <a:latin typeface="Söhne"/>
              </a:rPr>
              <a:t>In this example, multiple systems controlled by an attacker are sending a massive amount of traffic to the company's web server, overwhelming its resources and making it unavailable to legitimate users. This attack aims to exhaust the server's bandwidth, processing capacity, or memory, rendering it unable to serve legitimate requests.</a:t>
            </a:r>
          </a:p>
          <a:p>
            <a:pPr algn="l"/>
            <a:r>
              <a:rPr lang="en-US" b="0" i="0" dirty="0">
                <a:solidFill>
                  <a:srgbClr val="374151"/>
                </a:solidFill>
                <a:effectLst/>
                <a:latin typeface="Söhne"/>
              </a:rPr>
              <a:t>Firewall's limitations in this scenario:</a:t>
            </a:r>
          </a:p>
          <a:p>
            <a:pPr algn="l">
              <a:buFont typeface="+mj-lt"/>
              <a:buAutoNum type="arabicPeriod"/>
            </a:pPr>
            <a:r>
              <a:rPr lang="en-US" b="0" i="0" dirty="0">
                <a:solidFill>
                  <a:srgbClr val="374151"/>
                </a:solidFill>
                <a:effectLst/>
                <a:latin typeface="Söhne"/>
              </a:rPr>
              <a:t>A firewall is primarily designed to filter traffic based on predefined rules, such as allowing or blocking specific IP addresses, ports, or protocols. In a DDoS attack, the malicious traffic may use the same ports and protocols as legitimate traffic, making it difficult for a firewall to differentiate between them and filter out the attack traffic.</a:t>
            </a:r>
          </a:p>
          <a:p>
            <a:pPr algn="l">
              <a:buFont typeface="+mj-lt"/>
              <a:buAutoNum type="arabicPeriod"/>
            </a:pPr>
            <a:r>
              <a:rPr lang="en-US" b="0" i="0" dirty="0">
                <a:solidFill>
                  <a:srgbClr val="374151"/>
                </a:solidFill>
                <a:effectLst/>
                <a:latin typeface="Söhne"/>
              </a:rPr>
              <a:t>Since DDoS attacks often involve a large number of attacking systems (also known as a botnet), blocking individual IP addresses is generally not an effective countermeasure. The attacker can easily replace blocked IPs with new ones, continuing the attack.</a:t>
            </a:r>
          </a:p>
          <a:p>
            <a:pPr algn="l">
              <a:buFont typeface="+mj-lt"/>
              <a:buAutoNum type="arabicPeriod"/>
            </a:pPr>
            <a:r>
              <a:rPr lang="en-US" b="0" i="0" dirty="0">
                <a:solidFill>
                  <a:srgbClr val="374151"/>
                </a:solidFill>
                <a:effectLst/>
                <a:latin typeface="Söhne"/>
              </a:rPr>
              <a:t>Firewalls typically lack advanced traffic analysis capabilities required to detect and mitigate more sophisticated DDoS attacks, such as application-layer attacks, which target specific services or applications on the server.</a:t>
            </a:r>
          </a:p>
          <a:p>
            <a:pPr algn="l">
              <a:buFont typeface="+mj-lt"/>
              <a:buAutoNum type="arabicPeriod"/>
            </a:pPr>
            <a:r>
              <a:rPr lang="en-US" b="0" i="0" dirty="0">
                <a:solidFill>
                  <a:srgbClr val="374151"/>
                </a:solidFill>
                <a:effectLst/>
                <a:latin typeface="Söhne"/>
              </a:rPr>
              <a:t>In many cases, the sheer volume of traffic generated during a DDoS attack can overwhelm the firewall itself, rendering it unable to function properly and protect the network.</a:t>
            </a:r>
          </a:p>
          <a:p>
            <a:pPr algn="l"/>
            <a:r>
              <a:rPr lang="en-US" b="0" i="0" dirty="0">
                <a:solidFill>
                  <a:srgbClr val="374151"/>
                </a:solidFill>
                <a:effectLst/>
                <a:latin typeface="Söhne"/>
              </a:rPr>
              <a:t>In summary, while firewalls are an essential component of network security, they are not designed to react to or initiate effective countermeasures against certain types of attacks, like DDoS attacks. To protect against such threats, organizations need to implement additional security measures, such as intrusion detection/prevention systems (IDS/IPS), traffic analysis tools, and advanced DDoS mitigation solutions.</a:t>
            </a:r>
          </a:p>
          <a:p>
            <a:pPr algn="l"/>
            <a:endParaRPr lang="en-US" b="0" i="0" dirty="0">
              <a:solidFill>
                <a:srgbClr val="374151"/>
              </a:solidFill>
              <a:effectLst/>
              <a:latin typeface="Söhne"/>
            </a:endParaRPr>
          </a:p>
          <a:p>
            <a:pPr algn="l"/>
            <a:r>
              <a:rPr lang="en-US" b="1" i="0" dirty="0">
                <a:solidFill>
                  <a:srgbClr val="000000"/>
                </a:solidFill>
                <a:effectLst/>
                <a:latin typeface="Söhne"/>
              </a:rPr>
              <a:t>Scenario: A company uses a firewall to protect its internal network from external threats.</a:t>
            </a:r>
          </a:p>
          <a:p>
            <a:pPr algn="l"/>
            <a:r>
              <a:rPr lang="en-US" b="0" i="0" dirty="0">
                <a:solidFill>
                  <a:srgbClr val="000000"/>
                </a:solidFill>
                <a:effectLst/>
                <a:latin typeface="Söhne"/>
              </a:rPr>
              <a:t>In this example, the firewall is configured to allow or block traffic based on predefined rules that examine the packet headers, such as the source and destination IP addresses, ports, and protocols. The firewall does not inspect the actual contents of the packets, such as the payload data.</a:t>
            </a:r>
          </a:p>
          <a:p>
            <a:pPr algn="l"/>
            <a:r>
              <a:rPr lang="en-US" b="0" i="0" dirty="0">
                <a:solidFill>
                  <a:srgbClr val="000000"/>
                </a:solidFill>
                <a:effectLst/>
                <a:latin typeface="Söhne"/>
              </a:rPr>
              <a:t>Now, suppose an attacker tries to infiltrate the company's network by exploiting a vulnerability in a web server hosted internally. The attacker crafts a malicious HTTP request that contains a payload designed to exploit the web server's vulnerability.</a:t>
            </a:r>
          </a:p>
          <a:p>
            <a:pPr algn="l"/>
            <a:r>
              <a:rPr lang="en-US" b="0" i="0" dirty="0">
                <a:solidFill>
                  <a:srgbClr val="000000"/>
                </a:solidFill>
                <a:effectLst/>
                <a:latin typeface="Söhne"/>
              </a:rPr>
              <a:t>When the request passes through the firewall, the firewall examines the packet header and allows the traffic because it appears to be legitimate HTTP traffic. The firewall does not analyze the payload data or recognize the malicious code within it.</a:t>
            </a:r>
          </a:p>
          <a:p>
            <a:pPr algn="l"/>
            <a:r>
              <a:rPr lang="en-US" b="0" i="0" dirty="0">
                <a:solidFill>
                  <a:srgbClr val="000000"/>
                </a:solidFill>
                <a:effectLst/>
                <a:latin typeface="Söhne"/>
              </a:rPr>
              <a:t>As a result, the malicious payload reaches the web server, and the attacker gains unauthorized access to the system. The attacker can then use this access to further exploit the network or steal sensitive data.</a:t>
            </a:r>
          </a:p>
          <a:p>
            <a:pPr algn="l"/>
            <a:r>
              <a:rPr lang="en-US" b="0" i="0" dirty="0">
                <a:solidFill>
                  <a:srgbClr val="000000"/>
                </a:solidFill>
                <a:effectLst/>
                <a:latin typeface="Söhne"/>
              </a:rPr>
              <a:t>In this scenario, the firewall's inability to analyze the payload data and recognize the malicious code allowed the attacker to bypass the firewall's protection and infiltrate the network. This highlights the limitations of traditional firewall technology in today's threat landscape, where attackers use sophisticated techniques to evade detection and exploit vulnerabilities.</a:t>
            </a:r>
          </a:p>
          <a:p>
            <a:pPr algn="l"/>
            <a:r>
              <a:rPr lang="en-US" b="0" i="0" dirty="0">
                <a:solidFill>
                  <a:srgbClr val="000000"/>
                </a:solidFill>
                <a:effectLst/>
                <a:latin typeface="Söhne"/>
              </a:rPr>
              <a:t>To enhance the security of the network, companies may need to deploy additional security measures that can analyze the contents of the data packets, such as intrusion prevention systems (IPS) or next-generation firewalls (NGFW). These solutions can inspect the payload data and detect and block malicious traffic, providing a higher level of protection against sophisticated attacks. </a:t>
            </a:r>
          </a:p>
        </p:txBody>
      </p:sp>
      <p:sp>
        <p:nvSpPr>
          <p:cNvPr id="4" name="Slide Number Placeholder 3"/>
          <p:cNvSpPr>
            <a:spLocks noGrp="1"/>
          </p:cNvSpPr>
          <p:nvPr>
            <p:ph type="sldNum" sz="quarter" idx="5"/>
          </p:nvPr>
        </p:nvSpPr>
        <p:spPr/>
        <p:txBody>
          <a:bodyPr/>
          <a:lstStyle/>
          <a:p>
            <a:fld id="{4CD9EEAF-E956-4A0C-88FF-27C06DC29B03}" type="slidenum">
              <a:rPr lang="en-US" smtClean="0"/>
              <a:t>7</a:t>
            </a:fld>
            <a:endParaRPr lang="en-US"/>
          </a:p>
        </p:txBody>
      </p:sp>
    </p:spTree>
    <p:extLst>
      <p:ext uri="{BB962C8B-B14F-4D97-AF65-F5344CB8AC3E}">
        <p14:creationId xmlns:p14="http://schemas.microsoft.com/office/powerpoint/2010/main" val="2486132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d1wqtxts1xzle7.cloudfront.net/54805069/2e695acd7636367c106d6c347544ed131b98-libre.pdf?1508848530=&amp;response-content-disposition=inline%3B+filename%3DComparison_of_network_security_tools_Fir.pdf&amp;Expires=1682541432&amp;Signature=cWAYG6kvmo~JhMI7lYh7T6NnvvAW5mBzism2jm0VGbA8-H1zREXHo4QGyHF8EWvNwyLTo9d3XEyx7AaV3Wft7ITHEu1M1BDJRfJmpil6eyYbNkfIiplOjWJ-BPLZWg4ZRNqH3fbi4iv-m76dgL2bqDAu7-NBuFBsHt75fmJ6RGiNFPqtoAAgD2TGI7j60PyzZzebgWYIiLctMHwKpybrvxTC-QaO4~eDU4XOAxDTZzL4ovKw4hW9MDAAHVD46PvzlA9WP6TBtAt4mKpRzFtTLcB~uzICxRIGcReOoemYKJywU5uiGb3D4EqtO80T1eRF6-0pv2unl0cts~x2rL76iA__&amp;Key-Pair-Id=APKAJLOHF5GGSLRBV4ZA   </a:t>
            </a:r>
            <a:br>
              <a:rPr lang="en-US" b="1" i="0" dirty="0">
                <a:solidFill>
                  <a:srgbClr val="374151"/>
                </a:solidFill>
                <a:effectLst/>
                <a:latin typeface="Söhne"/>
              </a:rPr>
            </a:br>
            <a:r>
              <a:rPr lang="en-US" b="1" i="0" dirty="0">
                <a:solidFill>
                  <a:srgbClr val="374151"/>
                </a:solidFill>
                <a:effectLst/>
                <a:latin typeface="Söhne"/>
              </a:rPr>
              <a:t>Scenario: A distributed denial-of-service (DDoS) attack is targeting a company's web server</a:t>
            </a:r>
          </a:p>
          <a:p>
            <a:pPr algn="l"/>
            <a:r>
              <a:rPr lang="en-US" b="0" i="0" dirty="0">
                <a:solidFill>
                  <a:srgbClr val="374151"/>
                </a:solidFill>
                <a:effectLst/>
                <a:latin typeface="Söhne"/>
              </a:rPr>
              <a:t>In this example, multiple systems controlled by an attacker are sending a massive amount of traffic to the company's web server, overwhelming its resources and making it unavailable to legitimate users. This attack aims to exhaust the server's bandwidth, processing capacity, or memory, rendering it unable to serve legitimate requests.</a:t>
            </a:r>
          </a:p>
          <a:p>
            <a:pPr algn="l"/>
            <a:r>
              <a:rPr lang="en-US" b="0" i="0" dirty="0">
                <a:solidFill>
                  <a:srgbClr val="374151"/>
                </a:solidFill>
                <a:effectLst/>
                <a:latin typeface="Söhne"/>
              </a:rPr>
              <a:t>Firewall's limitations in this scenario:</a:t>
            </a:r>
          </a:p>
          <a:p>
            <a:pPr algn="l">
              <a:buFont typeface="+mj-lt"/>
              <a:buAutoNum type="arabicPeriod"/>
            </a:pPr>
            <a:r>
              <a:rPr lang="en-US" b="0" i="0" dirty="0">
                <a:solidFill>
                  <a:srgbClr val="374151"/>
                </a:solidFill>
                <a:effectLst/>
                <a:latin typeface="Söhne"/>
              </a:rPr>
              <a:t>A firewall is primarily designed to filter traffic based on predefined rules, such as allowing or blocking specific IP addresses, ports, or protocols. In a DDoS attack, the malicious traffic may use the same ports and protocols as legitimate traffic, making it difficult for a firewall to differentiate between them and filter out the attack traffic.</a:t>
            </a:r>
          </a:p>
          <a:p>
            <a:pPr algn="l">
              <a:buFont typeface="+mj-lt"/>
              <a:buAutoNum type="arabicPeriod"/>
            </a:pPr>
            <a:r>
              <a:rPr lang="en-US" b="0" i="0" dirty="0">
                <a:solidFill>
                  <a:srgbClr val="374151"/>
                </a:solidFill>
                <a:effectLst/>
                <a:latin typeface="Söhne"/>
              </a:rPr>
              <a:t>Since DDoS attacks often involve a large number of attacking systems (also known as a botnet), blocking individual IP addresses is generally not an effective countermeasure. The attacker can easily replace blocked IPs with new ones, continuing the attack.</a:t>
            </a:r>
          </a:p>
          <a:p>
            <a:pPr algn="l">
              <a:buFont typeface="+mj-lt"/>
              <a:buAutoNum type="arabicPeriod"/>
            </a:pPr>
            <a:r>
              <a:rPr lang="en-US" b="0" i="0" dirty="0">
                <a:solidFill>
                  <a:srgbClr val="374151"/>
                </a:solidFill>
                <a:effectLst/>
                <a:latin typeface="Söhne"/>
              </a:rPr>
              <a:t>Firewalls typically lack advanced traffic analysis capabilities required to detect and mitigate more sophisticated DDoS attacks, such as application-layer attacks, which target specific services or applications on the server.</a:t>
            </a:r>
          </a:p>
          <a:p>
            <a:pPr algn="l">
              <a:buFont typeface="+mj-lt"/>
              <a:buAutoNum type="arabicPeriod"/>
            </a:pPr>
            <a:r>
              <a:rPr lang="en-US" b="0" i="0" dirty="0">
                <a:solidFill>
                  <a:srgbClr val="374151"/>
                </a:solidFill>
                <a:effectLst/>
                <a:latin typeface="Söhne"/>
              </a:rPr>
              <a:t>In many cases, the sheer volume of traffic generated during a DDoS attack can overwhelm the firewall itself, rendering it unable to function properly and protect the network.</a:t>
            </a:r>
          </a:p>
          <a:p>
            <a:pPr algn="l"/>
            <a:r>
              <a:rPr lang="en-US" b="0" i="0" dirty="0">
                <a:solidFill>
                  <a:srgbClr val="374151"/>
                </a:solidFill>
                <a:effectLst/>
                <a:latin typeface="Söhne"/>
              </a:rPr>
              <a:t>In summary, while firewalls are an essential component of network security, they are not designed to react to or initiate effective countermeasures against certain types of attacks, like DDoS attacks. To protect against such threats, organizations need to implement additional security measures, such as intrusion detection/prevention systems (IDS/IPS), traffic analysis tools, and advanced DDoS mitigation solutions.</a:t>
            </a:r>
          </a:p>
          <a:p>
            <a:pPr algn="l"/>
            <a:endParaRPr lang="en-US" b="0" i="0" dirty="0">
              <a:solidFill>
                <a:srgbClr val="374151"/>
              </a:solidFill>
              <a:effectLst/>
              <a:latin typeface="Söhne"/>
            </a:endParaRPr>
          </a:p>
          <a:p>
            <a:pPr algn="l"/>
            <a:r>
              <a:rPr lang="en-US" b="1" i="0" dirty="0">
                <a:solidFill>
                  <a:srgbClr val="000000"/>
                </a:solidFill>
                <a:effectLst/>
                <a:latin typeface="Söhne"/>
              </a:rPr>
              <a:t>Scenario: A company uses a firewall to protect its internal network from external threats.</a:t>
            </a:r>
          </a:p>
          <a:p>
            <a:pPr algn="l"/>
            <a:r>
              <a:rPr lang="en-US" b="0" i="0" dirty="0">
                <a:solidFill>
                  <a:srgbClr val="000000"/>
                </a:solidFill>
                <a:effectLst/>
                <a:latin typeface="Söhne"/>
              </a:rPr>
              <a:t>In this example, the firewall is configured to allow or block traffic based on predefined rules that examine the packet headers, such as the source and destination IP addresses, ports, and protocols. The firewall does not inspect the actual contents of the packets, such as the payload data.</a:t>
            </a:r>
          </a:p>
          <a:p>
            <a:pPr algn="l"/>
            <a:r>
              <a:rPr lang="en-US" b="0" i="0" dirty="0">
                <a:solidFill>
                  <a:srgbClr val="000000"/>
                </a:solidFill>
                <a:effectLst/>
                <a:latin typeface="Söhne"/>
              </a:rPr>
              <a:t>Now, suppose an attacker tries to infiltrate the company's network by exploiting a vulnerability in a web server hosted internally. The attacker crafts a malicious HTTP request that contains a payload designed to exploit the web server's vulnerability.</a:t>
            </a:r>
          </a:p>
          <a:p>
            <a:pPr algn="l"/>
            <a:r>
              <a:rPr lang="en-US" b="0" i="0" dirty="0">
                <a:solidFill>
                  <a:srgbClr val="000000"/>
                </a:solidFill>
                <a:effectLst/>
                <a:latin typeface="Söhne"/>
              </a:rPr>
              <a:t>When the request passes through the firewall, the firewall examines the packet header and allows the traffic because it appears to be legitimate HTTP traffic. The firewall does not analyze the payload data or recognize the malicious code within it.</a:t>
            </a:r>
          </a:p>
          <a:p>
            <a:pPr algn="l"/>
            <a:r>
              <a:rPr lang="en-US" b="0" i="0" dirty="0">
                <a:solidFill>
                  <a:srgbClr val="000000"/>
                </a:solidFill>
                <a:effectLst/>
                <a:latin typeface="Söhne"/>
              </a:rPr>
              <a:t>As a result, the malicious payload reaches the web server, and the attacker gains unauthorized access to the system. The attacker can then use this access to further exploit the network or steal sensitive data.</a:t>
            </a:r>
          </a:p>
          <a:p>
            <a:pPr algn="l"/>
            <a:r>
              <a:rPr lang="en-US" b="0" i="0" dirty="0">
                <a:solidFill>
                  <a:srgbClr val="000000"/>
                </a:solidFill>
                <a:effectLst/>
                <a:latin typeface="Söhne"/>
              </a:rPr>
              <a:t>In this scenario, the firewall's inability to analyze the payload data and recognize the malicious code allowed the attacker to bypass the firewall's protection and infiltrate the network. This highlights the limitations of traditional firewall technology in today's threat landscape, where attackers use sophisticated techniques to evade detection and exploit vulnerabilities.</a:t>
            </a:r>
          </a:p>
          <a:p>
            <a:pPr algn="l"/>
            <a:r>
              <a:rPr lang="en-US" b="0" i="0" dirty="0">
                <a:solidFill>
                  <a:srgbClr val="000000"/>
                </a:solidFill>
                <a:effectLst/>
                <a:latin typeface="Söhne"/>
              </a:rPr>
              <a:t>To enhance the security of the network, companies may need to deploy additional security measures that can analyze the contents of the data packets, such as intrusion prevention systems (IPS) or next-generation firewalls (NGFW). These solutions can inspect the payload data and detect and block malicious traffic, providing a higher level of protection against sophisticated attacks. </a:t>
            </a:r>
          </a:p>
        </p:txBody>
      </p:sp>
      <p:sp>
        <p:nvSpPr>
          <p:cNvPr id="4" name="Slide Number Placeholder 3"/>
          <p:cNvSpPr>
            <a:spLocks noGrp="1"/>
          </p:cNvSpPr>
          <p:nvPr>
            <p:ph type="sldNum" sz="quarter" idx="5"/>
          </p:nvPr>
        </p:nvSpPr>
        <p:spPr/>
        <p:txBody>
          <a:bodyPr/>
          <a:lstStyle/>
          <a:p>
            <a:fld id="{4CD9EEAF-E956-4A0C-88FF-27C06DC29B03}" type="slidenum">
              <a:rPr lang="en-US" smtClean="0"/>
              <a:t>8</a:t>
            </a:fld>
            <a:endParaRPr lang="en-US"/>
          </a:p>
        </p:txBody>
      </p:sp>
    </p:spTree>
    <p:extLst>
      <p:ext uri="{BB962C8B-B14F-4D97-AF65-F5344CB8AC3E}">
        <p14:creationId xmlns:p14="http://schemas.microsoft.com/office/powerpoint/2010/main" val="3904891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d1wqtxts1xzle7.cloudfront.net/54805069/2e695acd7636367c106d6c347544ed131b98-libre.pdf?1508848530=&amp;response-content-disposition=inline%3B+filename%3DComparison_of_network_security_tools_Fir.pdf&amp;Expires=1682541432&amp;Signature=cWAYG6kvmo~JhMI7lYh7T6NnvvAW5mBzism2jm0VGbA8-H1zREXHo4QGyHF8EWvNwyLTo9d3XEyx7AaV3Wft7ITHEu1M1BDJRfJmpil6eyYbNkfIiplOjWJ-BPLZWg4ZRNqH3fbi4iv-m76dgL2bqDAu7-NBuFBsHt75fmJ6RGiNFPqtoAAgD2TGI7j60PyzZzebgWYIiLctMHwKpybrvxTC-QaO4~eDU4XOAxDTZzL4ovKw4hW9MDAAHVD46PvzlA9WP6TBtAt4mKpRzFtTLcB~uzICxRIGcReOoemYKJywU5uiGb3D4EqtO80T1eRF6-0pv2unl0cts~x2rL76iA__&amp;Key-Pair-Id=APKAJLOHF5GGSLRBV4ZA   </a:t>
            </a:r>
            <a:br>
              <a:rPr lang="en-US" b="1" i="0" dirty="0">
                <a:solidFill>
                  <a:srgbClr val="374151"/>
                </a:solidFill>
                <a:effectLst/>
                <a:latin typeface="Söhne"/>
              </a:rPr>
            </a:br>
            <a:r>
              <a:rPr lang="en-US" b="1" i="0" dirty="0">
                <a:solidFill>
                  <a:srgbClr val="374151"/>
                </a:solidFill>
                <a:effectLst/>
                <a:latin typeface="Söhne"/>
              </a:rPr>
              <a:t>Scenario: A distributed denial-of-service (DDoS) attack is targeting a company's web server</a:t>
            </a:r>
          </a:p>
          <a:p>
            <a:pPr algn="l"/>
            <a:r>
              <a:rPr lang="en-US" b="0" i="0" dirty="0">
                <a:solidFill>
                  <a:srgbClr val="374151"/>
                </a:solidFill>
                <a:effectLst/>
                <a:latin typeface="Söhne"/>
              </a:rPr>
              <a:t>In this example, multiple systems controlled by an attacker are sending a massive amount of traffic to the company's web server, overwhelming its resources and making it unavailable to legitimate users. This attack aims to exhaust the server's bandwidth, processing capacity, or memory, rendering it unable to serve legitimate requests.</a:t>
            </a:r>
          </a:p>
          <a:p>
            <a:pPr algn="l"/>
            <a:r>
              <a:rPr lang="en-US" b="0" i="0" dirty="0">
                <a:solidFill>
                  <a:srgbClr val="374151"/>
                </a:solidFill>
                <a:effectLst/>
                <a:latin typeface="Söhne"/>
              </a:rPr>
              <a:t>Firewall's limitations in this scenario:</a:t>
            </a:r>
          </a:p>
          <a:p>
            <a:pPr algn="l">
              <a:buFont typeface="+mj-lt"/>
              <a:buAutoNum type="arabicPeriod"/>
            </a:pPr>
            <a:r>
              <a:rPr lang="en-US" b="0" i="0" dirty="0">
                <a:solidFill>
                  <a:srgbClr val="374151"/>
                </a:solidFill>
                <a:effectLst/>
                <a:latin typeface="Söhne"/>
              </a:rPr>
              <a:t>A firewall is primarily designed to filter traffic based on predefined rules, such as allowing or blocking specific IP addresses, ports, or protocols. In a DDoS attack, the malicious traffic may use the same ports and protocols as legitimate traffic, making it difficult for a firewall to differentiate between them and filter out the attack traffic.</a:t>
            </a:r>
          </a:p>
          <a:p>
            <a:pPr algn="l">
              <a:buFont typeface="+mj-lt"/>
              <a:buAutoNum type="arabicPeriod"/>
            </a:pPr>
            <a:r>
              <a:rPr lang="en-US" b="0" i="0" dirty="0">
                <a:solidFill>
                  <a:srgbClr val="374151"/>
                </a:solidFill>
                <a:effectLst/>
                <a:latin typeface="Söhne"/>
              </a:rPr>
              <a:t>Since DDoS attacks often involve a large number of attacking systems (also known as a botnet), blocking individual IP addresses is generally not an effective countermeasure. The attacker can easily replace blocked IPs with new ones, continuing the attack.</a:t>
            </a:r>
          </a:p>
          <a:p>
            <a:pPr algn="l">
              <a:buFont typeface="+mj-lt"/>
              <a:buAutoNum type="arabicPeriod"/>
            </a:pPr>
            <a:r>
              <a:rPr lang="en-US" b="0" i="0" dirty="0">
                <a:solidFill>
                  <a:srgbClr val="374151"/>
                </a:solidFill>
                <a:effectLst/>
                <a:latin typeface="Söhne"/>
              </a:rPr>
              <a:t>Firewalls typically lack advanced traffic analysis capabilities required to detect and mitigate more sophisticated DDoS attacks, such as application-layer attacks, which target specific services or applications on the server.</a:t>
            </a:r>
          </a:p>
          <a:p>
            <a:pPr algn="l">
              <a:buFont typeface="+mj-lt"/>
              <a:buAutoNum type="arabicPeriod"/>
            </a:pPr>
            <a:r>
              <a:rPr lang="en-US" b="0" i="0" dirty="0">
                <a:solidFill>
                  <a:srgbClr val="374151"/>
                </a:solidFill>
                <a:effectLst/>
                <a:latin typeface="Söhne"/>
              </a:rPr>
              <a:t>In many cases, the sheer volume of traffic generated during a DDoS attack can overwhelm the firewall itself, rendering it unable to function properly and protect the network.</a:t>
            </a:r>
          </a:p>
          <a:p>
            <a:pPr algn="l"/>
            <a:r>
              <a:rPr lang="en-US" b="0" i="0" dirty="0">
                <a:solidFill>
                  <a:srgbClr val="374151"/>
                </a:solidFill>
                <a:effectLst/>
                <a:latin typeface="Söhne"/>
              </a:rPr>
              <a:t>In summary, while firewalls are an essential component of network security, they are not designed to react to or initiate effective countermeasures against certain types of attacks, like DDoS attacks. To protect against such threats, organizations need to implement additional security measures, such as intrusion detection/prevention systems (IDS/IPS), traffic analysis tools, and advanced DDoS mitigation solutions.</a:t>
            </a:r>
          </a:p>
          <a:p>
            <a:pPr algn="l"/>
            <a:endParaRPr lang="en-US" b="0" i="0" dirty="0">
              <a:solidFill>
                <a:srgbClr val="374151"/>
              </a:solidFill>
              <a:effectLst/>
              <a:latin typeface="Söhne"/>
            </a:endParaRPr>
          </a:p>
          <a:p>
            <a:pPr algn="l"/>
            <a:r>
              <a:rPr lang="en-US" b="1" i="0" dirty="0">
                <a:solidFill>
                  <a:srgbClr val="000000"/>
                </a:solidFill>
                <a:effectLst/>
                <a:latin typeface="Söhne"/>
              </a:rPr>
              <a:t>Scenario: A company uses a firewall to protect its internal network from external threats.</a:t>
            </a:r>
          </a:p>
          <a:p>
            <a:pPr algn="l"/>
            <a:r>
              <a:rPr lang="en-US" b="0" i="0" dirty="0">
                <a:solidFill>
                  <a:srgbClr val="000000"/>
                </a:solidFill>
                <a:effectLst/>
                <a:latin typeface="Söhne"/>
              </a:rPr>
              <a:t>In this example, the firewall is configured to allow or block traffic based on predefined rules that examine the packet headers, such as the source and destination IP addresses, ports, and protocols. The firewall does not inspect the actual contents of the packets, such as the payload data.</a:t>
            </a:r>
          </a:p>
          <a:p>
            <a:pPr algn="l"/>
            <a:r>
              <a:rPr lang="en-US" b="0" i="0" dirty="0">
                <a:solidFill>
                  <a:srgbClr val="000000"/>
                </a:solidFill>
                <a:effectLst/>
                <a:latin typeface="Söhne"/>
              </a:rPr>
              <a:t>Now, suppose an attacker tries to infiltrate the company's network by exploiting a vulnerability in a web server hosted internally. The attacker crafts a malicious HTTP request that contains a payload designed to exploit the web server's vulnerability.</a:t>
            </a:r>
          </a:p>
          <a:p>
            <a:pPr algn="l"/>
            <a:r>
              <a:rPr lang="en-US" b="0" i="0" dirty="0">
                <a:solidFill>
                  <a:srgbClr val="000000"/>
                </a:solidFill>
                <a:effectLst/>
                <a:latin typeface="Söhne"/>
              </a:rPr>
              <a:t>When the request passes through the firewall, the firewall examines the packet header and allows the traffic because it appears to be legitimate HTTP traffic. The firewall does not analyze the payload data or recognize the malicious code within it.</a:t>
            </a:r>
          </a:p>
          <a:p>
            <a:pPr algn="l"/>
            <a:r>
              <a:rPr lang="en-US" b="0" i="0" dirty="0">
                <a:solidFill>
                  <a:srgbClr val="000000"/>
                </a:solidFill>
                <a:effectLst/>
                <a:latin typeface="Söhne"/>
              </a:rPr>
              <a:t>As a result, the malicious payload reaches the web server, and the attacker gains unauthorized access to the system. The attacker can then use this access to further exploit the network or steal sensitive data.</a:t>
            </a:r>
          </a:p>
          <a:p>
            <a:pPr algn="l"/>
            <a:r>
              <a:rPr lang="en-US" b="0" i="0" dirty="0">
                <a:solidFill>
                  <a:srgbClr val="000000"/>
                </a:solidFill>
                <a:effectLst/>
                <a:latin typeface="Söhne"/>
              </a:rPr>
              <a:t>In this scenario, the firewall's inability to analyze the payload data and recognize the malicious code allowed the attacker to bypass the firewall's protection and infiltrate the network. This highlights the limitations of traditional firewall technology in today's threat landscape, where attackers use sophisticated techniques to evade detection and exploit vulnerabilities.</a:t>
            </a:r>
          </a:p>
          <a:p>
            <a:pPr algn="l"/>
            <a:r>
              <a:rPr lang="en-US" b="0" i="0" dirty="0">
                <a:solidFill>
                  <a:srgbClr val="000000"/>
                </a:solidFill>
                <a:effectLst/>
                <a:latin typeface="Söhne"/>
              </a:rPr>
              <a:t>To enhance the security of the network, companies may need to deploy additional security measures that can analyze the contents of the data packets, such as intrusion prevention systems (IPS) or next-generation firewalls (NGFW). These solutions can inspect the payload data and detect and block malicious traffic, providing a higher level of protection against sophisticated attacks. </a:t>
            </a:r>
          </a:p>
        </p:txBody>
      </p:sp>
      <p:sp>
        <p:nvSpPr>
          <p:cNvPr id="4" name="Slide Number Placeholder 3"/>
          <p:cNvSpPr>
            <a:spLocks noGrp="1"/>
          </p:cNvSpPr>
          <p:nvPr>
            <p:ph type="sldNum" sz="quarter" idx="5"/>
          </p:nvPr>
        </p:nvSpPr>
        <p:spPr/>
        <p:txBody>
          <a:bodyPr/>
          <a:lstStyle/>
          <a:p>
            <a:fld id="{4CD9EEAF-E956-4A0C-88FF-27C06DC29B03}" type="slidenum">
              <a:rPr lang="en-US" smtClean="0"/>
              <a:t>9</a:t>
            </a:fld>
            <a:endParaRPr lang="en-US"/>
          </a:p>
        </p:txBody>
      </p:sp>
    </p:spTree>
    <p:extLst>
      <p:ext uri="{BB962C8B-B14F-4D97-AF65-F5344CB8AC3E}">
        <p14:creationId xmlns:p14="http://schemas.microsoft.com/office/powerpoint/2010/main" val="4191638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https://docs.netgate.com/pfsense/en/latest/hardware/size.html</a:t>
            </a:r>
          </a:p>
        </p:txBody>
      </p:sp>
      <p:sp>
        <p:nvSpPr>
          <p:cNvPr id="4" name="Slide Number Placeholder 3"/>
          <p:cNvSpPr>
            <a:spLocks noGrp="1"/>
          </p:cNvSpPr>
          <p:nvPr>
            <p:ph type="sldNum" sz="quarter" idx="5"/>
          </p:nvPr>
        </p:nvSpPr>
        <p:spPr/>
        <p:txBody>
          <a:bodyPr/>
          <a:lstStyle/>
          <a:p>
            <a:fld id="{4CD9EEAF-E956-4A0C-88FF-27C06DC29B03}" type="slidenum">
              <a:rPr lang="en-US" smtClean="0"/>
              <a:t>10</a:t>
            </a:fld>
            <a:endParaRPr lang="en-US"/>
          </a:p>
        </p:txBody>
      </p:sp>
    </p:spTree>
    <p:extLst>
      <p:ext uri="{BB962C8B-B14F-4D97-AF65-F5344CB8AC3E}">
        <p14:creationId xmlns:p14="http://schemas.microsoft.com/office/powerpoint/2010/main" val="294258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https://docs.netgate.com/pfsense/en/latest/hardware/size.html</a:t>
            </a:r>
          </a:p>
        </p:txBody>
      </p:sp>
      <p:sp>
        <p:nvSpPr>
          <p:cNvPr id="4" name="Slide Number Placeholder 3"/>
          <p:cNvSpPr>
            <a:spLocks noGrp="1"/>
          </p:cNvSpPr>
          <p:nvPr>
            <p:ph type="sldNum" sz="quarter" idx="5"/>
          </p:nvPr>
        </p:nvSpPr>
        <p:spPr/>
        <p:txBody>
          <a:bodyPr/>
          <a:lstStyle/>
          <a:p>
            <a:fld id="{4CD9EEAF-E956-4A0C-88FF-27C06DC29B03}" type="slidenum">
              <a:rPr lang="en-US" smtClean="0"/>
              <a:t>11</a:t>
            </a:fld>
            <a:endParaRPr lang="en-US"/>
          </a:p>
        </p:txBody>
      </p:sp>
    </p:spTree>
    <p:extLst>
      <p:ext uri="{BB962C8B-B14F-4D97-AF65-F5344CB8AC3E}">
        <p14:creationId xmlns:p14="http://schemas.microsoft.com/office/powerpoint/2010/main" val="11856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C53E-84A3-9821-D19A-BBCBD9B5CD31}"/>
              </a:ext>
            </a:extLst>
          </p:cNvPr>
          <p:cNvSpPr>
            <a:spLocks noGrp="1"/>
          </p:cNvSpPr>
          <p:nvPr>
            <p:ph type="ctrTitle"/>
          </p:nvPr>
        </p:nvSpPr>
        <p:spPr>
          <a:xfrm>
            <a:off x="1524000" y="1122363"/>
            <a:ext cx="9144000" cy="2387600"/>
          </a:xfrm>
        </p:spPr>
        <p:txBody>
          <a:bodyPr anchor="b"/>
          <a:lstStyle>
            <a:lvl1pPr algn="ctr">
              <a:defRPr sz="6000">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Subtitle 2">
            <a:extLst>
              <a:ext uri="{FF2B5EF4-FFF2-40B4-BE49-F238E27FC236}">
                <a16:creationId xmlns:a16="http://schemas.microsoft.com/office/drawing/2014/main" id="{049F623E-8341-2CA4-BBCE-6ADE4128B19F}"/>
              </a:ext>
            </a:extLst>
          </p:cNvPr>
          <p:cNvSpPr>
            <a:spLocks noGrp="1"/>
          </p:cNvSpPr>
          <p:nvPr>
            <p:ph type="subTitle" idx="1"/>
          </p:nvPr>
        </p:nvSpPr>
        <p:spPr>
          <a:xfrm>
            <a:off x="1524000" y="3602038"/>
            <a:ext cx="9144000" cy="1655762"/>
          </a:xfrm>
        </p:spPr>
        <p:txBody>
          <a:bodyPr/>
          <a:lstStyle>
            <a:lvl1pPr marL="0" indent="0" algn="ctr">
              <a:buNone/>
              <a:defRPr sz="2400">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A3D4A5-6992-8226-F281-93F0D62C7880}"/>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5" name="Footer Placeholder 4">
            <a:extLst>
              <a:ext uri="{FF2B5EF4-FFF2-40B4-BE49-F238E27FC236}">
                <a16:creationId xmlns:a16="http://schemas.microsoft.com/office/drawing/2014/main" id="{B91CF654-42F4-DB21-D40D-DC0573F1C1B0}"/>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6" name="Slide Number Placeholder 5">
            <a:extLst>
              <a:ext uri="{FF2B5EF4-FFF2-40B4-BE49-F238E27FC236}">
                <a16:creationId xmlns:a16="http://schemas.microsoft.com/office/drawing/2014/main" id="{264C34D1-30EF-39A6-0395-0F44B35A359C}"/>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35955513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2E72-6AE5-364E-422E-9E2E57BEB401}"/>
              </a:ext>
            </a:extLst>
          </p:cNvPr>
          <p:cNvSpPr>
            <a:spLocks noGrp="1"/>
          </p:cNvSpPr>
          <p:nvPr>
            <p:ph type="title"/>
          </p:nvPr>
        </p:nvSpPr>
        <p:spPr/>
        <p:txBody>
          <a:bodyPr/>
          <a:lstStyle>
            <a:lvl1pPr>
              <a:defRPr>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7A778817-DF50-53EE-1B84-0DB9FF43F8CE}"/>
              </a:ext>
            </a:extLst>
          </p:cNvPr>
          <p:cNvSpPr>
            <a:spLocks noGrp="1"/>
          </p:cNvSpPr>
          <p:nvPr>
            <p:ph type="body" orient="vert" idx="1"/>
          </p:nvPr>
        </p:nvSpPr>
        <p:spPr/>
        <p:txBody>
          <a:bodyPr vert="eaVert"/>
          <a:lstStyle>
            <a:lvl1pPr>
              <a:defRPr>
                <a:latin typeface="Courier New" panose="02070309020205020404" pitchFamily="49" charset="0"/>
                <a:cs typeface="Courier New" panose="02070309020205020404" pitchFamily="49" charset="0"/>
              </a:defRPr>
            </a:lvl1pPr>
            <a:lvl2pPr>
              <a:defRPr>
                <a:latin typeface="Courier New" panose="02070309020205020404" pitchFamily="49" charset="0"/>
                <a:cs typeface="Courier New" panose="02070309020205020404" pitchFamily="49" charset="0"/>
              </a:defRPr>
            </a:lvl2pPr>
            <a:lvl3pPr>
              <a:defRPr>
                <a:latin typeface="Courier New" panose="02070309020205020404" pitchFamily="49" charset="0"/>
                <a:cs typeface="Courier New" panose="02070309020205020404" pitchFamily="49" charset="0"/>
              </a:defRPr>
            </a:lvl3pPr>
            <a:lvl4pPr>
              <a:defRPr>
                <a:latin typeface="Courier New" panose="02070309020205020404" pitchFamily="49" charset="0"/>
                <a:cs typeface="Courier New" panose="02070309020205020404" pitchFamily="49" charset="0"/>
              </a:defRPr>
            </a:lvl4pPr>
            <a:lvl5pPr>
              <a:defRPr>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27429-0EA9-5D5A-C20C-F841E71F10AB}"/>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5" name="Footer Placeholder 4">
            <a:extLst>
              <a:ext uri="{FF2B5EF4-FFF2-40B4-BE49-F238E27FC236}">
                <a16:creationId xmlns:a16="http://schemas.microsoft.com/office/drawing/2014/main" id="{D431F396-D3A7-6B4C-5AAD-2AE29A5BA03F}"/>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6" name="Slide Number Placeholder 5">
            <a:extLst>
              <a:ext uri="{FF2B5EF4-FFF2-40B4-BE49-F238E27FC236}">
                <a16:creationId xmlns:a16="http://schemas.microsoft.com/office/drawing/2014/main" id="{17D2D841-9F27-6791-A932-CC7D616B3065}"/>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285384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A768D-CD11-99F1-221F-6D678B5B6E1E}"/>
              </a:ext>
            </a:extLst>
          </p:cNvPr>
          <p:cNvSpPr>
            <a:spLocks noGrp="1"/>
          </p:cNvSpPr>
          <p:nvPr>
            <p:ph type="title" orient="vert"/>
          </p:nvPr>
        </p:nvSpPr>
        <p:spPr>
          <a:xfrm>
            <a:off x="8724900" y="365125"/>
            <a:ext cx="2628900" cy="5811838"/>
          </a:xfrm>
        </p:spPr>
        <p:txBody>
          <a:bodyPr vert="eaVert"/>
          <a:lstStyle>
            <a:lvl1pPr>
              <a:defRPr>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DE07D276-80DF-1B9B-6F93-64139D9C6ED7}"/>
              </a:ext>
            </a:extLst>
          </p:cNvPr>
          <p:cNvSpPr>
            <a:spLocks noGrp="1"/>
          </p:cNvSpPr>
          <p:nvPr>
            <p:ph type="body" orient="vert" idx="1"/>
          </p:nvPr>
        </p:nvSpPr>
        <p:spPr>
          <a:xfrm>
            <a:off x="838200" y="365125"/>
            <a:ext cx="7734300" cy="5811838"/>
          </a:xfrm>
        </p:spPr>
        <p:txBody>
          <a:bodyPr vert="eaVert"/>
          <a:lstStyle>
            <a:lvl1pPr>
              <a:defRPr>
                <a:latin typeface="Courier New" panose="02070309020205020404" pitchFamily="49" charset="0"/>
                <a:cs typeface="Courier New" panose="02070309020205020404" pitchFamily="49" charset="0"/>
              </a:defRPr>
            </a:lvl1pPr>
            <a:lvl2pPr>
              <a:defRPr>
                <a:latin typeface="Courier New" panose="02070309020205020404" pitchFamily="49" charset="0"/>
                <a:cs typeface="Courier New" panose="02070309020205020404" pitchFamily="49" charset="0"/>
              </a:defRPr>
            </a:lvl2pPr>
            <a:lvl3pPr>
              <a:defRPr>
                <a:latin typeface="Courier New" panose="02070309020205020404" pitchFamily="49" charset="0"/>
                <a:cs typeface="Courier New" panose="02070309020205020404" pitchFamily="49" charset="0"/>
              </a:defRPr>
            </a:lvl3pPr>
            <a:lvl4pPr>
              <a:defRPr>
                <a:latin typeface="Courier New" panose="02070309020205020404" pitchFamily="49" charset="0"/>
                <a:cs typeface="Courier New" panose="02070309020205020404" pitchFamily="49" charset="0"/>
              </a:defRPr>
            </a:lvl4pPr>
            <a:lvl5pPr>
              <a:defRPr>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0A756-374B-9C19-C7D5-46371A2A9CFA}"/>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5" name="Footer Placeholder 4">
            <a:extLst>
              <a:ext uri="{FF2B5EF4-FFF2-40B4-BE49-F238E27FC236}">
                <a16:creationId xmlns:a16="http://schemas.microsoft.com/office/drawing/2014/main" id="{B84DF967-2122-C929-1759-F8470E786BE2}"/>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6" name="Slide Number Placeholder 5">
            <a:extLst>
              <a:ext uri="{FF2B5EF4-FFF2-40B4-BE49-F238E27FC236}">
                <a16:creationId xmlns:a16="http://schemas.microsoft.com/office/drawing/2014/main" id="{238860E2-0AB1-4B75-77EC-4A51309F22EB}"/>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2745223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CE733-390D-3617-B1C3-43199A737792}"/>
              </a:ext>
            </a:extLst>
          </p:cNvPr>
          <p:cNvSpPr>
            <a:spLocks noGrp="1"/>
          </p:cNvSpPr>
          <p:nvPr>
            <p:ph type="title"/>
          </p:nvPr>
        </p:nvSpPr>
        <p:spPr>
          <a:xfrm>
            <a:off x="380999" y="317501"/>
            <a:ext cx="11430001" cy="844550"/>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9E7F3C3-177C-07CF-D494-DFB2EFCDEF0F}"/>
              </a:ext>
            </a:extLst>
          </p:cNvPr>
          <p:cNvSpPr>
            <a:spLocks noGrp="1"/>
          </p:cNvSpPr>
          <p:nvPr>
            <p:ph idx="1"/>
          </p:nvPr>
        </p:nvSpPr>
        <p:spPr>
          <a:xfrm>
            <a:off x="381000" y="1457325"/>
            <a:ext cx="11430000" cy="47196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AA7F4-67C5-75CA-A44B-519989312BC7}"/>
              </a:ext>
            </a:extLst>
          </p:cNvPr>
          <p:cNvSpPr>
            <a:spLocks noGrp="1"/>
          </p:cNvSpPr>
          <p:nvPr>
            <p:ph type="dt" sz="half" idx="10"/>
          </p:nvPr>
        </p:nvSpPr>
        <p:spPr>
          <a:xfrm>
            <a:off x="390525" y="6356350"/>
            <a:ext cx="2743200" cy="365125"/>
          </a:xfrm>
        </p:spPr>
        <p:txBody>
          <a:bodyPr/>
          <a:lstStyle>
            <a:lvl1pPr>
              <a:defRPr>
                <a:latin typeface="Arial" panose="020B0604020202020204" pitchFamily="34" charset="0"/>
                <a:cs typeface="Arial" panose="020B0604020202020204" pitchFamily="34" charset="0"/>
              </a:defRPr>
            </a:lvl1pPr>
          </a:lstStyle>
          <a:p>
            <a:fld id="{6AFC44C4-1608-4978-ADC8-A3EFE6F86773}" type="datetimeFigureOut">
              <a:rPr lang="en-US" smtClean="0"/>
              <a:pPr/>
              <a:t>5/14/2023</a:t>
            </a:fld>
            <a:endParaRPr lang="en-US"/>
          </a:p>
        </p:txBody>
      </p:sp>
      <p:sp>
        <p:nvSpPr>
          <p:cNvPr id="5" name="Footer Placeholder 4">
            <a:extLst>
              <a:ext uri="{FF2B5EF4-FFF2-40B4-BE49-F238E27FC236}">
                <a16:creationId xmlns:a16="http://schemas.microsoft.com/office/drawing/2014/main" id="{28808CA1-65C9-EAE2-1ADD-97F9AAE85CF3}"/>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6" name="Slide Number Placeholder 5">
            <a:extLst>
              <a:ext uri="{FF2B5EF4-FFF2-40B4-BE49-F238E27FC236}">
                <a16:creationId xmlns:a16="http://schemas.microsoft.com/office/drawing/2014/main" id="{F9414C58-0726-1E2B-1E55-682B2A73AEAE}"/>
              </a:ext>
            </a:extLst>
          </p:cNvPr>
          <p:cNvSpPr>
            <a:spLocks noGrp="1"/>
          </p:cNvSpPr>
          <p:nvPr>
            <p:ph type="sldNum" sz="quarter" idx="12"/>
          </p:nvPr>
        </p:nvSpPr>
        <p:spPr>
          <a:xfrm>
            <a:off x="9058275" y="6356350"/>
            <a:ext cx="2743200" cy="365125"/>
          </a:xfrm>
        </p:spPr>
        <p:txBody>
          <a:bodyPr/>
          <a:lstStyle>
            <a:lvl1pPr>
              <a:defRPr>
                <a:latin typeface="Arial" panose="020B0604020202020204" pitchFamily="34" charset="0"/>
                <a:cs typeface="Arial" panose="020B0604020202020204" pitchFamily="34"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27107111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40" userDrawn="1">
          <p15:clr>
            <a:srgbClr val="FBAE40"/>
          </p15:clr>
        </p15:guide>
        <p15:guide id="4" orient="horz" pos="192" userDrawn="1">
          <p15:clr>
            <a:srgbClr val="FBAE40"/>
          </p15:clr>
        </p15:guide>
        <p15:guide id="5" pos="74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D287-5E98-71BC-9C6A-81ABD53E2DCB}"/>
              </a:ext>
            </a:extLst>
          </p:cNvPr>
          <p:cNvSpPr>
            <a:spLocks noGrp="1"/>
          </p:cNvSpPr>
          <p:nvPr>
            <p:ph type="title"/>
          </p:nvPr>
        </p:nvSpPr>
        <p:spPr>
          <a:xfrm>
            <a:off x="831850" y="1709738"/>
            <a:ext cx="10515600" cy="2852737"/>
          </a:xfrm>
        </p:spPr>
        <p:txBody>
          <a:bodyPr anchor="b"/>
          <a:lstStyle>
            <a:lvl1pPr>
              <a:defRPr sz="6000">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Text Placeholder 2">
            <a:extLst>
              <a:ext uri="{FF2B5EF4-FFF2-40B4-BE49-F238E27FC236}">
                <a16:creationId xmlns:a16="http://schemas.microsoft.com/office/drawing/2014/main" id="{4A7244B7-6F21-6520-E910-82A3A1FBA4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Courier New" panose="02070309020205020404" pitchFamily="49" charset="0"/>
                <a:cs typeface="Courier New" panose="020703090202050204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61293-6822-300E-1F75-944ADECEBA63}"/>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5" name="Footer Placeholder 4">
            <a:extLst>
              <a:ext uri="{FF2B5EF4-FFF2-40B4-BE49-F238E27FC236}">
                <a16:creationId xmlns:a16="http://schemas.microsoft.com/office/drawing/2014/main" id="{57AC94C3-C2A9-9667-8907-E3F1F7387423}"/>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6" name="Slide Number Placeholder 5">
            <a:extLst>
              <a:ext uri="{FF2B5EF4-FFF2-40B4-BE49-F238E27FC236}">
                <a16:creationId xmlns:a16="http://schemas.microsoft.com/office/drawing/2014/main" id="{A38563BB-6B67-9EEB-829E-54E842430D3E}"/>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3261546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D4CE-0BE9-2AB6-0CA5-E924F48922BB}"/>
              </a:ext>
            </a:extLst>
          </p:cNvPr>
          <p:cNvSpPr>
            <a:spLocks noGrp="1"/>
          </p:cNvSpPr>
          <p:nvPr>
            <p:ph type="title"/>
          </p:nvPr>
        </p:nvSpPr>
        <p:spPr/>
        <p:txBody>
          <a:bodyPr/>
          <a:lstStyle>
            <a:lvl1pPr>
              <a:defRPr>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a:extLst>
              <a:ext uri="{FF2B5EF4-FFF2-40B4-BE49-F238E27FC236}">
                <a16:creationId xmlns:a16="http://schemas.microsoft.com/office/drawing/2014/main" id="{DC3A3105-17C5-BCA3-CBB2-7C26059DC152}"/>
              </a:ext>
            </a:extLst>
          </p:cNvPr>
          <p:cNvSpPr>
            <a:spLocks noGrp="1"/>
          </p:cNvSpPr>
          <p:nvPr>
            <p:ph sz="half" idx="1"/>
          </p:nvPr>
        </p:nvSpPr>
        <p:spPr>
          <a:xfrm>
            <a:off x="838200" y="1825625"/>
            <a:ext cx="5181600" cy="4351338"/>
          </a:xfrm>
        </p:spPr>
        <p:txBody>
          <a:bodyPr/>
          <a:lstStyle>
            <a:lvl1pPr>
              <a:defRPr>
                <a:latin typeface="Courier New" panose="02070309020205020404" pitchFamily="49" charset="0"/>
                <a:cs typeface="Courier New" panose="02070309020205020404" pitchFamily="49" charset="0"/>
              </a:defRPr>
            </a:lvl1pPr>
            <a:lvl2pPr>
              <a:defRPr>
                <a:latin typeface="Courier New" panose="02070309020205020404" pitchFamily="49" charset="0"/>
                <a:cs typeface="Courier New" panose="02070309020205020404" pitchFamily="49" charset="0"/>
              </a:defRPr>
            </a:lvl2pPr>
            <a:lvl3pPr>
              <a:defRPr>
                <a:latin typeface="Courier New" panose="02070309020205020404" pitchFamily="49" charset="0"/>
                <a:cs typeface="Courier New" panose="02070309020205020404" pitchFamily="49" charset="0"/>
              </a:defRPr>
            </a:lvl3pPr>
            <a:lvl4pPr>
              <a:defRPr>
                <a:latin typeface="Courier New" panose="02070309020205020404" pitchFamily="49" charset="0"/>
                <a:cs typeface="Courier New" panose="02070309020205020404" pitchFamily="49" charset="0"/>
              </a:defRPr>
            </a:lvl4pPr>
            <a:lvl5pPr>
              <a:defRPr>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9BA34E-CA67-71C4-56CB-3F9C97376505}"/>
              </a:ext>
            </a:extLst>
          </p:cNvPr>
          <p:cNvSpPr>
            <a:spLocks noGrp="1"/>
          </p:cNvSpPr>
          <p:nvPr>
            <p:ph sz="half" idx="2"/>
          </p:nvPr>
        </p:nvSpPr>
        <p:spPr>
          <a:xfrm>
            <a:off x="6172200" y="1825625"/>
            <a:ext cx="5181600" cy="4351338"/>
          </a:xfrm>
        </p:spPr>
        <p:txBody>
          <a:bodyPr/>
          <a:lstStyle>
            <a:lvl1pPr>
              <a:defRPr>
                <a:latin typeface="Courier New" panose="02070309020205020404" pitchFamily="49" charset="0"/>
                <a:cs typeface="Courier New" panose="02070309020205020404" pitchFamily="49" charset="0"/>
              </a:defRPr>
            </a:lvl1pPr>
            <a:lvl2pPr>
              <a:defRPr>
                <a:latin typeface="Courier New" panose="02070309020205020404" pitchFamily="49" charset="0"/>
                <a:cs typeface="Courier New" panose="02070309020205020404" pitchFamily="49" charset="0"/>
              </a:defRPr>
            </a:lvl2pPr>
            <a:lvl3pPr>
              <a:defRPr>
                <a:latin typeface="Courier New" panose="02070309020205020404" pitchFamily="49" charset="0"/>
                <a:cs typeface="Courier New" panose="02070309020205020404" pitchFamily="49" charset="0"/>
              </a:defRPr>
            </a:lvl3pPr>
            <a:lvl4pPr>
              <a:defRPr>
                <a:latin typeface="Courier New" panose="02070309020205020404" pitchFamily="49" charset="0"/>
                <a:cs typeface="Courier New" panose="02070309020205020404" pitchFamily="49" charset="0"/>
              </a:defRPr>
            </a:lvl4pPr>
            <a:lvl5pPr>
              <a:defRPr>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E2D064-677A-5CBD-4465-6BD75AB3974A}"/>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6" name="Footer Placeholder 5">
            <a:extLst>
              <a:ext uri="{FF2B5EF4-FFF2-40B4-BE49-F238E27FC236}">
                <a16:creationId xmlns:a16="http://schemas.microsoft.com/office/drawing/2014/main" id="{9CE18E2E-C794-3F6D-426B-E05D96B0A2B4}"/>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7" name="Slide Number Placeholder 6">
            <a:extLst>
              <a:ext uri="{FF2B5EF4-FFF2-40B4-BE49-F238E27FC236}">
                <a16:creationId xmlns:a16="http://schemas.microsoft.com/office/drawing/2014/main" id="{07245029-D87B-7990-CC1E-5A70D008FFA4}"/>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7408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AA7F-455B-EB60-3FAE-EFDC53B61A9E}"/>
              </a:ext>
            </a:extLst>
          </p:cNvPr>
          <p:cNvSpPr>
            <a:spLocks noGrp="1"/>
          </p:cNvSpPr>
          <p:nvPr>
            <p:ph type="title"/>
          </p:nvPr>
        </p:nvSpPr>
        <p:spPr>
          <a:xfrm>
            <a:off x="839788" y="365125"/>
            <a:ext cx="10515600" cy="1325563"/>
          </a:xfrm>
        </p:spPr>
        <p:txBody>
          <a:bodyPr/>
          <a:lstStyle>
            <a:lvl1pPr>
              <a:defRPr>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Text Placeholder 2">
            <a:extLst>
              <a:ext uri="{FF2B5EF4-FFF2-40B4-BE49-F238E27FC236}">
                <a16:creationId xmlns:a16="http://schemas.microsoft.com/office/drawing/2014/main" id="{5B85D50F-B0CB-0431-BF5B-1B102B74D358}"/>
              </a:ext>
            </a:extLst>
          </p:cNvPr>
          <p:cNvSpPr>
            <a:spLocks noGrp="1"/>
          </p:cNvSpPr>
          <p:nvPr>
            <p:ph type="body" idx="1"/>
          </p:nvPr>
        </p:nvSpPr>
        <p:spPr>
          <a:xfrm>
            <a:off x="839788" y="1681163"/>
            <a:ext cx="5157787" cy="823912"/>
          </a:xfrm>
        </p:spPr>
        <p:txBody>
          <a:bodyPr anchor="b"/>
          <a:lstStyle>
            <a:lvl1pPr marL="0" indent="0">
              <a:buNone/>
              <a:defRPr sz="2400" b="1">
                <a:latin typeface="Courier New" panose="02070309020205020404" pitchFamily="49" charset="0"/>
                <a:cs typeface="Courier New" panose="02070309020205020404" pitchFamily="49"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936188-E377-4498-9895-D0150D611B2C}"/>
              </a:ext>
            </a:extLst>
          </p:cNvPr>
          <p:cNvSpPr>
            <a:spLocks noGrp="1"/>
          </p:cNvSpPr>
          <p:nvPr>
            <p:ph sz="half" idx="2"/>
          </p:nvPr>
        </p:nvSpPr>
        <p:spPr>
          <a:xfrm>
            <a:off x="839788" y="2505075"/>
            <a:ext cx="5157787" cy="3684588"/>
          </a:xfrm>
        </p:spPr>
        <p:txBody>
          <a:bodyPr/>
          <a:lstStyle>
            <a:lvl1pPr>
              <a:defRPr>
                <a:latin typeface="Courier New" panose="02070309020205020404" pitchFamily="49" charset="0"/>
                <a:cs typeface="Courier New" panose="02070309020205020404" pitchFamily="49" charset="0"/>
              </a:defRPr>
            </a:lvl1pPr>
            <a:lvl2pPr>
              <a:defRPr>
                <a:latin typeface="Courier New" panose="02070309020205020404" pitchFamily="49" charset="0"/>
                <a:cs typeface="Courier New" panose="02070309020205020404" pitchFamily="49" charset="0"/>
              </a:defRPr>
            </a:lvl2pPr>
            <a:lvl3pPr>
              <a:defRPr>
                <a:latin typeface="Courier New" panose="02070309020205020404" pitchFamily="49" charset="0"/>
                <a:cs typeface="Courier New" panose="02070309020205020404" pitchFamily="49" charset="0"/>
              </a:defRPr>
            </a:lvl3pPr>
            <a:lvl4pPr>
              <a:defRPr>
                <a:latin typeface="Courier New" panose="02070309020205020404" pitchFamily="49" charset="0"/>
                <a:cs typeface="Courier New" panose="02070309020205020404" pitchFamily="49" charset="0"/>
              </a:defRPr>
            </a:lvl4pPr>
            <a:lvl5pPr>
              <a:defRPr>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E277D2-7A49-93D3-752E-EB7E99309913}"/>
              </a:ext>
            </a:extLst>
          </p:cNvPr>
          <p:cNvSpPr>
            <a:spLocks noGrp="1"/>
          </p:cNvSpPr>
          <p:nvPr>
            <p:ph type="body" sz="quarter" idx="3"/>
          </p:nvPr>
        </p:nvSpPr>
        <p:spPr>
          <a:xfrm>
            <a:off x="6172200" y="1681163"/>
            <a:ext cx="5183188" cy="823912"/>
          </a:xfrm>
        </p:spPr>
        <p:txBody>
          <a:bodyPr anchor="b"/>
          <a:lstStyle>
            <a:lvl1pPr marL="0" indent="0">
              <a:buNone/>
              <a:defRPr sz="2400" b="1">
                <a:latin typeface="Courier New" panose="02070309020205020404" pitchFamily="49" charset="0"/>
                <a:cs typeface="Courier New" panose="02070309020205020404" pitchFamily="49"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5F5401-5CCA-A120-E566-3DC602D447BD}"/>
              </a:ext>
            </a:extLst>
          </p:cNvPr>
          <p:cNvSpPr>
            <a:spLocks noGrp="1"/>
          </p:cNvSpPr>
          <p:nvPr>
            <p:ph sz="quarter" idx="4"/>
          </p:nvPr>
        </p:nvSpPr>
        <p:spPr>
          <a:xfrm>
            <a:off x="6172200" y="2505075"/>
            <a:ext cx="5183188" cy="3684588"/>
          </a:xfrm>
        </p:spPr>
        <p:txBody>
          <a:bodyPr/>
          <a:lstStyle>
            <a:lvl1pPr>
              <a:defRPr>
                <a:latin typeface="Courier New" panose="02070309020205020404" pitchFamily="49" charset="0"/>
                <a:cs typeface="Courier New" panose="02070309020205020404" pitchFamily="49" charset="0"/>
              </a:defRPr>
            </a:lvl1pPr>
            <a:lvl2pPr>
              <a:defRPr>
                <a:latin typeface="Courier New" panose="02070309020205020404" pitchFamily="49" charset="0"/>
                <a:cs typeface="Courier New" panose="02070309020205020404" pitchFamily="49" charset="0"/>
              </a:defRPr>
            </a:lvl2pPr>
            <a:lvl3pPr>
              <a:defRPr>
                <a:latin typeface="Courier New" panose="02070309020205020404" pitchFamily="49" charset="0"/>
                <a:cs typeface="Courier New" panose="02070309020205020404" pitchFamily="49" charset="0"/>
              </a:defRPr>
            </a:lvl3pPr>
            <a:lvl4pPr>
              <a:defRPr>
                <a:latin typeface="Courier New" panose="02070309020205020404" pitchFamily="49" charset="0"/>
                <a:cs typeface="Courier New" panose="02070309020205020404" pitchFamily="49" charset="0"/>
              </a:defRPr>
            </a:lvl4pPr>
            <a:lvl5pPr>
              <a:defRPr>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045BDA-B599-6C25-D4AB-C277E60867A8}"/>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8" name="Footer Placeholder 7">
            <a:extLst>
              <a:ext uri="{FF2B5EF4-FFF2-40B4-BE49-F238E27FC236}">
                <a16:creationId xmlns:a16="http://schemas.microsoft.com/office/drawing/2014/main" id="{5A39536B-4212-A429-8449-020951A92612}"/>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9" name="Slide Number Placeholder 8">
            <a:extLst>
              <a:ext uri="{FF2B5EF4-FFF2-40B4-BE49-F238E27FC236}">
                <a16:creationId xmlns:a16="http://schemas.microsoft.com/office/drawing/2014/main" id="{3187B393-5DD8-5982-58FE-9E56DEC03B35}"/>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77695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5EEE-DF4C-DB0A-0E36-26C9DAE5CCA4}"/>
              </a:ext>
            </a:extLst>
          </p:cNvPr>
          <p:cNvSpPr>
            <a:spLocks noGrp="1"/>
          </p:cNvSpPr>
          <p:nvPr>
            <p:ph type="title"/>
          </p:nvPr>
        </p:nvSpPr>
        <p:spPr/>
        <p:txBody>
          <a:bodyPr/>
          <a:lstStyle>
            <a:lvl1pPr>
              <a:defRPr>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Date Placeholder 2">
            <a:extLst>
              <a:ext uri="{FF2B5EF4-FFF2-40B4-BE49-F238E27FC236}">
                <a16:creationId xmlns:a16="http://schemas.microsoft.com/office/drawing/2014/main" id="{30F5B830-04F3-6441-E73F-410D2B9750A8}"/>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4" name="Footer Placeholder 3">
            <a:extLst>
              <a:ext uri="{FF2B5EF4-FFF2-40B4-BE49-F238E27FC236}">
                <a16:creationId xmlns:a16="http://schemas.microsoft.com/office/drawing/2014/main" id="{9BA5DF60-6D74-6486-03D7-EE75A0F40D26}"/>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5" name="Slide Number Placeholder 4">
            <a:extLst>
              <a:ext uri="{FF2B5EF4-FFF2-40B4-BE49-F238E27FC236}">
                <a16:creationId xmlns:a16="http://schemas.microsoft.com/office/drawing/2014/main" id="{33FFD448-179C-1AFA-BF42-C64E8CE14440}"/>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57839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1EA343-8720-48C6-5EFF-95C33254372E}"/>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3" name="Footer Placeholder 2">
            <a:extLst>
              <a:ext uri="{FF2B5EF4-FFF2-40B4-BE49-F238E27FC236}">
                <a16:creationId xmlns:a16="http://schemas.microsoft.com/office/drawing/2014/main" id="{821CF8C5-7101-A8BC-F435-5FB35EF56798}"/>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4" name="Slide Number Placeholder 3">
            <a:extLst>
              <a:ext uri="{FF2B5EF4-FFF2-40B4-BE49-F238E27FC236}">
                <a16:creationId xmlns:a16="http://schemas.microsoft.com/office/drawing/2014/main" id="{36EE82EB-DEF5-425E-F9EB-4DA36CF6006B}"/>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2351317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FCC5-A4EE-8D40-9B93-79A29120E57E}"/>
              </a:ext>
            </a:extLst>
          </p:cNvPr>
          <p:cNvSpPr>
            <a:spLocks noGrp="1"/>
          </p:cNvSpPr>
          <p:nvPr>
            <p:ph type="title"/>
          </p:nvPr>
        </p:nvSpPr>
        <p:spPr>
          <a:xfrm>
            <a:off x="839788" y="457200"/>
            <a:ext cx="3932237" cy="1600200"/>
          </a:xfrm>
        </p:spPr>
        <p:txBody>
          <a:bodyPr anchor="b"/>
          <a:lstStyle>
            <a:lvl1pPr>
              <a:defRPr sz="3200">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a:extLst>
              <a:ext uri="{FF2B5EF4-FFF2-40B4-BE49-F238E27FC236}">
                <a16:creationId xmlns:a16="http://schemas.microsoft.com/office/drawing/2014/main" id="{D6ADC378-CA4B-097D-BF77-7B0E5BCED81E}"/>
              </a:ext>
            </a:extLst>
          </p:cNvPr>
          <p:cNvSpPr>
            <a:spLocks noGrp="1"/>
          </p:cNvSpPr>
          <p:nvPr>
            <p:ph idx="1"/>
          </p:nvPr>
        </p:nvSpPr>
        <p:spPr>
          <a:xfrm>
            <a:off x="5183188" y="987425"/>
            <a:ext cx="6172200" cy="4873625"/>
          </a:xfrm>
        </p:spPr>
        <p:txBody>
          <a:bodyPr/>
          <a:lstStyle>
            <a:lvl1pPr>
              <a:defRPr sz="3200">
                <a:latin typeface="Courier New" panose="02070309020205020404" pitchFamily="49" charset="0"/>
                <a:cs typeface="Courier New" panose="02070309020205020404" pitchFamily="49" charset="0"/>
              </a:defRPr>
            </a:lvl1pPr>
            <a:lvl2pPr>
              <a:defRPr sz="2800">
                <a:latin typeface="Courier New" panose="02070309020205020404" pitchFamily="49" charset="0"/>
                <a:cs typeface="Courier New" panose="02070309020205020404" pitchFamily="49" charset="0"/>
              </a:defRPr>
            </a:lvl2pPr>
            <a:lvl3pPr>
              <a:defRPr sz="2400">
                <a:latin typeface="Courier New" panose="02070309020205020404" pitchFamily="49" charset="0"/>
                <a:cs typeface="Courier New" panose="02070309020205020404" pitchFamily="49" charset="0"/>
              </a:defRPr>
            </a:lvl3pPr>
            <a:lvl4pPr>
              <a:defRPr sz="2000">
                <a:latin typeface="Courier New" panose="02070309020205020404" pitchFamily="49" charset="0"/>
                <a:cs typeface="Courier New" panose="02070309020205020404" pitchFamily="49" charset="0"/>
              </a:defRPr>
            </a:lvl4pPr>
            <a:lvl5pPr>
              <a:defRPr sz="2000">
                <a:latin typeface="Courier New" panose="02070309020205020404" pitchFamily="49" charset="0"/>
                <a:cs typeface="Courier New" panose="02070309020205020404"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9A8ACE-17A4-1A06-5BE5-5E148513564B}"/>
              </a:ext>
            </a:extLst>
          </p:cNvPr>
          <p:cNvSpPr>
            <a:spLocks noGrp="1"/>
          </p:cNvSpPr>
          <p:nvPr>
            <p:ph type="body" sz="half" idx="2"/>
          </p:nvPr>
        </p:nvSpPr>
        <p:spPr>
          <a:xfrm>
            <a:off x="839788" y="2057400"/>
            <a:ext cx="3932237" cy="3811588"/>
          </a:xfrm>
        </p:spPr>
        <p:txBody>
          <a:bodyPr/>
          <a:lstStyle>
            <a:lvl1pPr marL="0" indent="0">
              <a:buNone/>
              <a:defRPr sz="16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BAB04-C4B6-D044-A1F3-4A9FE71A1B24}"/>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6" name="Footer Placeholder 5">
            <a:extLst>
              <a:ext uri="{FF2B5EF4-FFF2-40B4-BE49-F238E27FC236}">
                <a16:creationId xmlns:a16="http://schemas.microsoft.com/office/drawing/2014/main" id="{3DCD2A04-A3B5-2B25-ADCE-AED60B435239}"/>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7" name="Slide Number Placeholder 6">
            <a:extLst>
              <a:ext uri="{FF2B5EF4-FFF2-40B4-BE49-F238E27FC236}">
                <a16:creationId xmlns:a16="http://schemas.microsoft.com/office/drawing/2014/main" id="{AD3BB9F0-BC8D-7990-BCBD-62951DF01FF5}"/>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133726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A41D-CC76-6750-AD49-23FE9DD27F0E}"/>
              </a:ext>
            </a:extLst>
          </p:cNvPr>
          <p:cNvSpPr>
            <a:spLocks noGrp="1"/>
          </p:cNvSpPr>
          <p:nvPr>
            <p:ph type="title"/>
          </p:nvPr>
        </p:nvSpPr>
        <p:spPr>
          <a:xfrm>
            <a:off x="839788" y="457200"/>
            <a:ext cx="3932237" cy="1600200"/>
          </a:xfrm>
        </p:spPr>
        <p:txBody>
          <a:bodyPr anchor="b"/>
          <a:lstStyle>
            <a:lvl1pPr>
              <a:defRPr sz="3200">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Picture Placeholder 2">
            <a:extLst>
              <a:ext uri="{FF2B5EF4-FFF2-40B4-BE49-F238E27FC236}">
                <a16:creationId xmlns:a16="http://schemas.microsoft.com/office/drawing/2014/main" id="{164A3DAE-9491-7F6A-2558-9B7A28A95724}"/>
              </a:ext>
            </a:extLst>
          </p:cNvPr>
          <p:cNvSpPr>
            <a:spLocks noGrp="1"/>
          </p:cNvSpPr>
          <p:nvPr>
            <p:ph type="pic" idx="1"/>
          </p:nvPr>
        </p:nvSpPr>
        <p:spPr>
          <a:xfrm>
            <a:off x="5183188" y="987425"/>
            <a:ext cx="6172200" cy="4873625"/>
          </a:xfrm>
        </p:spPr>
        <p:txBody>
          <a:bodyPr/>
          <a:lstStyle>
            <a:lvl1pPr marL="0" indent="0">
              <a:buNone/>
              <a:defRPr sz="3200">
                <a:latin typeface="Courier New" panose="02070309020205020404" pitchFamily="49" charset="0"/>
                <a:cs typeface="Courier New" panose="02070309020205020404" pitchFamily="49"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4B0CDE0-0904-1813-0125-BA0AD52753F2}"/>
              </a:ext>
            </a:extLst>
          </p:cNvPr>
          <p:cNvSpPr>
            <a:spLocks noGrp="1"/>
          </p:cNvSpPr>
          <p:nvPr>
            <p:ph type="body" sz="half" idx="2"/>
          </p:nvPr>
        </p:nvSpPr>
        <p:spPr>
          <a:xfrm>
            <a:off x="839788" y="2057400"/>
            <a:ext cx="3932237" cy="3811588"/>
          </a:xfrm>
        </p:spPr>
        <p:txBody>
          <a:bodyPr/>
          <a:lstStyle>
            <a:lvl1pPr marL="0" indent="0">
              <a:buNone/>
              <a:defRPr sz="1600">
                <a:latin typeface="Courier New" panose="02070309020205020404" pitchFamily="49" charset="0"/>
                <a:cs typeface="Courier New" panose="02070309020205020404"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3AAFC-0766-8DDF-AC75-83019D02495C}"/>
              </a:ext>
            </a:extLst>
          </p:cNvPr>
          <p:cNvSpPr>
            <a:spLocks noGrp="1"/>
          </p:cNvSpPr>
          <p:nvPr>
            <p:ph type="dt" sz="half" idx="10"/>
          </p:nvPr>
        </p:nvSpPr>
        <p:spPr/>
        <p:txBody>
          <a:bodyPr/>
          <a:lstStyle>
            <a:lvl1pPr>
              <a:defRPr>
                <a:latin typeface="Courier New" panose="02070309020205020404" pitchFamily="49" charset="0"/>
                <a:cs typeface="Courier New" panose="02070309020205020404" pitchFamily="49" charset="0"/>
              </a:defRPr>
            </a:lvl1pPr>
          </a:lstStyle>
          <a:p>
            <a:fld id="{6AFC44C4-1608-4978-ADC8-A3EFE6F86773}" type="datetimeFigureOut">
              <a:rPr lang="en-US" smtClean="0"/>
              <a:pPr/>
              <a:t>5/14/2023</a:t>
            </a:fld>
            <a:endParaRPr lang="en-US"/>
          </a:p>
        </p:txBody>
      </p:sp>
      <p:sp>
        <p:nvSpPr>
          <p:cNvPr id="6" name="Footer Placeholder 5">
            <a:extLst>
              <a:ext uri="{FF2B5EF4-FFF2-40B4-BE49-F238E27FC236}">
                <a16:creationId xmlns:a16="http://schemas.microsoft.com/office/drawing/2014/main" id="{938478F4-B645-16C5-0589-81191E8E06E1}"/>
              </a:ext>
            </a:extLst>
          </p:cNvPr>
          <p:cNvSpPr>
            <a:spLocks noGrp="1"/>
          </p:cNvSpPr>
          <p:nvPr>
            <p:ph type="ftr" sz="quarter" idx="11"/>
          </p:nvPr>
        </p:nvSpPr>
        <p:spPr/>
        <p:txBody>
          <a:bodyPr/>
          <a:lstStyle>
            <a:lvl1pPr>
              <a:defRPr>
                <a:latin typeface="Courier New" panose="02070309020205020404" pitchFamily="49" charset="0"/>
                <a:cs typeface="Courier New" panose="02070309020205020404" pitchFamily="49" charset="0"/>
              </a:defRPr>
            </a:lvl1pPr>
          </a:lstStyle>
          <a:p>
            <a:endParaRPr lang="en-US"/>
          </a:p>
        </p:txBody>
      </p:sp>
      <p:sp>
        <p:nvSpPr>
          <p:cNvPr id="7" name="Slide Number Placeholder 6">
            <a:extLst>
              <a:ext uri="{FF2B5EF4-FFF2-40B4-BE49-F238E27FC236}">
                <a16:creationId xmlns:a16="http://schemas.microsoft.com/office/drawing/2014/main" id="{12157A4F-D4E2-C7D6-674B-9CA05C9D1326}"/>
              </a:ext>
            </a:extLst>
          </p:cNvPr>
          <p:cNvSpPr>
            <a:spLocks noGrp="1"/>
          </p:cNvSpPr>
          <p:nvPr>
            <p:ph type="sldNum" sz="quarter" idx="12"/>
          </p:nvPr>
        </p:nvSpPr>
        <p:spPr/>
        <p:txBody>
          <a:bodyPr/>
          <a:lstStyle>
            <a:lvl1pPr>
              <a:defRPr>
                <a:latin typeface="Courier New" panose="02070309020205020404" pitchFamily="49" charset="0"/>
                <a:cs typeface="Courier New" panose="02070309020205020404" pitchFamily="49" charset="0"/>
              </a:defRPr>
            </a:lvl1pPr>
          </a:lstStyle>
          <a:p>
            <a:fld id="{DCF63654-3C2F-4EA7-ADA2-9FE0E1F57BB7}" type="slidenum">
              <a:rPr lang="en-US" smtClean="0"/>
              <a:pPr/>
              <a:t>‹#›</a:t>
            </a:fld>
            <a:endParaRPr lang="en-US"/>
          </a:p>
        </p:txBody>
      </p:sp>
    </p:spTree>
    <p:extLst>
      <p:ext uri="{BB962C8B-B14F-4D97-AF65-F5344CB8AC3E}">
        <p14:creationId xmlns:p14="http://schemas.microsoft.com/office/powerpoint/2010/main" val="2110694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B767C-F921-4D6A-AB5B-24AA7E9F10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6A9D02-0578-7BCF-1B03-9744C0AD5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B4A06D-528D-391C-1015-E2A75D27C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FC44C4-1608-4978-ADC8-A3EFE6F86773}" type="datetimeFigureOut">
              <a:rPr lang="en-US" smtClean="0"/>
              <a:t>5/14/2023</a:t>
            </a:fld>
            <a:endParaRPr lang="en-US"/>
          </a:p>
        </p:txBody>
      </p:sp>
      <p:sp>
        <p:nvSpPr>
          <p:cNvPr id="5" name="Footer Placeholder 4">
            <a:extLst>
              <a:ext uri="{FF2B5EF4-FFF2-40B4-BE49-F238E27FC236}">
                <a16:creationId xmlns:a16="http://schemas.microsoft.com/office/drawing/2014/main" id="{D387ECD8-456E-E0FA-7309-27E3B98341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8E2518-CD5B-2FEE-2240-9012A1480B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63654-3C2F-4EA7-ADA2-9FE0E1F57BB7}" type="slidenum">
              <a:rPr lang="en-US" smtClean="0"/>
              <a:t>‹#›</a:t>
            </a:fld>
            <a:endParaRPr lang="en-US"/>
          </a:p>
        </p:txBody>
      </p:sp>
    </p:spTree>
    <p:extLst>
      <p:ext uri="{BB962C8B-B14F-4D97-AF65-F5344CB8AC3E}">
        <p14:creationId xmlns:p14="http://schemas.microsoft.com/office/powerpoint/2010/main" val="879227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12.png"/><Relationship Id="rId18" Type="http://schemas.openxmlformats.org/officeDocument/2006/relationships/image" Target="../media/image16.png"/><Relationship Id="rId3" Type="http://schemas.openxmlformats.org/officeDocument/2006/relationships/image" Target="../media/image25.png"/><Relationship Id="rId21"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10.png"/><Relationship Id="rId17" Type="http://schemas.openxmlformats.org/officeDocument/2006/relationships/image" Target="../media/image28.png"/><Relationship Id="rId2" Type="http://schemas.openxmlformats.org/officeDocument/2006/relationships/notesSlide" Target="../notesSlides/notesSlide10.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1.wdp"/><Relationship Id="rId5" Type="http://schemas.openxmlformats.org/officeDocument/2006/relationships/image" Target="../media/image26.png"/><Relationship Id="rId15" Type="http://schemas.microsoft.com/office/2007/relationships/hdphoto" Target="../media/hdphoto2.wdp"/><Relationship Id="rId10" Type="http://schemas.openxmlformats.org/officeDocument/2006/relationships/image" Target="../media/image9.png"/><Relationship Id="rId19"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24.png"/><Relationship Id="rId14" Type="http://schemas.openxmlformats.org/officeDocument/2006/relationships/image" Target="../media/image13.png"/><Relationship Id="rId22"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5.png"/><Relationship Id="rId21" Type="http://schemas.openxmlformats.org/officeDocument/2006/relationships/image" Target="../media/image31.png"/><Relationship Id="rId7" Type="http://schemas.openxmlformats.org/officeDocument/2006/relationships/image" Target="../media/image21.png"/><Relationship Id="rId12" Type="http://schemas.openxmlformats.org/officeDocument/2006/relationships/image" Target="../media/image10.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0.png"/><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1.wdp"/><Relationship Id="rId5" Type="http://schemas.openxmlformats.org/officeDocument/2006/relationships/image" Target="../media/image26.png"/><Relationship Id="rId15" Type="http://schemas.microsoft.com/office/2007/relationships/hdphoto" Target="../media/hdphoto2.wdp"/><Relationship Id="rId10" Type="http://schemas.openxmlformats.org/officeDocument/2006/relationships/image" Target="../media/image9.png"/><Relationship Id="rId19"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4.png"/><Relationship Id="rId14" Type="http://schemas.openxmlformats.org/officeDocument/2006/relationships/image" Target="../media/image13.png"/><Relationship Id="rId22"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7.svg"/><Relationship Id="rId3" Type="http://schemas.openxmlformats.org/officeDocument/2006/relationships/image" Target="../media/image22.jpeg"/><Relationship Id="rId7" Type="http://schemas.openxmlformats.org/officeDocument/2006/relationships/image" Target="../media/image24.pn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notesSlide" Target="../notesSlides/notesSlide12.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5.svg"/><Relationship Id="rId5" Type="http://schemas.openxmlformats.org/officeDocument/2006/relationships/image" Target="../media/image23.pn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jpg"/><Relationship Id="rId7" Type="http://schemas.microsoft.com/office/2007/relationships/hdphoto" Target="../media/hdphoto5.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10"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4.png"/><Relationship Id="rId7"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11" Type="http://schemas.microsoft.com/office/2007/relationships/hdphoto" Target="../media/hdphoto5.wdp"/><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5.svg"/><Relationship Id="rId9" Type="http://schemas.openxmlformats.org/officeDocument/2006/relationships/image" Target="../media/image46.sv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teiss.co.uk/news/darkside-extracts-44m-ransom-from-german-chemical-distribution-company-8920"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hyperlink" Target="https://www.teiss.co.uk/news/darkside-extracts-44m-ransom-from-german-chemical-distribution-company-892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forbes.com/sites/johndorfman/2022/09/06/cisco-biogen-four-fat-margin-buys/?sh=22430ee23a00"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forbes.com/sites/johndorfman/2022/09/06/cisco-biogen-four-fat-margin-buys/?sh=22430ee23a0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webfx.com/blog/internet/cost-of-computer-viruses-infographic/"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cs-network.serv.pacific.edu/past-courses/2011-spring-ecpe-293b/tutorials/ethernet-hub-tutorial-implementa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webfx.com/blog/internet/cost-of-computer-viruses-infographic/"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ecs-network.serv.pacific.edu/past-courses/2011-spring-ecpe-293b/tutorials/ethernet-hub-tutorial-implementation"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cs-network.serv.pacific.edu/past-courses/2011-spring-ecpe-293b/tutorials/ethernet-hub-tutorial-implementation"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isa.gov/be-cyber-smart/fact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stackoverflow.com/questions/54613400/how-does-one-describe-signal-concatenation-with-logic-diagram-blocks" TargetMode="External"/><Relationship Id="rId2" Type="http://schemas.openxmlformats.org/officeDocument/2006/relationships/hyperlink" Target="https://luminousmen.com/post/building-a-bloom-filter"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2.png"/><Relationship Id="rId12"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1.wdp"/><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79BBF-819B-A174-85EE-CA5997CCA076}"/>
              </a:ext>
            </a:extLst>
          </p:cNvPr>
          <p:cNvSpPr/>
          <p:nvPr/>
        </p:nvSpPr>
        <p:spPr>
          <a:xfrm>
            <a:off x="-221673" y="-83127"/>
            <a:ext cx="12838546" cy="75553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7FEBD8-8090-FED5-0147-673563DED99D}"/>
              </a:ext>
            </a:extLst>
          </p:cNvPr>
          <p:cNvSpPr txBox="1"/>
          <p:nvPr/>
        </p:nvSpPr>
        <p:spPr>
          <a:xfrm>
            <a:off x="836655" y="3013501"/>
            <a:ext cx="10518689" cy="830997"/>
          </a:xfrm>
          <a:prstGeom prst="rect">
            <a:avLst/>
          </a:prstGeom>
          <a:noFill/>
        </p:spPr>
        <p:txBody>
          <a:bodyPr wrap="square">
            <a:spAutoFit/>
          </a:bodyPr>
          <a:lstStyle/>
          <a:p>
            <a:pPr algn="ctr"/>
            <a:r>
              <a:rPr lang="en-US" sz="4800" dirty="0">
                <a:solidFill>
                  <a:srgbClr val="00FF00"/>
                </a:solidFill>
                <a:latin typeface="Arial" panose="020B0604020202020204" pitchFamily="34" charset="0"/>
                <a:cs typeface="Arial" panose="020B0604020202020204" pitchFamily="34" charset="0"/>
              </a:rPr>
              <a:t>54 2e 48 2e 41 2e 4e 2e 4f 2e 53 2e</a:t>
            </a:r>
          </a:p>
        </p:txBody>
      </p:sp>
    </p:spTree>
    <p:extLst>
      <p:ext uri="{BB962C8B-B14F-4D97-AF65-F5344CB8AC3E}">
        <p14:creationId xmlns:p14="http://schemas.microsoft.com/office/powerpoint/2010/main" val="363265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6A3115CC-45C2-EFC3-C387-5F49696394A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94533" y="2588505"/>
            <a:ext cx="2002934" cy="2002934"/>
          </a:xfrm>
          <a:prstGeom prst="rect">
            <a:avLst/>
          </a:prstGeom>
        </p:spPr>
      </p:pic>
      <p:sp>
        <p:nvSpPr>
          <p:cNvPr id="28" name="TextBox 27">
            <a:extLst>
              <a:ext uri="{FF2B5EF4-FFF2-40B4-BE49-F238E27FC236}">
                <a16:creationId xmlns:a16="http://schemas.microsoft.com/office/drawing/2014/main" id="{0455BFE4-F3D7-1032-07EF-711E4B4F2118}"/>
              </a:ext>
            </a:extLst>
          </p:cNvPr>
          <p:cNvSpPr txBox="1"/>
          <p:nvPr/>
        </p:nvSpPr>
        <p:spPr>
          <a:xfrm>
            <a:off x="4556123" y="1978414"/>
            <a:ext cx="3079754" cy="369332"/>
          </a:xfrm>
          <a:prstGeom prst="rect">
            <a:avLst/>
          </a:prstGeom>
          <a:noFill/>
        </p:spPr>
        <p:txBody>
          <a:bodyPr wrap="none" rtlCol="0">
            <a:spAutoFit/>
          </a:bodyPr>
          <a:lstStyle/>
          <a:p>
            <a:r>
              <a:rPr lang="en-US" dirty="0">
                <a:latin typeface="Arial Rounded MT Bold" panose="020F0704030504030204" pitchFamily="34" charset="0"/>
              </a:rPr>
              <a:t>shallow packet inspection</a:t>
            </a:r>
          </a:p>
        </p:txBody>
      </p:sp>
      <p:sp>
        <p:nvSpPr>
          <p:cNvPr id="29" name="TextBox 28">
            <a:extLst>
              <a:ext uri="{FF2B5EF4-FFF2-40B4-BE49-F238E27FC236}">
                <a16:creationId xmlns:a16="http://schemas.microsoft.com/office/drawing/2014/main" id="{FD9E4D76-8EF2-94B6-BDAC-B6729D47AC78}"/>
              </a:ext>
            </a:extLst>
          </p:cNvPr>
          <p:cNvSpPr txBox="1"/>
          <p:nvPr/>
        </p:nvSpPr>
        <p:spPr>
          <a:xfrm>
            <a:off x="7185193" y="4969139"/>
            <a:ext cx="2666235" cy="646331"/>
          </a:xfrm>
          <a:prstGeom prst="rect">
            <a:avLst/>
          </a:prstGeom>
          <a:noFill/>
        </p:spPr>
        <p:txBody>
          <a:bodyPr wrap="square">
            <a:spAutoFit/>
          </a:bodyPr>
          <a:lstStyle/>
          <a:p>
            <a:r>
              <a:rPr lang="en-US" dirty="0">
                <a:latin typeface="Arial Rounded MT Bold" panose="020F0704030504030204" pitchFamily="34" charset="0"/>
                <a:cs typeface="Courier New" panose="02070309020205020404" pitchFamily="49" charset="0"/>
              </a:rPr>
              <a:t>anomaly detection limited to layer-4</a:t>
            </a:r>
          </a:p>
        </p:txBody>
      </p:sp>
      <p:sp>
        <p:nvSpPr>
          <p:cNvPr id="30" name="Rectangle: Rounded Corners 29">
            <a:extLst>
              <a:ext uri="{FF2B5EF4-FFF2-40B4-BE49-F238E27FC236}">
                <a16:creationId xmlns:a16="http://schemas.microsoft.com/office/drawing/2014/main" id="{58F958AB-DACC-22AE-51CC-555CC69AC130}"/>
              </a:ext>
            </a:extLst>
          </p:cNvPr>
          <p:cNvSpPr/>
          <p:nvPr/>
        </p:nvSpPr>
        <p:spPr>
          <a:xfrm>
            <a:off x="5716524" y="507214"/>
            <a:ext cx="758952" cy="13716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DF4DBD5-1571-45BC-58E5-CEBAA0E2EC1F}"/>
              </a:ext>
            </a:extLst>
          </p:cNvPr>
          <p:cNvSpPr/>
          <p:nvPr/>
        </p:nvSpPr>
        <p:spPr>
          <a:xfrm>
            <a:off x="5787379" y="1659321"/>
            <a:ext cx="619760" cy="1371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5C95C10-1CA6-C038-62A7-863EC9E0202B}"/>
              </a:ext>
            </a:extLst>
          </p:cNvPr>
          <p:cNvSpPr/>
          <p:nvPr/>
        </p:nvSpPr>
        <p:spPr>
          <a:xfrm>
            <a:off x="5787379" y="1492249"/>
            <a:ext cx="619760" cy="1371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FB8C6B23-35AB-341E-B11A-0D3B18B87156}"/>
              </a:ext>
            </a:extLst>
          </p:cNvPr>
          <p:cNvSpPr/>
          <p:nvPr/>
        </p:nvSpPr>
        <p:spPr>
          <a:xfrm>
            <a:off x="5787379" y="1326756"/>
            <a:ext cx="619760" cy="1371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35F9E14-DAB2-BEBF-DA11-A2CE6F83F223}"/>
              </a:ext>
            </a:extLst>
          </p:cNvPr>
          <p:cNvGrpSpPr/>
          <p:nvPr/>
        </p:nvGrpSpPr>
        <p:grpSpPr>
          <a:xfrm>
            <a:off x="6789940" y="2632226"/>
            <a:ext cx="3316417" cy="3227084"/>
            <a:chOff x="9790697" y="2436810"/>
            <a:chExt cx="2288695" cy="2377535"/>
          </a:xfrm>
        </p:grpSpPr>
        <p:pic>
          <p:nvPicPr>
            <p:cNvPr id="52" name="Picture 51" descr="A picture containing dark, light, silhouette&#10;&#10;Description automatically generated">
              <a:extLst>
                <a:ext uri="{FF2B5EF4-FFF2-40B4-BE49-F238E27FC236}">
                  <a16:creationId xmlns:a16="http://schemas.microsoft.com/office/drawing/2014/main" id="{58C6C6F3-FD68-9F6E-984E-F83145743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0697" y="2436810"/>
              <a:ext cx="2288695" cy="2377535"/>
            </a:xfrm>
            <a:prstGeom prst="rect">
              <a:avLst/>
            </a:prstGeom>
          </p:spPr>
        </p:pic>
        <p:sp>
          <p:nvSpPr>
            <p:cNvPr id="53" name="Rectangle 52">
              <a:extLst>
                <a:ext uri="{FF2B5EF4-FFF2-40B4-BE49-F238E27FC236}">
                  <a16:creationId xmlns:a16="http://schemas.microsoft.com/office/drawing/2014/main" id="{EE9B591A-0A25-C7A6-7D25-A0AB4C0393A5}"/>
                </a:ext>
              </a:extLst>
            </p:cNvPr>
            <p:cNvSpPr/>
            <p:nvPr/>
          </p:nvSpPr>
          <p:spPr>
            <a:xfrm>
              <a:off x="10472710" y="3774228"/>
              <a:ext cx="499756" cy="124734"/>
            </a:xfrm>
            <a:prstGeom prst="rect">
              <a:avLst/>
            </a:prstGeom>
            <a:solidFill>
              <a:srgbClr val="93E4F7"/>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BA78EA5-CA1B-F746-0362-9721E6EA3844}"/>
                </a:ext>
              </a:extLst>
            </p:cNvPr>
            <p:cNvSpPr/>
            <p:nvPr/>
          </p:nvSpPr>
          <p:spPr>
            <a:xfrm>
              <a:off x="10315877" y="3952389"/>
              <a:ext cx="499756" cy="124734"/>
            </a:xfrm>
            <a:prstGeom prst="rect">
              <a:avLst/>
            </a:prstGeom>
            <a:solidFill>
              <a:srgbClr val="93E4F7"/>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7E27EBC-1D28-16BF-7DF8-2752BF945B13}"/>
                </a:ext>
              </a:extLst>
            </p:cNvPr>
            <p:cNvSpPr/>
            <p:nvPr/>
          </p:nvSpPr>
          <p:spPr>
            <a:xfrm>
              <a:off x="10628951" y="3602273"/>
              <a:ext cx="499756" cy="124734"/>
            </a:xfrm>
            <a:prstGeom prst="rect">
              <a:avLst/>
            </a:prstGeom>
            <a:solidFill>
              <a:srgbClr val="93E4F7"/>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ECEE7C6-EE0D-AC7F-CE67-ECCB41B163DB}"/>
                </a:ext>
              </a:extLst>
            </p:cNvPr>
            <p:cNvSpPr/>
            <p:nvPr/>
          </p:nvSpPr>
          <p:spPr>
            <a:xfrm>
              <a:off x="10787454" y="3426376"/>
              <a:ext cx="499756" cy="124734"/>
            </a:xfrm>
            <a:prstGeom prst="rect">
              <a:avLst/>
            </a:prstGeom>
            <a:solidFill>
              <a:srgbClr val="23CB94"/>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6C4F17-658C-9D4C-32F9-E673D3B50810}"/>
                </a:ext>
              </a:extLst>
            </p:cNvPr>
            <p:cNvSpPr/>
            <p:nvPr/>
          </p:nvSpPr>
          <p:spPr>
            <a:xfrm>
              <a:off x="10935044" y="3248215"/>
              <a:ext cx="499756" cy="124734"/>
            </a:xfrm>
            <a:prstGeom prst="rect">
              <a:avLst/>
            </a:prstGeom>
            <a:solidFill>
              <a:srgbClr val="23CB94"/>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descr="A picture containing worm&#10;&#10;Description automatically generated">
            <a:extLst>
              <a:ext uri="{FF2B5EF4-FFF2-40B4-BE49-F238E27FC236}">
                <a16:creationId xmlns:a16="http://schemas.microsoft.com/office/drawing/2014/main" id="{CE3A8B92-FADD-B911-3B13-016EAF0B164D}"/>
              </a:ext>
            </a:extLst>
          </p:cNvPr>
          <p:cNvPicPr>
            <a:picLocks noChangeAspect="1"/>
          </p:cNvPicPr>
          <p:nvPr/>
        </p:nvPicPr>
        <p:blipFill rotWithShape="1">
          <a:blip r:embed="rId5">
            <a:extLst>
              <a:ext uri="{28A0092B-C50C-407E-A947-70E740481C1C}">
                <a14:useLocalDpi xmlns:a14="http://schemas.microsoft.com/office/drawing/2010/main" val="0"/>
              </a:ext>
            </a:extLst>
          </a:blip>
          <a:srcRect l="14970" r="16412"/>
          <a:stretch/>
        </p:blipFill>
        <p:spPr>
          <a:xfrm>
            <a:off x="2275812" y="3743859"/>
            <a:ext cx="2666235" cy="1414998"/>
          </a:xfrm>
          <a:prstGeom prst="rect">
            <a:avLst/>
          </a:prstGeom>
        </p:spPr>
      </p:pic>
      <p:sp>
        <p:nvSpPr>
          <p:cNvPr id="67" name="TextBox 66">
            <a:extLst>
              <a:ext uri="{FF2B5EF4-FFF2-40B4-BE49-F238E27FC236}">
                <a16:creationId xmlns:a16="http://schemas.microsoft.com/office/drawing/2014/main" id="{DB8F4269-3FB5-7587-9DB4-E960EFB5DEEA}"/>
              </a:ext>
            </a:extLst>
          </p:cNvPr>
          <p:cNvSpPr txBox="1"/>
          <p:nvPr/>
        </p:nvSpPr>
        <p:spPr>
          <a:xfrm>
            <a:off x="2123440" y="4972734"/>
            <a:ext cx="3178865" cy="646331"/>
          </a:xfrm>
          <a:prstGeom prst="rect">
            <a:avLst/>
          </a:prstGeom>
          <a:noFill/>
        </p:spPr>
        <p:txBody>
          <a:bodyPr wrap="square">
            <a:spAutoFit/>
          </a:bodyPr>
          <a:lstStyle/>
          <a:p>
            <a:r>
              <a:rPr lang="en-US" dirty="0">
                <a:latin typeface="Arial Rounded MT Bold" panose="020F0704030504030204" pitchFamily="34" charset="0"/>
                <a:cs typeface="Courier New" panose="02070309020205020404" pitchFamily="49" charset="0"/>
              </a:rPr>
              <a:t>exposed against DDoS attacks</a:t>
            </a:r>
          </a:p>
        </p:txBody>
      </p:sp>
      <p:sp>
        <p:nvSpPr>
          <p:cNvPr id="2" name="TextBox 1">
            <a:extLst>
              <a:ext uri="{FF2B5EF4-FFF2-40B4-BE49-F238E27FC236}">
                <a16:creationId xmlns:a16="http://schemas.microsoft.com/office/drawing/2014/main" id="{CA4FB92A-8E81-A246-659C-D48025837ADD}"/>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spTree>
    <p:extLst>
      <p:ext uri="{BB962C8B-B14F-4D97-AF65-F5344CB8AC3E}">
        <p14:creationId xmlns:p14="http://schemas.microsoft.com/office/powerpoint/2010/main" val="3685661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with low confidence">
            <a:extLst>
              <a:ext uri="{FF2B5EF4-FFF2-40B4-BE49-F238E27FC236}">
                <a16:creationId xmlns:a16="http://schemas.microsoft.com/office/drawing/2014/main" id="{761CBE26-BE7E-86D8-6F9B-570596230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25" y="1861755"/>
            <a:ext cx="1554480" cy="1554480"/>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61A0B5C8-A1ED-5A28-454C-17D80E29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0" y="1975560"/>
            <a:ext cx="2362200" cy="1933575"/>
          </a:xfrm>
          <a:prstGeom prst="rect">
            <a:avLst/>
          </a:prstGeom>
        </p:spPr>
      </p:pic>
      <p:pic>
        <p:nvPicPr>
          <p:cNvPr id="14" name="Picture 13" descr="A blue and white logo&#10;&#10;Description automatically generated with low confidence">
            <a:extLst>
              <a:ext uri="{FF2B5EF4-FFF2-40B4-BE49-F238E27FC236}">
                <a16:creationId xmlns:a16="http://schemas.microsoft.com/office/drawing/2014/main" id="{C7E26D18-6EDA-8D39-E669-B9E126436F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759" y="2374974"/>
            <a:ext cx="2619616" cy="738320"/>
          </a:xfrm>
          <a:prstGeom prst="rect">
            <a:avLst/>
          </a:prstGeom>
        </p:spPr>
      </p:pic>
      <p:sp>
        <p:nvSpPr>
          <p:cNvPr id="15" name="TextBox 14">
            <a:extLst>
              <a:ext uri="{FF2B5EF4-FFF2-40B4-BE49-F238E27FC236}">
                <a16:creationId xmlns:a16="http://schemas.microsoft.com/office/drawing/2014/main" id="{639CAE28-F294-ECFF-8474-47B8CA3D0516}"/>
              </a:ext>
            </a:extLst>
          </p:cNvPr>
          <p:cNvSpPr txBox="1"/>
          <p:nvPr/>
        </p:nvSpPr>
        <p:spPr>
          <a:xfrm>
            <a:off x="735341" y="4437455"/>
            <a:ext cx="5236562" cy="892552"/>
          </a:xfrm>
          <a:prstGeom prst="rect">
            <a:avLst/>
          </a:prstGeom>
          <a:noFill/>
        </p:spPr>
        <p:txBody>
          <a:bodyPr wrap="none" rtlCol="0">
            <a:spAutoFit/>
          </a:bodyPr>
          <a:lstStyle/>
          <a:p>
            <a:r>
              <a:rPr lang="en-US" sz="5200" dirty="0">
                <a:latin typeface="Arial Rounded MT Bold" panose="020F0704030504030204" pitchFamily="34" charset="0"/>
              </a:rPr>
              <a:t>Solutions exists</a:t>
            </a:r>
          </a:p>
        </p:txBody>
      </p:sp>
      <p:sp>
        <p:nvSpPr>
          <p:cNvPr id="16" name="TextBox 15">
            <a:extLst>
              <a:ext uri="{FF2B5EF4-FFF2-40B4-BE49-F238E27FC236}">
                <a16:creationId xmlns:a16="http://schemas.microsoft.com/office/drawing/2014/main" id="{EF1370BE-76B5-F29D-8ED4-45AAA6F2A900}"/>
              </a:ext>
            </a:extLst>
          </p:cNvPr>
          <p:cNvSpPr txBox="1"/>
          <p:nvPr/>
        </p:nvSpPr>
        <p:spPr>
          <a:xfrm>
            <a:off x="2415296" y="2868291"/>
            <a:ext cx="1283300" cy="307777"/>
          </a:xfrm>
          <a:prstGeom prst="rect">
            <a:avLst/>
          </a:prstGeom>
          <a:noFill/>
        </p:spPr>
        <p:txBody>
          <a:bodyPr wrap="none" rtlCol="0">
            <a:spAutoFit/>
          </a:bodyPr>
          <a:lstStyle/>
          <a:p>
            <a:r>
              <a:rPr lang="en-US" sz="1400" dirty="0">
                <a:solidFill>
                  <a:srgbClr val="00BCEB"/>
                </a:solidFill>
                <a:latin typeface="Arial Rounded MT Bold" panose="020F0704030504030204" pitchFamily="34" charset="0"/>
              </a:rPr>
              <a:t>FIREPOWER</a:t>
            </a:r>
          </a:p>
        </p:txBody>
      </p:sp>
      <p:pic>
        <p:nvPicPr>
          <p:cNvPr id="3" name="Picture 2" descr="Logo&#10;&#10;Description automatically generated">
            <a:extLst>
              <a:ext uri="{FF2B5EF4-FFF2-40B4-BE49-F238E27FC236}">
                <a16:creationId xmlns:a16="http://schemas.microsoft.com/office/drawing/2014/main" id="{DF9CE454-0D09-BE0A-E893-1224EF8029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0105" y="1766602"/>
            <a:ext cx="1473950" cy="1473950"/>
          </a:xfrm>
          <a:prstGeom prst="rect">
            <a:avLst/>
          </a:prstGeom>
        </p:spPr>
      </p:pic>
      <p:sp>
        <p:nvSpPr>
          <p:cNvPr id="5" name="TextBox 4">
            <a:extLst>
              <a:ext uri="{FF2B5EF4-FFF2-40B4-BE49-F238E27FC236}">
                <a16:creationId xmlns:a16="http://schemas.microsoft.com/office/drawing/2014/main" id="{CB66DF51-0274-B2F9-BC7C-600FEA7CB0CF}"/>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spTree>
    <p:extLst>
      <p:ext uri="{BB962C8B-B14F-4D97-AF65-F5344CB8AC3E}">
        <p14:creationId xmlns:p14="http://schemas.microsoft.com/office/powerpoint/2010/main" val="336255118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099EB121-C710-F9F4-5EE3-16F02B50957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16679" y="2265820"/>
            <a:ext cx="2377440" cy="2377440"/>
          </a:xfrm>
          <a:prstGeom prst="rect">
            <a:avLst/>
          </a:prstGeom>
        </p:spPr>
      </p:pic>
      <p:pic>
        <p:nvPicPr>
          <p:cNvPr id="14" name="Picture 13" descr="A blue and white logo&#10;&#10;Description automatically generated with low confidence">
            <a:extLst>
              <a:ext uri="{FF2B5EF4-FFF2-40B4-BE49-F238E27FC236}">
                <a16:creationId xmlns:a16="http://schemas.microsoft.com/office/drawing/2014/main" id="{C7E26D18-6EDA-8D39-E669-B9E126436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127" y="3393615"/>
            <a:ext cx="731520" cy="206172"/>
          </a:xfrm>
          <a:prstGeom prst="rect">
            <a:avLst/>
          </a:prstGeom>
        </p:spPr>
      </p:pic>
      <p:sp>
        <p:nvSpPr>
          <p:cNvPr id="35" name="Isosceles Triangle 34">
            <a:extLst>
              <a:ext uri="{FF2B5EF4-FFF2-40B4-BE49-F238E27FC236}">
                <a16:creationId xmlns:a16="http://schemas.microsoft.com/office/drawing/2014/main" id="{504ED548-71CD-F7B6-0AB5-D9E8F181EC90}"/>
              </a:ext>
            </a:extLst>
          </p:cNvPr>
          <p:cNvSpPr/>
          <p:nvPr/>
        </p:nvSpPr>
        <p:spPr>
          <a:xfrm flipV="1">
            <a:off x="1652130" y="731496"/>
            <a:ext cx="1463040" cy="914400"/>
          </a:xfrm>
          <a:prstGeom prst="triangle">
            <a:avLst/>
          </a:prstGeom>
          <a:solidFill>
            <a:srgbClr val="EDE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Shape&#10;&#10;Description automatically generated with low confidence">
            <a:extLst>
              <a:ext uri="{FF2B5EF4-FFF2-40B4-BE49-F238E27FC236}">
                <a16:creationId xmlns:a16="http://schemas.microsoft.com/office/drawing/2014/main" id="{73DC330C-B144-6B19-96D8-FA2BADF9B277}"/>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612250" y="4578431"/>
            <a:ext cx="548640" cy="548640"/>
          </a:xfrm>
          <a:prstGeom prst="rect">
            <a:avLst/>
          </a:prstGeom>
        </p:spPr>
      </p:pic>
      <p:pic>
        <p:nvPicPr>
          <p:cNvPr id="10" name="Picture 9" descr="Logo&#10;&#10;Description automatically generated with low confidence">
            <a:extLst>
              <a:ext uri="{FF2B5EF4-FFF2-40B4-BE49-F238E27FC236}">
                <a16:creationId xmlns:a16="http://schemas.microsoft.com/office/drawing/2014/main" id="{761CBE26-BE7E-86D8-6F9B-5705962305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10" y="3299301"/>
            <a:ext cx="413748" cy="413748"/>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61A0B5C8-A1ED-5A28-454C-17D80E294E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7692" y="2926631"/>
            <a:ext cx="518940" cy="424778"/>
          </a:xfrm>
          <a:prstGeom prst="rect">
            <a:avLst/>
          </a:prstGeom>
        </p:spPr>
      </p:pic>
      <p:pic>
        <p:nvPicPr>
          <p:cNvPr id="3" name="Picture 2" descr="Logo&#10;&#10;Description automatically generated">
            <a:extLst>
              <a:ext uri="{FF2B5EF4-FFF2-40B4-BE49-F238E27FC236}">
                <a16:creationId xmlns:a16="http://schemas.microsoft.com/office/drawing/2014/main" id="{DF9CE454-0D09-BE0A-E893-1224EF802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7181" y="3689718"/>
            <a:ext cx="477032" cy="477032"/>
          </a:xfrm>
          <a:prstGeom prst="rect">
            <a:avLst/>
          </a:prstGeom>
        </p:spPr>
      </p:pic>
      <p:pic>
        <p:nvPicPr>
          <p:cNvPr id="4" name="Picture 3" descr="A picture containing microscope, mirror, hand glass&#10;&#10;Description automatically generated">
            <a:extLst>
              <a:ext uri="{FF2B5EF4-FFF2-40B4-BE49-F238E27FC236}">
                <a16:creationId xmlns:a16="http://schemas.microsoft.com/office/drawing/2014/main" id="{1E7C3551-ABA8-F730-9033-6AD3542B10FF}"/>
              </a:ext>
            </a:extLst>
          </p:cNvPr>
          <p:cNvPicPr>
            <a:picLocks noChangeAspect="1"/>
          </p:cNvPicPr>
          <p:nvPr/>
        </p:nvPicPr>
        <p:blipFill>
          <a:blip r:embed="rId10">
            <a:grayscl/>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153483" y="1542223"/>
            <a:ext cx="664762" cy="664762"/>
          </a:xfrm>
          <a:prstGeom prst="rect">
            <a:avLst/>
          </a:prstGeom>
        </p:spPr>
      </p:pic>
      <p:sp>
        <p:nvSpPr>
          <p:cNvPr id="5" name="TextBox 4">
            <a:extLst>
              <a:ext uri="{FF2B5EF4-FFF2-40B4-BE49-F238E27FC236}">
                <a16:creationId xmlns:a16="http://schemas.microsoft.com/office/drawing/2014/main" id="{5CA638B9-D74D-C3B0-CE00-AEC34DC1E836}"/>
              </a:ext>
            </a:extLst>
          </p:cNvPr>
          <p:cNvSpPr txBox="1"/>
          <p:nvPr/>
        </p:nvSpPr>
        <p:spPr>
          <a:xfrm>
            <a:off x="1313833" y="1660374"/>
            <a:ext cx="2478054" cy="276999"/>
          </a:xfrm>
          <a:prstGeom prst="rect">
            <a:avLst/>
          </a:prstGeom>
          <a:noFill/>
        </p:spPr>
        <p:txBody>
          <a:bodyPr wrap="square" rtlCol="0">
            <a:spAutoFit/>
          </a:bodyPr>
          <a:lstStyle/>
          <a:p>
            <a:r>
              <a:rPr lang="en-US" sz="1200" dirty="0">
                <a:solidFill>
                  <a:srgbClr val="FF8F8F"/>
                </a:solidFill>
                <a:latin typeface="Arial Rounded MT Bold" panose="020F0704030504030204" pitchFamily="34" charset="0"/>
              </a:rPr>
              <a:t>0     1      0      1      1      0      1</a:t>
            </a:r>
          </a:p>
        </p:txBody>
      </p:sp>
      <p:pic>
        <p:nvPicPr>
          <p:cNvPr id="7" name="Picture 6" descr="A picture containing icon&#10;&#10;Description automatically generated">
            <a:extLst>
              <a:ext uri="{FF2B5EF4-FFF2-40B4-BE49-F238E27FC236}">
                <a16:creationId xmlns:a16="http://schemas.microsoft.com/office/drawing/2014/main" id="{341EA2DC-DBA3-1537-3004-344D8A01CC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92210" y="1309553"/>
            <a:ext cx="182880" cy="182880"/>
          </a:xfrm>
          <a:prstGeom prst="rect">
            <a:avLst/>
          </a:prstGeom>
        </p:spPr>
      </p:pic>
      <p:pic>
        <p:nvPicPr>
          <p:cNvPr id="9" name="Picture 8" descr="Icon&#10;&#10;Description automatically generated">
            <a:extLst>
              <a:ext uri="{FF2B5EF4-FFF2-40B4-BE49-F238E27FC236}">
                <a16:creationId xmlns:a16="http://schemas.microsoft.com/office/drawing/2014/main" id="{296CA943-5238-4113-2130-06185AA23B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47228" y="811341"/>
            <a:ext cx="228600" cy="228600"/>
          </a:xfrm>
          <a:prstGeom prst="rect">
            <a:avLst/>
          </a:prstGeom>
        </p:spPr>
      </p:pic>
      <p:pic>
        <p:nvPicPr>
          <p:cNvPr id="11" name="Picture 10" descr="Icon&#10;&#10;Description automatically generated">
            <a:extLst>
              <a:ext uri="{FF2B5EF4-FFF2-40B4-BE49-F238E27FC236}">
                <a16:creationId xmlns:a16="http://schemas.microsoft.com/office/drawing/2014/main" id="{8DAF49E4-0EF1-B1D1-8B44-14B5BAB2BBC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95057" y="806547"/>
            <a:ext cx="457200" cy="264126"/>
          </a:xfrm>
          <a:prstGeom prst="rect">
            <a:avLst/>
          </a:prstGeom>
        </p:spPr>
      </p:pic>
      <p:sp>
        <p:nvSpPr>
          <p:cNvPr id="17" name="TextBox 16">
            <a:extLst>
              <a:ext uri="{FF2B5EF4-FFF2-40B4-BE49-F238E27FC236}">
                <a16:creationId xmlns:a16="http://schemas.microsoft.com/office/drawing/2014/main" id="{03AA97B6-1A8E-44A1-B353-E6EB573B0AB0}"/>
              </a:ext>
            </a:extLst>
          </p:cNvPr>
          <p:cNvSpPr txBox="1"/>
          <p:nvPr/>
        </p:nvSpPr>
        <p:spPr>
          <a:xfrm>
            <a:off x="1289658" y="2111054"/>
            <a:ext cx="2210798" cy="307777"/>
          </a:xfrm>
          <a:prstGeom prst="rect">
            <a:avLst/>
          </a:prstGeom>
          <a:noFill/>
        </p:spPr>
        <p:txBody>
          <a:bodyPr wrap="none" rtlCol="0">
            <a:spAutoFit/>
          </a:bodyPr>
          <a:lstStyle/>
          <a:p>
            <a:r>
              <a:rPr lang="en-US" sz="1400" dirty="0">
                <a:latin typeface="Arial Rounded MT Bold" panose="020F0704030504030204" pitchFamily="34" charset="0"/>
              </a:rPr>
              <a:t>deep packet inspection</a:t>
            </a:r>
          </a:p>
        </p:txBody>
      </p:sp>
      <p:pic>
        <p:nvPicPr>
          <p:cNvPr id="23" name="Picture 22" descr="A picture containing graphical user interface&#10;&#10;Description automatically generated">
            <a:extLst>
              <a:ext uri="{FF2B5EF4-FFF2-40B4-BE49-F238E27FC236}">
                <a16:creationId xmlns:a16="http://schemas.microsoft.com/office/drawing/2014/main" id="{6314F836-1BE4-A94E-D135-65970E8F7AD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1972908" y="788481"/>
            <a:ext cx="274320" cy="274320"/>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2876C400-5033-846B-7594-604CD162FDD5}"/>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459850" y="4662251"/>
            <a:ext cx="548640" cy="548640"/>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84979041-9842-6843-2DD9-3617EB9D5A1A}"/>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315070" y="4768931"/>
            <a:ext cx="548640" cy="548640"/>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9C006EC3-7A8E-5E11-D2F3-2993D4164E54}"/>
              </a:ext>
            </a:extLst>
          </p:cNvPr>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200770" y="4907130"/>
            <a:ext cx="548640" cy="548640"/>
          </a:xfrm>
          <a:prstGeom prst="rect">
            <a:avLst/>
          </a:prstGeom>
        </p:spPr>
      </p:pic>
      <p:sp>
        <p:nvSpPr>
          <p:cNvPr id="27" name="TextBox 26">
            <a:extLst>
              <a:ext uri="{FF2B5EF4-FFF2-40B4-BE49-F238E27FC236}">
                <a16:creationId xmlns:a16="http://schemas.microsoft.com/office/drawing/2014/main" id="{999BA323-C2EC-E035-5F28-866112ACBDEE}"/>
              </a:ext>
            </a:extLst>
          </p:cNvPr>
          <p:cNvSpPr txBox="1"/>
          <p:nvPr/>
        </p:nvSpPr>
        <p:spPr>
          <a:xfrm>
            <a:off x="2078221" y="5499554"/>
            <a:ext cx="1311898" cy="307777"/>
          </a:xfrm>
          <a:prstGeom prst="rect">
            <a:avLst/>
          </a:prstGeom>
          <a:noFill/>
        </p:spPr>
        <p:txBody>
          <a:bodyPr wrap="square" rtlCol="0">
            <a:spAutoFit/>
          </a:bodyPr>
          <a:lstStyle/>
          <a:p>
            <a:r>
              <a:rPr lang="en-US" sz="1400" dirty="0">
                <a:latin typeface="Arial Rounded MT Bold" panose="020F0704030504030204" pitchFamily="34" charset="0"/>
              </a:rPr>
              <a:t>custom rules</a:t>
            </a:r>
          </a:p>
        </p:txBody>
      </p:sp>
      <p:pic>
        <p:nvPicPr>
          <p:cNvPr id="31" name="Picture 30" descr="Graphical user interface, application&#10;&#10;Description automatically generated">
            <a:extLst>
              <a:ext uri="{FF2B5EF4-FFF2-40B4-BE49-F238E27FC236}">
                <a16:creationId xmlns:a16="http://schemas.microsoft.com/office/drawing/2014/main" id="{61437AC4-4686-3891-F84A-2EF48DA6950A}"/>
              </a:ext>
            </a:extLst>
          </p:cNvPr>
          <p:cNvPicPr>
            <a:picLocks noChangeAspect="1"/>
          </p:cNvPicPr>
          <p:nvPr/>
        </p:nvPicPr>
        <p:blipFill rotWithShape="1">
          <a:blip r:embed="rId17">
            <a:extLst>
              <a:ext uri="{28A0092B-C50C-407E-A947-70E740481C1C}">
                <a14:useLocalDpi xmlns:a14="http://schemas.microsoft.com/office/drawing/2010/main" val="0"/>
              </a:ext>
            </a:extLst>
          </a:blip>
          <a:srcRect l="12619" t="11643" r="54526" b="55112"/>
          <a:stretch/>
        </p:blipFill>
        <p:spPr>
          <a:xfrm>
            <a:off x="1042207" y="2799351"/>
            <a:ext cx="914400" cy="925264"/>
          </a:xfrm>
          <a:prstGeom prst="rect">
            <a:avLst/>
          </a:prstGeom>
        </p:spPr>
      </p:pic>
      <p:sp>
        <p:nvSpPr>
          <p:cNvPr id="32" name="TextBox 31">
            <a:extLst>
              <a:ext uri="{FF2B5EF4-FFF2-40B4-BE49-F238E27FC236}">
                <a16:creationId xmlns:a16="http://schemas.microsoft.com/office/drawing/2014/main" id="{3B896836-774B-6DE3-74F0-4B1C78D3BC78}"/>
              </a:ext>
            </a:extLst>
          </p:cNvPr>
          <p:cNvSpPr txBox="1"/>
          <p:nvPr/>
        </p:nvSpPr>
        <p:spPr>
          <a:xfrm>
            <a:off x="605837" y="3700405"/>
            <a:ext cx="1960693" cy="523220"/>
          </a:xfrm>
          <a:prstGeom prst="rect">
            <a:avLst/>
          </a:prstGeom>
          <a:noFill/>
        </p:spPr>
        <p:txBody>
          <a:bodyPr wrap="square" rtlCol="0">
            <a:spAutoFit/>
          </a:bodyPr>
          <a:lstStyle/>
          <a:p>
            <a:r>
              <a:rPr lang="en-US" sz="1400" dirty="0">
                <a:latin typeface="Arial Rounded MT Bold" panose="020F0704030504030204" pitchFamily="34" charset="0"/>
              </a:rPr>
              <a:t>detecting insider threats*</a:t>
            </a:r>
          </a:p>
        </p:txBody>
      </p:sp>
      <p:sp>
        <p:nvSpPr>
          <p:cNvPr id="34" name="TextBox 33">
            <a:extLst>
              <a:ext uri="{FF2B5EF4-FFF2-40B4-BE49-F238E27FC236}">
                <a16:creationId xmlns:a16="http://schemas.microsoft.com/office/drawing/2014/main" id="{F9DA3816-3BC2-1C1A-D176-4FB79237A8FE}"/>
              </a:ext>
            </a:extLst>
          </p:cNvPr>
          <p:cNvSpPr txBox="1"/>
          <p:nvPr/>
        </p:nvSpPr>
        <p:spPr>
          <a:xfrm>
            <a:off x="168404" y="6437065"/>
            <a:ext cx="8524828" cy="415498"/>
          </a:xfrm>
          <a:prstGeom prst="rect">
            <a:avLst/>
          </a:prstGeom>
          <a:noFill/>
        </p:spPr>
        <p:txBody>
          <a:bodyPr wrap="square">
            <a:spAutoFit/>
          </a:bodyPr>
          <a:lstStyle/>
          <a:p>
            <a:r>
              <a:rPr lang="en-US" sz="1050" b="0" i="0" dirty="0">
                <a:solidFill>
                  <a:srgbClr val="374151"/>
                </a:solidFill>
                <a:effectLst/>
                <a:latin typeface="Arial" panose="020B0604020202020204" pitchFamily="34" charset="0"/>
                <a:cs typeface="Arial" panose="020B0604020202020204" pitchFamily="34" charset="0"/>
              </a:rPr>
              <a:t>*By analyzing the contents of the </a:t>
            </a:r>
            <a:r>
              <a:rPr lang="en-US" sz="1050" dirty="0">
                <a:solidFill>
                  <a:srgbClr val="374151"/>
                </a:solidFill>
                <a:latin typeface="Arial" panose="020B0604020202020204" pitchFamily="34" charset="0"/>
                <a:cs typeface="Arial" panose="020B0604020202020204" pitchFamily="34" charset="0"/>
              </a:rPr>
              <a:t>application layer, we can expose </a:t>
            </a:r>
            <a:r>
              <a:rPr lang="en-US" sz="1050" b="0" i="0" dirty="0">
                <a:solidFill>
                  <a:srgbClr val="374151"/>
                </a:solidFill>
                <a:effectLst/>
                <a:latin typeface="Arial" panose="020B0604020202020204" pitchFamily="34" charset="0"/>
                <a:cs typeface="Arial" panose="020B0604020202020204" pitchFamily="34" charset="0"/>
              </a:rPr>
              <a:t>sensitive data access, and thereby policy violations might be identified, something firewalls can’t achieve.</a:t>
            </a:r>
            <a:endParaRPr lang="en-US" sz="1050" dirty="0">
              <a:latin typeface="Arial" panose="020B0604020202020204" pitchFamily="34" charset="0"/>
              <a:cs typeface="Arial" panose="020B0604020202020204" pitchFamily="34" charset="0"/>
            </a:endParaRPr>
          </a:p>
        </p:txBody>
      </p:sp>
      <p:pic>
        <p:nvPicPr>
          <p:cNvPr id="8" name="Picture 7" descr="Shape&#10;&#10;Description automatically generated with low confidence">
            <a:extLst>
              <a:ext uri="{FF2B5EF4-FFF2-40B4-BE49-F238E27FC236}">
                <a16:creationId xmlns:a16="http://schemas.microsoft.com/office/drawing/2014/main" id="{6A3115CC-45C2-EFC3-C387-5F49696394A3}"/>
              </a:ext>
            </a:extLst>
          </p:cNvPr>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56755" y="2890306"/>
            <a:ext cx="1097280" cy="109728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52BC0AF2-2B7C-7620-1D36-894BA7469443}"/>
              </a:ext>
            </a:extLst>
          </p:cNvPr>
          <p:cNvPicPr>
            <a:picLocks noChangeAspect="1"/>
          </p:cNvPicPr>
          <p:nvPr/>
        </p:nvPicPr>
        <p:blipFill>
          <a:blip r:embed="rId1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62713" y="1188696"/>
            <a:ext cx="978868" cy="978868"/>
          </a:xfrm>
          <a:prstGeom prst="rect">
            <a:avLst/>
          </a:prstGeom>
        </p:spPr>
      </p:pic>
      <p:sp>
        <p:nvSpPr>
          <p:cNvPr id="20" name="TextBox 19">
            <a:extLst>
              <a:ext uri="{FF2B5EF4-FFF2-40B4-BE49-F238E27FC236}">
                <a16:creationId xmlns:a16="http://schemas.microsoft.com/office/drawing/2014/main" id="{215FECBC-26EA-6ADC-81A3-B58BE00CBE60}"/>
              </a:ext>
            </a:extLst>
          </p:cNvPr>
          <p:cNvSpPr txBox="1"/>
          <p:nvPr/>
        </p:nvSpPr>
        <p:spPr>
          <a:xfrm>
            <a:off x="4107485" y="2121138"/>
            <a:ext cx="2210795" cy="523220"/>
          </a:xfrm>
          <a:prstGeom prst="rect">
            <a:avLst/>
          </a:prstGeom>
          <a:noFill/>
        </p:spPr>
        <p:txBody>
          <a:bodyPr wrap="square">
            <a:spAutoFit/>
          </a:bodyPr>
          <a:lstStyle/>
          <a:p>
            <a:r>
              <a:rPr lang="en-US" sz="1400" dirty="0">
                <a:latin typeface="Arial Rounded MT Bold" panose="020F0704030504030204" pitchFamily="34" charset="0"/>
                <a:cs typeface="Courier New" panose="02070309020205020404" pitchFamily="49" charset="0"/>
              </a:rPr>
              <a:t>distributed denial of Service (DDoS) attacks</a:t>
            </a:r>
          </a:p>
        </p:txBody>
      </p:sp>
      <p:pic>
        <p:nvPicPr>
          <p:cNvPr id="21" name="Picture 20" descr="Icon&#10;&#10;Description automatically generated">
            <a:extLst>
              <a:ext uri="{FF2B5EF4-FFF2-40B4-BE49-F238E27FC236}">
                <a16:creationId xmlns:a16="http://schemas.microsoft.com/office/drawing/2014/main" id="{04F1E039-95EC-F4BF-36A0-0EA88AD308C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50537" y="3332064"/>
            <a:ext cx="587028" cy="587028"/>
          </a:xfrm>
          <a:prstGeom prst="rect">
            <a:avLst/>
          </a:prstGeom>
        </p:spPr>
      </p:pic>
      <p:sp>
        <p:nvSpPr>
          <p:cNvPr id="22" name="TextBox 21">
            <a:extLst>
              <a:ext uri="{FF2B5EF4-FFF2-40B4-BE49-F238E27FC236}">
                <a16:creationId xmlns:a16="http://schemas.microsoft.com/office/drawing/2014/main" id="{3C3767FB-5F4D-C716-DF58-A96A2CB866CD}"/>
              </a:ext>
            </a:extLst>
          </p:cNvPr>
          <p:cNvSpPr txBox="1"/>
          <p:nvPr/>
        </p:nvSpPr>
        <p:spPr>
          <a:xfrm>
            <a:off x="4283873" y="3928234"/>
            <a:ext cx="1875525" cy="307777"/>
          </a:xfrm>
          <a:prstGeom prst="rect">
            <a:avLst/>
          </a:prstGeom>
          <a:noFill/>
        </p:spPr>
        <p:txBody>
          <a:bodyPr wrap="square">
            <a:spAutoFit/>
          </a:bodyPr>
          <a:lstStyle/>
          <a:p>
            <a:r>
              <a:rPr lang="en-US" sz="1400" dirty="0">
                <a:latin typeface="Arial Rounded MT Bold" panose="020F0704030504030204" pitchFamily="34" charset="0"/>
                <a:cs typeface="Courier New" panose="02070309020205020404" pitchFamily="49" charset="0"/>
              </a:rPr>
              <a:t>anomaly detection</a:t>
            </a:r>
          </a:p>
        </p:txBody>
      </p:sp>
      <p:sp>
        <p:nvSpPr>
          <p:cNvPr id="28" name="TextBox 27">
            <a:extLst>
              <a:ext uri="{FF2B5EF4-FFF2-40B4-BE49-F238E27FC236}">
                <a16:creationId xmlns:a16="http://schemas.microsoft.com/office/drawing/2014/main" id="{0455BFE4-F3D7-1032-07EF-711E4B4F2118}"/>
              </a:ext>
            </a:extLst>
          </p:cNvPr>
          <p:cNvSpPr txBox="1"/>
          <p:nvPr/>
        </p:nvSpPr>
        <p:spPr>
          <a:xfrm>
            <a:off x="8110276" y="2091031"/>
            <a:ext cx="2439194" cy="307777"/>
          </a:xfrm>
          <a:prstGeom prst="rect">
            <a:avLst/>
          </a:prstGeom>
          <a:noFill/>
        </p:spPr>
        <p:txBody>
          <a:bodyPr wrap="none" rtlCol="0">
            <a:spAutoFit/>
          </a:bodyPr>
          <a:lstStyle/>
          <a:p>
            <a:r>
              <a:rPr lang="en-US" sz="1400" dirty="0">
                <a:latin typeface="Arial Rounded MT Bold" panose="020F0704030504030204" pitchFamily="34" charset="0"/>
              </a:rPr>
              <a:t>shallow packet inspection</a:t>
            </a:r>
          </a:p>
        </p:txBody>
      </p:sp>
      <p:sp>
        <p:nvSpPr>
          <p:cNvPr id="29" name="TextBox 28">
            <a:extLst>
              <a:ext uri="{FF2B5EF4-FFF2-40B4-BE49-F238E27FC236}">
                <a16:creationId xmlns:a16="http://schemas.microsoft.com/office/drawing/2014/main" id="{FD9E4D76-8EF2-94B6-BDAC-B6729D47AC78}"/>
              </a:ext>
            </a:extLst>
          </p:cNvPr>
          <p:cNvSpPr txBox="1"/>
          <p:nvPr/>
        </p:nvSpPr>
        <p:spPr>
          <a:xfrm>
            <a:off x="10098071" y="4475880"/>
            <a:ext cx="1875525" cy="523220"/>
          </a:xfrm>
          <a:prstGeom prst="rect">
            <a:avLst/>
          </a:prstGeom>
          <a:noFill/>
        </p:spPr>
        <p:txBody>
          <a:bodyPr wrap="square">
            <a:spAutoFit/>
          </a:bodyPr>
          <a:lstStyle/>
          <a:p>
            <a:r>
              <a:rPr lang="en-US" sz="1400" dirty="0">
                <a:latin typeface="Arial Rounded MT Bold" panose="020F0704030504030204" pitchFamily="34" charset="0"/>
                <a:cs typeface="Courier New" panose="02070309020205020404" pitchFamily="49" charset="0"/>
              </a:rPr>
              <a:t>anomaly detection limited to layer-4</a:t>
            </a:r>
          </a:p>
        </p:txBody>
      </p:sp>
      <p:sp>
        <p:nvSpPr>
          <p:cNvPr id="30" name="Rectangle: Rounded Corners 29">
            <a:extLst>
              <a:ext uri="{FF2B5EF4-FFF2-40B4-BE49-F238E27FC236}">
                <a16:creationId xmlns:a16="http://schemas.microsoft.com/office/drawing/2014/main" id="{58F958AB-DACC-22AE-51CC-555CC69AC130}"/>
              </a:ext>
            </a:extLst>
          </p:cNvPr>
          <p:cNvSpPr/>
          <p:nvPr/>
        </p:nvSpPr>
        <p:spPr>
          <a:xfrm>
            <a:off x="8852618" y="1126974"/>
            <a:ext cx="758952" cy="100584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BDF4DBD5-1571-45BC-58E5-CEBAA0E2EC1F}"/>
              </a:ext>
            </a:extLst>
          </p:cNvPr>
          <p:cNvSpPr/>
          <p:nvPr/>
        </p:nvSpPr>
        <p:spPr>
          <a:xfrm>
            <a:off x="8923473" y="1933641"/>
            <a:ext cx="619760" cy="1371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5C95C10-1CA6-C038-62A7-863EC9E0202B}"/>
              </a:ext>
            </a:extLst>
          </p:cNvPr>
          <p:cNvSpPr/>
          <p:nvPr/>
        </p:nvSpPr>
        <p:spPr>
          <a:xfrm>
            <a:off x="8923473" y="1766569"/>
            <a:ext cx="619760" cy="1371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FB8C6B23-35AB-341E-B11A-0D3B18B87156}"/>
              </a:ext>
            </a:extLst>
          </p:cNvPr>
          <p:cNvSpPr/>
          <p:nvPr/>
        </p:nvSpPr>
        <p:spPr>
          <a:xfrm>
            <a:off x="8923473" y="1601076"/>
            <a:ext cx="619760" cy="13716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35F9E14-DAB2-BEBF-DA11-A2CE6F83F223}"/>
              </a:ext>
            </a:extLst>
          </p:cNvPr>
          <p:cNvGrpSpPr/>
          <p:nvPr/>
        </p:nvGrpSpPr>
        <p:grpSpPr>
          <a:xfrm>
            <a:off x="10234462" y="2934308"/>
            <a:ext cx="1602742" cy="1918443"/>
            <a:chOff x="9790697" y="2436810"/>
            <a:chExt cx="2288695" cy="2377535"/>
          </a:xfrm>
        </p:grpSpPr>
        <p:pic>
          <p:nvPicPr>
            <p:cNvPr id="52" name="Picture 51" descr="A picture containing dark, light, silhouette&#10;&#10;Description automatically generated">
              <a:extLst>
                <a:ext uri="{FF2B5EF4-FFF2-40B4-BE49-F238E27FC236}">
                  <a16:creationId xmlns:a16="http://schemas.microsoft.com/office/drawing/2014/main" id="{58C6C6F3-FD68-9F6E-984E-F831457435D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790697" y="2436810"/>
              <a:ext cx="2288695" cy="2377535"/>
            </a:xfrm>
            <a:prstGeom prst="rect">
              <a:avLst/>
            </a:prstGeom>
          </p:spPr>
        </p:pic>
        <p:sp>
          <p:nvSpPr>
            <p:cNvPr id="53" name="Rectangle 52">
              <a:extLst>
                <a:ext uri="{FF2B5EF4-FFF2-40B4-BE49-F238E27FC236}">
                  <a16:creationId xmlns:a16="http://schemas.microsoft.com/office/drawing/2014/main" id="{EE9B591A-0A25-C7A6-7D25-A0AB4C0393A5}"/>
                </a:ext>
              </a:extLst>
            </p:cNvPr>
            <p:cNvSpPr/>
            <p:nvPr/>
          </p:nvSpPr>
          <p:spPr>
            <a:xfrm>
              <a:off x="10472710" y="3774228"/>
              <a:ext cx="499756" cy="124734"/>
            </a:xfrm>
            <a:prstGeom prst="rect">
              <a:avLst/>
            </a:prstGeom>
            <a:solidFill>
              <a:srgbClr val="93E4F7"/>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BA78EA5-CA1B-F746-0362-9721E6EA3844}"/>
                </a:ext>
              </a:extLst>
            </p:cNvPr>
            <p:cNvSpPr/>
            <p:nvPr/>
          </p:nvSpPr>
          <p:spPr>
            <a:xfrm>
              <a:off x="10315877" y="3952389"/>
              <a:ext cx="499756" cy="124734"/>
            </a:xfrm>
            <a:prstGeom prst="rect">
              <a:avLst/>
            </a:prstGeom>
            <a:solidFill>
              <a:srgbClr val="93E4F7"/>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7E27EBC-1D28-16BF-7DF8-2752BF945B13}"/>
                </a:ext>
              </a:extLst>
            </p:cNvPr>
            <p:cNvSpPr/>
            <p:nvPr/>
          </p:nvSpPr>
          <p:spPr>
            <a:xfrm>
              <a:off x="10628951" y="3602273"/>
              <a:ext cx="499756" cy="124734"/>
            </a:xfrm>
            <a:prstGeom prst="rect">
              <a:avLst/>
            </a:prstGeom>
            <a:solidFill>
              <a:srgbClr val="93E4F7"/>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ECEE7C6-EE0D-AC7F-CE67-ECCB41B163DB}"/>
                </a:ext>
              </a:extLst>
            </p:cNvPr>
            <p:cNvSpPr/>
            <p:nvPr/>
          </p:nvSpPr>
          <p:spPr>
            <a:xfrm>
              <a:off x="10787454" y="3426376"/>
              <a:ext cx="499756" cy="124734"/>
            </a:xfrm>
            <a:prstGeom prst="rect">
              <a:avLst/>
            </a:prstGeom>
            <a:solidFill>
              <a:srgbClr val="23CB94"/>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6C4F17-658C-9D4C-32F9-E673D3B50810}"/>
                </a:ext>
              </a:extLst>
            </p:cNvPr>
            <p:cNvSpPr/>
            <p:nvPr/>
          </p:nvSpPr>
          <p:spPr>
            <a:xfrm>
              <a:off x="10935044" y="3248215"/>
              <a:ext cx="499756" cy="124734"/>
            </a:xfrm>
            <a:prstGeom prst="rect">
              <a:avLst/>
            </a:prstGeom>
            <a:solidFill>
              <a:srgbClr val="23CB94"/>
            </a:solidFill>
            <a:ln>
              <a:noFill/>
            </a:ln>
            <a:effectLst>
              <a:outerShdw blurRad="63500" sx="102000" sy="102000" algn="c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65" descr="A picture containing worm&#10;&#10;Description automatically generated">
            <a:extLst>
              <a:ext uri="{FF2B5EF4-FFF2-40B4-BE49-F238E27FC236}">
                <a16:creationId xmlns:a16="http://schemas.microsoft.com/office/drawing/2014/main" id="{CE3A8B92-FADD-B911-3B13-016EAF0B164D}"/>
              </a:ext>
            </a:extLst>
          </p:cNvPr>
          <p:cNvPicPr>
            <a:picLocks noChangeAspect="1"/>
          </p:cNvPicPr>
          <p:nvPr/>
        </p:nvPicPr>
        <p:blipFill rotWithShape="1">
          <a:blip r:embed="rId22">
            <a:extLst>
              <a:ext uri="{28A0092B-C50C-407E-A947-70E740481C1C}">
                <a14:useLocalDpi xmlns:a14="http://schemas.microsoft.com/office/drawing/2010/main" val="0"/>
              </a:ext>
            </a:extLst>
          </a:blip>
          <a:srcRect l="14970" r="16412"/>
          <a:stretch/>
        </p:blipFill>
        <p:spPr>
          <a:xfrm>
            <a:off x="6893498" y="3839587"/>
            <a:ext cx="1799732" cy="955136"/>
          </a:xfrm>
          <a:prstGeom prst="rect">
            <a:avLst/>
          </a:prstGeom>
        </p:spPr>
      </p:pic>
      <p:sp>
        <p:nvSpPr>
          <p:cNvPr id="67" name="TextBox 66">
            <a:extLst>
              <a:ext uri="{FF2B5EF4-FFF2-40B4-BE49-F238E27FC236}">
                <a16:creationId xmlns:a16="http://schemas.microsoft.com/office/drawing/2014/main" id="{DB8F4269-3FB5-7587-9DB4-E960EFB5DEEA}"/>
              </a:ext>
            </a:extLst>
          </p:cNvPr>
          <p:cNvSpPr txBox="1"/>
          <p:nvPr/>
        </p:nvSpPr>
        <p:spPr>
          <a:xfrm>
            <a:off x="6785776" y="4608600"/>
            <a:ext cx="2267712" cy="523220"/>
          </a:xfrm>
          <a:prstGeom prst="rect">
            <a:avLst/>
          </a:prstGeom>
          <a:noFill/>
        </p:spPr>
        <p:txBody>
          <a:bodyPr wrap="square">
            <a:spAutoFit/>
          </a:bodyPr>
          <a:lstStyle/>
          <a:p>
            <a:r>
              <a:rPr lang="en-US" sz="1400" dirty="0">
                <a:latin typeface="Arial Rounded MT Bold" panose="020F0704030504030204" pitchFamily="34" charset="0"/>
                <a:cs typeface="Courier New" panose="02070309020205020404" pitchFamily="49" charset="0"/>
              </a:rPr>
              <a:t>exposed against DDoS attacks</a:t>
            </a:r>
          </a:p>
        </p:txBody>
      </p:sp>
      <p:pic>
        <p:nvPicPr>
          <p:cNvPr id="2" name="Picture 1" descr="Shape, circle&#10;&#10;Description automatically generated">
            <a:extLst>
              <a:ext uri="{FF2B5EF4-FFF2-40B4-BE49-F238E27FC236}">
                <a16:creationId xmlns:a16="http://schemas.microsoft.com/office/drawing/2014/main" id="{844A3383-79E4-E54B-2052-D70E338482C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103638" y="2155788"/>
            <a:ext cx="2377440" cy="2377440"/>
          </a:xfrm>
          <a:prstGeom prst="rect">
            <a:avLst/>
          </a:prstGeom>
        </p:spPr>
      </p:pic>
      <p:cxnSp>
        <p:nvCxnSpPr>
          <p:cNvPr id="16" name="Straight Connector 15">
            <a:extLst>
              <a:ext uri="{FF2B5EF4-FFF2-40B4-BE49-F238E27FC236}">
                <a16:creationId xmlns:a16="http://schemas.microsoft.com/office/drawing/2014/main" id="{56E6C593-6CFA-A270-51BF-EC684CE437FE}"/>
              </a:ext>
            </a:extLst>
          </p:cNvPr>
          <p:cNvCxnSpPr/>
          <p:nvPr/>
        </p:nvCxnSpPr>
        <p:spPr>
          <a:xfrm>
            <a:off x="6289040" y="1039941"/>
            <a:ext cx="0" cy="47673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C0A0981-9D45-738D-67FD-D7F16D9A799A}"/>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spTree>
    <p:extLst>
      <p:ext uri="{BB962C8B-B14F-4D97-AF65-F5344CB8AC3E}">
        <p14:creationId xmlns:p14="http://schemas.microsoft.com/office/powerpoint/2010/main" val="317726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099EB121-C710-F9F4-5EE3-16F02B50957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16679" y="2265820"/>
            <a:ext cx="2377440" cy="2377440"/>
          </a:xfrm>
          <a:prstGeom prst="rect">
            <a:avLst/>
          </a:prstGeom>
        </p:spPr>
      </p:pic>
      <p:pic>
        <p:nvPicPr>
          <p:cNvPr id="14" name="Picture 13" descr="A blue and white logo&#10;&#10;Description automatically generated with low confidence">
            <a:extLst>
              <a:ext uri="{FF2B5EF4-FFF2-40B4-BE49-F238E27FC236}">
                <a16:creationId xmlns:a16="http://schemas.microsoft.com/office/drawing/2014/main" id="{C7E26D18-6EDA-8D39-E669-B9E126436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127" y="3393615"/>
            <a:ext cx="731520" cy="206172"/>
          </a:xfrm>
          <a:prstGeom prst="rect">
            <a:avLst/>
          </a:prstGeom>
        </p:spPr>
      </p:pic>
      <p:sp>
        <p:nvSpPr>
          <p:cNvPr id="35" name="Isosceles Triangle 34">
            <a:extLst>
              <a:ext uri="{FF2B5EF4-FFF2-40B4-BE49-F238E27FC236}">
                <a16:creationId xmlns:a16="http://schemas.microsoft.com/office/drawing/2014/main" id="{504ED548-71CD-F7B6-0AB5-D9E8F181EC90}"/>
              </a:ext>
            </a:extLst>
          </p:cNvPr>
          <p:cNvSpPr/>
          <p:nvPr/>
        </p:nvSpPr>
        <p:spPr>
          <a:xfrm flipV="1">
            <a:off x="1652130" y="731496"/>
            <a:ext cx="1463040" cy="914400"/>
          </a:xfrm>
          <a:prstGeom prst="triangle">
            <a:avLst/>
          </a:prstGeom>
          <a:solidFill>
            <a:srgbClr val="EDE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Shape&#10;&#10;Description automatically generated with low confidence">
            <a:extLst>
              <a:ext uri="{FF2B5EF4-FFF2-40B4-BE49-F238E27FC236}">
                <a16:creationId xmlns:a16="http://schemas.microsoft.com/office/drawing/2014/main" id="{73DC330C-B144-6B19-96D8-FA2BADF9B277}"/>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612250" y="4578431"/>
            <a:ext cx="548640" cy="548640"/>
          </a:xfrm>
          <a:prstGeom prst="rect">
            <a:avLst/>
          </a:prstGeom>
        </p:spPr>
      </p:pic>
      <p:pic>
        <p:nvPicPr>
          <p:cNvPr id="10" name="Picture 9" descr="Logo&#10;&#10;Description automatically generated with low confidence">
            <a:extLst>
              <a:ext uri="{FF2B5EF4-FFF2-40B4-BE49-F238E27FC236}">
                <a16:creationId xmlns:a16="http://schemas.microsoft.com/office/drawing/2014/main" id="{761CBE26-BE7E-86D8-6F9B-5705962305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3710" y="3299301"/>
            <a:ext cx="413748" cy="413748"/>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61A0B5C8-A1ED-5A28-454C-17D80E294E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7692" y="2926631"/>
            <a:ext cx="518940" cy="424778"/>
          </a:xfrm>
          <a:prstGeom prst="rect">
            <a:avLst/>
          </a:prstGeom>
        </p:spPr>
      </p:pic>
      <p:pic>
        <p:nvPicPr>
          <p:cNvPr id="3" name="Picture 2" descr="Logo&#10;&#10;Description automatically generated">
            <a:extLst>
              <a:ext uri="{FF2B5EF4-FFF2-40B4-BE49-F238E27FC236}">
                <a16:creationId xmlns:a16="http://schemas.microsoft.com/office/drawing/2014/main" id="{DF9CE454-0D09-BE0A-E893-1224EF802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7181" y="3689718"/>
            <a:ext cx="477032" cy="477032"/>
          </a:xfrm>
          <a:prstGeom prst="rect">
            <a:avLst/>
          </a:prstGeom>
        </p:spPr>
      </p:pic>
      <p:pic>
        <p:nvPicPr>
          <p:cNvPr id="4" name="Picture 3" descr="A picture containing microscope, mirror, hand glass&#10;&#10;Description automatically generated">
            <a:extLst>
              <a:ext uri="{FF2B5EF4-FFF2-40B4-BE49-F238E27FC236}">
                <a16:creationId xmlns:a16="http://schemas.microsoft.com/office/drawing/2014/main" id="{1E7C3551-ABA8-F730-9033-6AD3542B10FF}"/>
              </a:ext>
            </a:extLst>
          </p:cNvPr>
          <p:cNvPicPr>
            <a:picLocks noChangeAspect="1"/>
          </p:cNvPicPr>
          <p:nvPr/>
        </p:nvPicPr>
        <p:blipFill>
          <a:blip r:embed="rId10">
            <a:grayscl/>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153483" y="1542223"/>
            <a:ext cx="664762" cy="664762"/>
          </a:xfrm>
          <a:prstGeom prst="rect">
            <a:avLst/>
          </a:prstGeom>
        </p:spPr>
      </p:pic>
      <p:sp>
        <p:nvSpPr>
          <p:cNvPr id="5" name="TextBox 4">
            <a:extLst>
              <a:ext uri="{FF2B5EF4-FFF2-40B4-BE49-F238E27FC236}">
                <a16:creationId xmlns:a16="http://schemas.microsoft.com/office/drawing/2014/main" id="{5CA638B9-D74D-C3B0-CE00-AEC34DC1E836}"/>
              </a:ext>
            </a:extLst>
          </p:cNvPr>
          <p:cNvSpPr txBox="1"/>
          <p:nvPr/>
        </p:nvSpPr>
        <p:spPr>
          <a:xfrm>
            <a:off x="1313833" y="1660374"/>
            <a:ext cx="2478054" cy="276999"/>
          </a:xfrm>
          <a:prstGeom prst="rect">
            <a:avLst/>
          </a:prstGeom>
          <a:noFill/>
        </p:spPr>
        <p:txBody>
          <a:bodyPr wrap="square" rtlCol="0">
            <a:spAutoFit/>
          </a:bodyPr>
          <a:lstStyle/>
          <a:p>
            <a:r>
              <a:rPr lang="en-US" sz="1200" dirty="0">
                <a:solidFill>
                  <a:srgbClr val="FF8F8F"/>
                </a:solidFill>
                <a:latin typeface="Arial Rounded MT Bold" panose="020F0704030504030204" pitchFamily="34" charset="0"/>
              </a:rPr>
              <a:t>0     1      0      1      1      0      1</a:t>
            </a:r>
          </a:p>
        </p:txBody>
      </p:sp>
      <p:pic>
        <p:nvPicPr>
          <p:cNvPr id="7" name="Picture 6" descr="A picture containing icon&#10;&#10;Description automatically generated">
            <a:extLst>
              <a:ext uri="{FF2B5EF4-FFF2-40B4-BE49-F238E27FC236}">
                <a16:creationId xmlns:a16="http://schemas.microsoft.com/office/drawing/2014/main" id="{341EA2DC-DBA3-1537-3004-344D8A01CC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92210" y="1309553"/>
            <a:ext cx="182880" cy="182880"/>
          </a:xfrm>
          <a:prstGeom prst="rect">
            <a:avLst/>
          </a:prstGeom>
        </p:spPr>
      </p:pic>
      <p:pic>
        <p:nvPicPr>
          <p:cNvPr id="9" name="Picture 8" descr="Icon&#10;&#10;Description automatically generated">
            <a:extLst>
              <a:ext uri="{FF2B5EF4-FFF2-40B4-BE49-F238E27FC236}">
                <a16:creationId xmlns:a16="http://schemas.microsoft.com/office/drawing/2014/main" id="{296CA943-5238-4113-2130-06185AA23B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47228" y="811341"/>
            <a:ext cx="228600" cy="228600"/>
          </a:xfrm>
          <a:prstGeom prst="rect">
            <a:avLst/>
          </a:prstGeom>
        </p:spPr>
      </p:pic>
      <p:pic>
        <p:nvPicPr>
          <p:cNvPr id="11" name="Picture 10" descr="Icon&#10;&#10;Description automatically generated">
            <a:extLst>
              <a:ext uri="{FF2B5EF4-FFF2-40B4-BE49-F238E27FC236}">
                <a16:creationId xmlns:a16="http://schemas.microsoft.com/office/drawing/2014/main" id="{8DAF49E4-0EF1-B1D1-8B44-14B5BAB2BBC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95057" y="806547"/>
            <a:ext cx="457200" cy="264126"/>
          </a:xfrm>
          <a:prstGeom prst="rect">
            <a:avLst/>
          </a:prstGeom>
        </p:spPr>
      </p:pic>
      <p:sp>
        <p:nvSpPr>
          <p:cNvPr id="17" name="TextBox 16">
            <a:extLst>
              <a:ext uri="{FF2B5EF4-FFF2-40B4-BE49-F238E27FC236}">
                <a16:creationId xmlns:a16="http://schemas.microsoft.com/office/drawing/2014/main" id="{03AA97B6-1A8E-44A1-B353-E6EB573B0AB0}"/>
              </a:ext>
            </a:extLst>
          </p:cNvPr>
          <p:cNvSpPr txBox="1"/>
          <p:nvPr/>
        </p:nvSpPr>
        <p:spPr>
          <a:xfrm>
            <a:off x="1289658" y="2111054"/>
            <a:ext cx="2210798" cy="307777"/>
          </a:xfrm>
          <a:prstGeom prst="rect">
            <a:avLst/>
          </a:prstGeom>
          <a:noFill/>
        </p:spPr>
        <p:txBody>
          <a:bodyPr wrap="none" rtlCol="0">
            <a:spAutoFit/>
          </a:bodyPr>
          <a:lstStyle/>
          <a:p>
            <a:r>
              <a:rPr lang="en-US" sz="1400" dirty="0">
                <a:latin typeface="Arial Rounded MT Bold" panose="020F0704030504030204" pitchFamily="34" charset="0"/>
              </a:rPr>
              <a:t>deep packet inspection</a:t>
            </a:r>
          </a:p>
        </p:txBody>
      </p:sp>
      <p:pic>
        <p:nvPicPr>
          <p:cNvPr id="23" name="Picture 22" descr="A picture containing graphical user interface&#10;&#10;Description automatically generated">
            <a:extLst>
              <a:ext uri="{FF2B5EF4-FFF2-40B4-BE49-F238E27FC236}">
                <a16:creationId xmlns:a16="http://schemas.microsoft.com/office/drawing/2014/main" id="{6314F836-1BE4-A94E-D135-65970E8F7AD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1972908" y="788481"/>
            <a:ext cx="274320" cy="274320"/>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2876C400-5033-846B-7594-604CD162FDD5}"/>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459850" y="4662251"/>
            <a:ext cx="548640" cy="548640"/>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84979041-9842-6843-2DD9-3617EB9D5A1A}"/>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315070" y="4768931"/>
            <a:ext cx="548640" cy="548640"/>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9C006EC3-7A8E-5E11-D2F3-2993D4164E54}"/>
              </a:ext>
            </a:extLst>
          </p:cNvPr>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200770" y="4907130"/>
            <a:ext cx="548640" cy="548640"/>
          </a:xfrm>
          <a:prstGeom prst="rect">
            <a:avLst/>
          </a:prstGeom>
        </p:spPr>
      </p:pic>
      <p:sp>
        <p:nvSpPr>
          <p:cNvPr id="27" name="TextBox 26">
            <a:extLst>
              <a:ext uri="{FF2B5EF4-FFF2-40B4-BE49-F238E27FC236}">
                <a16:creationId xmlns:a16="http://schemas.microsoft.com/office/drawing/2014/main" id="{999BA323-C2EC-E035-5F28-866112ACBDEE}"/>
              </a:ext>
            </a:extLst>
          </p:cNvPr>
          <p:cNvSpPr txBox="1"/>
          <p:nvPr/>
        </p:nvSpPr>
        <p:spPr>
          <a:xfrm>
            <a:off x="2078221" y="5499554"/>
            <a:ext cx="1311898" cy="307777"/>
          </a:xfrm>
          <a:prstGeom prst="rect">
            <a:avLst/>
          </a:prstGeom>
          <a:noFill/>
        </p:spPr>
        <p:txBody>
          <a:bodyPr wrap="square" rtlCol="0">
            <a:spAutoFit/>
          </a:bodyPr>
          <a:lstStyle/>
          <a:p>
            <a:r>
              <a:rPr lang="en-US" sz="1400" dirty="0">
                <a:latin typeface="Arial Rounded MT Bold" panose="020F0704030504030204" pitchFamily="34" charset="0"/>
              </a:rPr>
              <a:t>custom rules</a:t>
            </a:r>
          </a:p>
        </p:txBody>
      </p:sp>
      <p:pic>
        <p:nvPicPr>
          <p:cNvPr id="31" name="Picture 30" descr="Graphical user interface, application&#10;&#10;Description automatically generated">
            <a:extLst>
              <a:ext uri="{FF2B5EF4-FFF2-40B4-BE49-F238E27FC236}">
                <a16:creationId xmlns:a16="http://schemas.microsoft.com/office/drawing/2014/main" id="{61437AC4-4686-3891-F84A-2EF48DA6950A}"/>
              </a:ext>
            </a:extLst>
          </p:cNvPr>
          <p:cNvPicPr>
            <a:picLocks noChangeAspect="1"/>
          </p:cNvPicPr>
          <p:nvPr/>
        </p:nvPicPr>
        <p:blipFill rotWithShape="1">
          <a:blip r:embed="rId17">
            <a:extLst>
              <a:ext uri="{28A0092B-C50C-407E-A947-70E740481C1C}">
                <a14:useLocalDpi xmlns:a14="http://schemas.microsoft.com/office/drawing/2010/main" val="0"/>
              </a:ext>
            </a:extLst>
          </a:blip>
          <a:srcRect l="12619" t="11643" r="54526" b="55112"/>
          <a:stretch/>
        </p:blipFill>
        <p:spPr>
          <a:xfrm>
            <a:off x="1042207" y="2799351"/>
            <a:ext cx="914400" cy="925264"/>
          </a:xfrm>
          <a:prstGeom prst="rect">
            <a:avLst/>
          </a:prstGeom>
        </p:spPr>
      </p:pic>
      <p:sp>
        <p:nvSpPr>
          <p:cNvPr id="32" name="TextBox 31">
            <a:extLst>
              <a:ext uri="{FF2B5EF4-FFF2-40B4-BE49-F238E27FC236}">
                <a16:creationId xmlns:a16="http://schemas.microsoft.com/office/drawing/2014/main" id="{3B896836-774B-6DE3-74F0-4B1C78D3BC78}"/>
              </a:ext>
            </a:extLst>
          </p:cNvPr>
          <p:cNvSpPr txBox="1"/>
          <p:nvPr/>
        </p:nvSpPr>
        <p:spPr>
          <a:xfrm>
            <a:off x="605837" y="3700405"/>
            <a:ext cx="1960693" cy="523220"/>
          </a:xfrm>
          <a:prstGeom prst="rect">
            <a:avLst/>
          </a:prstGeom>
          <a:noFill/>
        </p:spPr>
        <p:txBody>
          <a:bodyPr wrap="square" rtlCol="0">
            <a:spAutoFit/>
          </a:bodyPr>
          <a:lstStyle/>
          <a:p>
            <a:r>
              <a:rPr lang="en-US" sz="1400" dirty="0">
                <a:latin typeface="Arial Rounded MT Bold" panose="020F0704030504030204" pitchFamily="34" charset="0"/>
              </a:rPr>
              <a:t>detecting insider threats*</a:t>
            </a:r>
          </a:p>
        </p:txBody>
      </p:sp>
      <p:pic>
        <p:nvPicPr>
          <p:cNvPr id="13" name="Picture 12" descr="Shape&#10;&#10;Description automatically generated with low confidence">
            <a:extLst>
              <a:ext uri="{FF2B5EF4-FFF2-40B4-BE49-F238E27FC236}">
                <a16:creationId xmlns:a16="http://schemas.microsoft.com/office/drawing/2014/main" id="{52BC0AF2-2B7C-7620-1D36-894BA7469443}"/>
              </a:ext>
            </a:extLst>
          </p:cNvPr>
          <p:cNvPicPr>
            <a:picLocks noChangeAspect="1"/>
          </p:cNvPicPr>
          <p:nvPr/>
        </p:nvPicPr>
        <p:blipFill>
          <a:blip r:embed="rId1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62713" y="1188696"/>
            <a:ext cx="978868" cy="978868"/>
          </a:xfrm>
          <a:prstGeom prst="rect">
            <a:avLst/>
          </a:prstGeom>
        </p:spPr>
      </p:pic>
      <p:sp>
        <p:nvSpPr>
          <p:cNvPr id="20" name="TextBox 19">
            <a:extLst>
              <a:ext uri="{FF2B5EF4-FFF2-40B4-BE49-F238E27FC236}">
                <a16:creationId xmlns:a16="http://schemas.microsoft.com/office/drawing/2014/main" id="{215FECBC-26EA-6ADC-81A3-B58BE00CBE60}"/>
              </a:ext>
            </a:extLst>
          </p:cNvPr>
          <p:cNvSpPr txBox="1"/>
          <p:nvPr/>
        </p:nvSpPr>
        <p:spPr>
          <a:xfrm>
            <a:off x="4107485" y="2121138"/>
            <a:ext cx="2267712" cy="523220"/>
          </a:xfrm>
          <a:prstGeom prst="rect">
            <a:avLst/>
          </a:prstGeom>
          <a:noFill/>
        </p:spPr>
        <p:txBody>
          <a:bodyPr wrap="square">
            <a:spAutoFit/>
          </a:bodyPr>
          <a:lstStyle/>
          <a:p>
            <a:r>
              <a:rPr lang="en-US" sz="1400" dirty="0">
                <a:latin typeface="Arial Rounded MT Bold" panose="020F0704030504030204" pitchFamily="34" charset="0"/>
                <a:cs typeface="Courier New" panose="02070309020205020404" pitchFamily="49" charset="0"/>
              </a:rPr>
              <a:t>distributed denial of Service (DDoS) attacks</a:t>
            </a:r>
          </a:p>
        </p:txBody>
      </p:sp>
      <p:pic>
        <p:nvPicPr>
          <p:cNvPr id="21" name="Picture 20" descr="Icon&#10;&#10;Description automatically generated">
            <a:extLst>
              <a:ext uri="{FF2B5EF4-FFF2-40B4-BE49-F238E27FC236}">
                <a16:creationId xmlns:a16="http://schemas.microsoft.com/office/drawing/2014/main" id="{04F1E039-95EC-F4BF-36A0-0EA88AD308C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50537" y="3332064"/>
            <a:ext cx="587028" cy="587028"/>
          </a:xfrm>
          <a:prstGeom prst="rect">
            <a:avLst/>
          </a:prstGeom>
        </p:spPr>
      </p:pic>
      <p:sp>
        <p:nvSpPr>
          <p:cNvPr id="22" name="TextBox 21">
            <a:extLst>
              <a:ext uri="{FF2B5EF4-FFF2-40B4-BE49-F238E27FC236}">
                <a16:creationId xmlns:a16="http://schemas.microsoft.com/office/drawing/2014/main" id="{3C3767FB-5F4D-C716-DF58-A96A2CB866CD}"/>
              </a:ext>
            </a:extLst>
          </p:cNvPr>
          <p:cNvSpPr txBox="1"/>
          <p:nvPr/>
        </p:nvSpPr>
        <p:spPr>
          <a:xfrm>
            <a:off x="4283873" y="3928234"/>
            <a:ext cx="1875525" cy="307777"/>
          </a:xfrm>
          <a:prstGeom prst="rect">
            <a:avLst/>
          </a:prstGeom>
          <a:noFill/>
        </p:spPr>
        <p:txBody>
          <a:bodyPr wrap="square">
            <a:spAutoFit/>
          </a:bodyPr>
          <a:lstStyle/>
          <a:p>
            <a:r>
              <a:rPr lang="en-US" sz="1400" dirty="0">
                <a:latin typeface="Arial Rounded MT Bold" panose="020F0704030504030204" pitchFamily="34" charset="0"/>
                <a:cs typeface="Courier New" panose="02070309020205020404" pitchFamily="49" charset="0"/>
              </a:rPr>
              <a:t>anomaly detection</a:t>
            </a:r>
          </a:p>
        </p:txBody>
      </p:sp>
      <p:pic>
        <p:nvPicPr>
          <p:cNvPr id="16" name="Picture 15" descr="A picture containing text&#10;&#10;Description automatically generated">
            <a:extLst>
              <a:ext uri="{FF2B5EF4-FFF2-40B4-BE49-F238E27FC236}">
                <a16:creationId xmlns:a16="http://schemas.microsoft.com/office/drawing/2014/main" id="{EF0BC48F-94CA-6B49-29CF-2675E14B156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68322" y="1930132"/>
            <a:ext cx="1053478" cy="1053478"/>
          </a:xfrm>
          <a:prstGeom prst="rect">
            <a:avLst/>
          </a:prstGeom>
        </p:spPr>
      </p:pic>
      <p:pic>
        <p:nvPicPr>
          <p:cNvPr id="33" name="Picture 32" descr="A picture containing vector graphics&#10;&#10;Description automatically generated">
            <a:extLst>
              <a:ext uri="{FF2B5EF4-FFF2-40B4-BE49-F238E27FC236}">
                <a16:creationId xmlns:a16="http://schemas.microsoft.com/office/drawing/2014/main" id="{7EB31A75-3FA3-54F3-92BE-499C0AC35622}"/>
              </a:ext>
            </a:extLst>
          </p:cNvPr>
          <p:cNvPicPr>
            <a:picLocks noChangeAspect="1"/>
          </p:cNvPicPr>
          <p:nvPr/>
        </p:nvPicPr>
        <p:blipFill rotWithShape="1">
          <a:blip r:embed="rId21">
            <a:extLst>
              <a:ext uri="{28A0092B-C50C-407E-A947-70E740481C1C}">
                <a14:useLocalDpi xmlns:a14="http://schemas.microsoft.com/office/drawing/2010/main" val="0"/>
              </a:ext>
            </a:extLst>
          </a:blip>
          <a:srcRect l="22549" r="48922"/>
          <a:stretch/>
        </p:blipFill>
        <p:spPr>
          <a:xfrm>
            <a:off x="8976093" y="1311132"/>
            <a:ext cx="513817" cy="1927782"/>
          </a:xfrm>
          <a:prstGeom prst="rect">
            <a:avLst/>
          </a:prstGeom>
        </p:spPr>
      </p:pic>
      <p:pic>
        <p:nvPicPr>
          <p:cNvPr id="39" name="Picture 38" descr="A picture containing vector graphics&#10;&#10;Description automatically generated">
            <a:extLst>
              <a:ext uri="{FF2B5EF4-FFF2-40B4-BE49-F238E27FC236}">
                <a16:creationId xmlns:a16="http://schemas.microsoft.com/office/drawing/2014/main" id="{D8E68D95-224D-3858-5F00-590FADCA11A7}"/>
              </a:ext>
            </a:extLst>
          </p:cNvPr>
          <p:cNvPicPr>
            <a:picLocks noChangeAspect="1"/>
          </p:cNvPicPr>
          <p:nvPr/>
        </p:nvPicPr>
        <p:blipFill rotWithShape="1">
          <a:blip r:embed="rId21">
            <a:duotone>
              <a:prstClr val="black"/>
              <a:schemeClr val="accent2">
                <a:tint val="45000"/>
                <a:satMod val="400000"/>
              </a:schemeClr>
            </a:duotone>
            <a:extLst>
              <a:ext uri="{28A0092B-C50C-407E-A947-70E740481C1C}">
                <a14:useLocalDpi xmlns:a14="http://schemas.microsoft.com/office/drawing/2010/main" val="0"/>
              </a:ext>
            </a:extLst>
          </a:blip>
          <a:srcRect l="22549" r="48922"/>
          <a:stretch/>
        </p:blipFill>
        <p:spPr>
          <a:xfrm>
            <a:off x="8744461" y="980719"/>
            <a:ext cx="513817" cy="1927782"/>
          </a:xfrm>
          <a:prstGeom prst="rect">
            <a:avLst/>
          </a:prstGeom>
        </p:spPr>
      </p:pic>
      <p:pic>
        <p:nvPicPr>
          <p:cNvPr id="40" name="Picture 39" descr="A picture containing vector graphics&#10;&#10;Description automatically generated">
            <a:extLst>
              <a:ext uri="{FF2B5EF4-FFF2-40B4-BE49-F238E27FC236}">
                <a16:creationId xmlns:a16="http://schemas.microsoft.com/office/drawing/2014/main" id="{175FDD56-2981-8F6E-C8AD-1D9D7611523C}"/>
              </a:ext>
            </a:extLst>
          </p:cNvPr>
          <p:cNvPicPr>
            <a:picLocks noChangeAspect="1"/>
          </p:cNvPicPr>
          <p:nvPr/>
        </p:nvPicPr>
        <p:blipFill rotWithShape="1">
          <a:blip r:embed="rId21">
            <a:duotone>
              <a:prstClr val="black"/>
              <a:schemeClr val="accent4">
                <a:tint val="45000"/>
                <a:satMod val="400000"/>
              </a:schemeClr>
            </a:duotone>
            <a:extLst>
              <a:ext uri="{28A0092B-C50C-407E-A947-70E740481C1C}">
                <a14:useLocalDpi xmlns:a14="http://schemas.microsoft.com/office/drawing/2010/main" val="0"/>
              </a:ext>
            </a:extLst>
          </a:blip>
          <a:srcRect l="22549" r="48922"/>
          <a:stretch/>
        </p:blipFill>
        <p:spPr>
          <a:xfrm>
            <a:off x="8505023" y="739202"/>
            <a:ext cx="513817" cy="1927782"/>
          </a:xfrm>
          <a:prstGeom prst="rect">
            <a:avLst/>
          </a:prstGeom>
        </p:spPr>
      </p:pic>
      <p:pic>
        <p:nvPicPr>
          <p:cNvPr id="42" name="Picture 41" descr="A picture containing text&#10;&#10;Description automatically generated">
            <a:extLst>
              <a:ext uri="{FF2B5EF4-FFF2-40B4-BE49-F238E27FC236}">
                <a16:creationId xmlns:a16="http://schemas.microsoft.com/office/drawing/2014/main" id="{309A7261-8434-A14E-F9F3-0144B3C1FAD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1041" y="4019683"/>
            <a:ext cx="1245889" cy="934417"/>
          </a:xfrm>
          <a:prstGeom prst="rect">
            <a:avLst/>
          </a:prstGeom>
        </p:spPr>
      </p:pic>
      <p:sp>
        <p:nvSpPr>
          <p:cNvPr id="43" name="TextBox 42">
            <a:extLst>
              <a:ext uri="{FF2B5EF4-FFF2-40B4-BE49-F238E27FC236}">
                <a16:creationId xmlns:a16="http://schemas.microsoft.com/office/drawing/2014/main" id="{BC4E54B0-6C2F-F877-4874-B035AC1CBAC8}"/>
              </a:ext>
            </a:extLst>
          </p:cNvPr>
          <p:cNvSpPr txBox="1"/>
          <p:nvPr/>
        </p:nvSpPr>
        <p:spPr>
          <a:xfrm>
            <a:off x="8505013" y="4914221"/>
            <a:ext cx="1674277" cy="523220"/>
          </a:xfrm>
          <a:prstGeom prst="rect">
            <a:avLst/>
          </a:prstGeom>
          <a:noFill/>
        </p:spPr>
        <p:txBody>
          <a:bodyPr wrap="square" rtlCol="0">
            <a:spAutoFit/>
          </a:bodyPr>
          <a:lstStyle/>
          <a:p>
            <a:r>
              <a:rPr lang="en-US" sz="1400" dirty="0">
                <a:latin typeface="Arial Rounded MT Bold" panose="020F0704030504030204" pitchFamily="34" charset="0"/>
              </a:rPr>
              <a:t>bag inspection before letting in</a:t>
            </a:r>
          </a:p>
        </p:txBody>
      </p:sp>
      <p:sp>
        <p:nvSpPr>
          <p:cNvPr id="44" name="TextBox 43">
            <a:extLst>
              <a:ext uri="{FF2B5EF4-FFF2-40B4-BE49-F238E27FC236}">
                <a16:creationId xmlns:a16="http://schemas.microsoft.com/office/drawing/2014/main" id="{CD58937E-83BB-3DA0-3F13-B7D5780813E5}"/>
              </a:ext>
            </a:extLst>
          </p:cNvPr>
          <p:cNvSpPr txBox="1"/>
          <p:nvPr/>
        </p:nvSpPr>
        <p:spPr>
          <a:xfrm>
            <a:off x="8426162" y="2843346"/>
            <a:ext cx="1674277" cy="523220"/>
          </a:xfrm>
          <a:prstGeom prst="rect">
            <a:avLst/>
          </a:prstGeom>
          <a:noFill/>
        </p:spPr>
        <p:txBody>
          <a:bodyPr wrap="square" rtlCol="0">
            <a:spAutoFit/>
          </a:bodyPr>
          <a:lstStyle/>
          <a:p>
            <a:pPr algn="ctr"/>
            <a:r>
              <a:rPr lang="en-US" sz="1400" dirty="0">
                <a:latin typeface="Arial Rounded MT Bold" panose="020F0704030504030204" pitchFamily="34" charset="0"/>
              </a:rPr>
              <a:t>shoo away a group of people</a:t>
            </a:r>
          </a:p>
        </p:txBody>
      </p:sp>
      <p:sp>
        <p:nvSpPr>
          <p:cNvPr id="18" name="TextBox 17">
            <a:extLst>
              <a:ext uri="{FF2B5EF4-FFF2-40B4-BE49-F238E27FC236}">
                <a16:creationId xmlns:a16="http://schemas.microsoft.com/office/drawing/2014/main" id="{AF08FCFB-CE35-1C70-AC04-6E7D51BDFD63}"/>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spTree>
    <p:extLst>
      <p:ext uri="{BB962C8B-B14F-4D97-AF65-F5344CB8AC3E}">
        <p14:creationId xmlns:p14="http://schemas.microsoft.com/office/powerpoint/2010/main" val="313101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lipart&#10;&#10;Description automatically generated">
            <a:extLst>
              <a:ext uri="{FF2B5EF4-FFF2-40B4-BE49-F238E27FC236}">
                <a16:creationId xmlns:a16="http://schemas.microsoft.com/office/drawing/2014/main" id="{61A0B5C8-A1ED-5A28-454C-17D80E294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238" y="1974418"/>
            <a:ext cx="1661338" cy="1359886"/>
          </a:xfrm>
          <a:prstGeom prst="rect">
            <a:avLst/>
          </a:prstGeom>
        </p:spPr>
      </p:pic>
      <p:pic>
        <p:nvPicPr>
          <p:cNvPr id="6" name="Picture 5" descr="Shape, circle&#10;&#10;Description automatically generated">
            <a:extLst>
              <a:ext uri="{FF2B5EF4-FFF2-40B4-BE49-F238E27FC236}">
                <a16:creationId xmlns:a16="http://schemas.microsoft.com/office/drawing/2014/main" id="{099EB121-C710-F9F4-5EE3-16F02B50957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60331" y="959397"/>
            <a:ext cx="4114800" cy="4114800"/>
          </a:xfrm>
          <a:prstGeom prst="rect">
            <a:avLst/>
          </a:prstGeom>
        </p:spPr>
      </p:pic>
      <p:pic>
        <p:nvPicPr>
          <p:cNvPr id="14" name="Picture 13" descr="A blue and white logo&#10;&#10;Description automatically generated with low confidence">
            <a:extLst>
              <a:ext uri="{FF2B5EF4-FFF2-40B4-BE49-F238E27FC236}">
                <a16:creationId xmlns:a16="http://schemas.microsoft.com/office/drawing/2014/main" id="{C7E26D18-6EDA-8D39-E669-B9E126436F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496" y="3131289"/>
            <a:ext cx="1297755" cy="365760"/>
          </a:xfrm>
          <a:prstGeom prst="rect">
            <a:avLst/>
          </a:prstGeom>
        </p:spPr>
      </p:pic>
      <p:pic>
        <p:nvPicPr>
          <p:cNvPr id="10" name="Picture 9" descr="Logo&#10;&#10;Description automatically generated with low confidence">
            <a:extLst>
              <a:ext uri="{FF2B5EF4-FFF2-40B4-BE49-F238E27FC236}">
                <a16:creationId xmlns:a16="http://schemas.microsoft.com/office/drawing/2014/main" id="{761CBE26-BE7E-86D8-6F9B-5705962305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343" y="2771324"/>
            <a:ext cx="914400" cy="914400"/>
          </a:xfrm>
          <a:prstGeom prst="rect">
            <a:avLst/>
          </a:prstGeom>
        </p:spPr>
      </p:pic>
      <p:pic>
        <p:nvPicPr>
          <p:cNvPr id="3" name="Picture 2" descr="Logo&#10;&#10;Description automatically generated">
            <a:extLst>
              <a:ext uri="{FF2B5EF4-FFF2-40B4-BE49-F238E27FC236}">
                <a16:creationId xmlns:a16="http://schemas.microsoft.com/office/drawing/2014/main" id="{DF9CE454-0D09-BE0A-E893-1224EF8029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9113" y="3442959"/>
            <a:ext cx="477032" cy="477032"/>
          </a:xfrm>
          <a:prstGeom prst="rect">
            <a:avLst/>
          </a:prstGeom>
        </p:spPr>
      </p:pic>
      <p:grpSp>
        <p:nvGrpSpPr>
          <p:cNvPr id="7" name="Group 6">
            <a:extLst>
              <a:ext uri="{FF2B5EF4-FFF2-40B4-BE49-F238E27FC236}">
                <a16:creationId xmlns:a16="http://schemas.microsoft.com/office/drawing/2014/main" id="{7238841A-C2AE-8BB4-648B-48D2BDCA7AE3}"/>
              </a:ext>
            </a:extLst>
          </p:cNvPr>
          <p:cNvGrpSpPr/>
          <p:nvPr/>
        </p:nvGrpSpPr>
        <p:grpSpPr>
          <a:xfrm>
            <a:off x="7597882" y="552997"/>
            <a:ext cx="4213117" cy="5479462"/>
            <a:chOff x="7597882" y="552997"/>
            <a:chExt cx="4213117" cy="5479462"/>
          </a:xfrm>
        </p:grpSpPr>
        <p:pic>
          <p:nvPicPr>
            <p:cNvPr id="13" name="Picture 12" descr="Shape&#10;&#10;Description automatically generated with low confidence">
              <a:extLst>
                <a:ext uri="{FF2B5EF4-FFF2-40B4-BE49-F238E27FC236}">
                  <a16:creationId xmlns:a16="http://schemas.microsoft.com/office/drawing/2014/main" id="{52BC0AF2-2B7C-7620-1D36-894BA7469443}"/>
                </a:ext>
              </a:extLst>
            </p:cNvPr>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95409" y="552997"/>
              <a:ext cx="1384237" cy="1384237"/>
            </a:xfrm>
            <a:prstGeom prst="rect">
              <a:avLst/>
            </a:prstGeom>
          </p:spPr>
        </p:pic>
        <p:sp>
          <p:nvSpPr>
            <p:cNvPr id="20" name="TextBox 19">
              <a:extLst>
                <a:ext uri="{FF2B5EF4-FFF2-40B4-BE49-F238E27FC236}">
                  <a16:creationId xmlns:a16="http://schemas.microsoft.com/office/drawing/2014/main" id="{215FECBC-26EA-6ADC-81A3-B58BE00CBE60}"/>
                </a:ext>
              </a:extLst>
            </p:cNvPr>
            <p:cNvSpPr txBox="1"/>
            <p:nvPr/>
          </p:nvSpPr>
          <p:spPr>
            <a:xfrm>
              <a:off x="7597882" y="2004210"/>
              <a:ext cx="4213117" cy="800219"/>
            </a:xfrm>
            <a:prstGeom prst="rect">
              <a:avLst/>
            </a:prstGeom>
            <a:noFill/>
          </p:spPr>
          <p:txBody>
            <a:bodyPr wrap="square">
              <a:spAutoFit/>
            </a:bodyPr>
            <a:lstStyle/>
            <a:p>
              <a:r>
                <a:rPr lang="en-US" sz="3200" dirty="0">
                  <a:latin typeface="Arial Rounded MT Bold" panose="020F0704030504030204" pitchFamily="34" charset="0"/>
                  <a:cs typeface="Courier New" panose="02070309020205020404" pitchFamily="49" charset="0"/>
                </a:rPr>
                <a:t>inadequate </a:t>
              </a:r>
              <a:r>
                <a:rPr lang="en-US" sz="1400" dirty="0">
                  <a:latin typeface="Arial Rounded MT Bold" panose="020F0704030504030204" pitchFamily="34" charset="0"/>
                  <a:cs typeface="Courier New" panose="02070309020205020404" pitchFamily="49" charset="0"/>
                </a:rPr>
                <a:t>protection against high-bandwidth (DDoS) attacks</a:t>
              </a:r>
              <a:endParaRPr lang="en-US" dirty="0">
                <a:latin typeface="Arial Rounded MT Bold" panose="020F0704030504030204" pitchFamily="34" charset="0"/>
                <a:cs typeface="Courier New" panose="02070309020205020404" pitchFamily="49" charset="0"/>
              </a:endParaRPr>
            </a:p>
          </p:txBody>
        </p:sp>
        <p:pic>
          <p:nvPicPr>
            <p:cNvPr id="57" name="Picture 56" descr="A red and white sign&#10;&#10;Description automatically generated with medium confidence">
              <a:extLst>
                <a:ext uri="{FF2B5EF4-FFF2-40B4-BE49-F238E27FC236}">
                  <a16:creationId xmlns:a16="http://schemas.microsoft.com/office/drawing/2014/main" id="{DE3D7E17-59DF-5CA5-DFB7-AC77B950D810}"/>
                </a:ext>
              </a:extLst>
            </p:cNvPr>
            <p:cNvPicPr>
              <a:picLocks noChangeAspect="1"/>
            </p:cNvPicPr>
            <p:nvPr/>
          </p:nvPicPr>
          <p:blipFill rotWithShape="1">
            <a:blip r:embed="rId9">
              <a:extLst>
                <a:ext uri="{28A0092B-C50C-407E-A947-70E740481C1C}">
                  <a14:useLocalDpi xmlns:a14="http://schemas.microsoft.com/office/drawing/2010/main" val="0"/>
                </a:ext>
              </a:extLst>
            </a:blip>
            <a:srcRect t="39001"/>
            <a:stretch/>
          </p:blipFill>
          <p:spPr>
            <a:xfrm>
              <a:off x="8332061" y="4058502"/>
              <a:ext cx="914400" cy="836659"/>
            </a:xfrm>
            <a:prstGeom prst="rect">
              <a:avLst/>
            </a:prstGeom>
          </p:spPr>
        </p:pic>
        <p:sp>
          <p:nvSpPr>
            <p:cNvPr id="61" name="TextBox 60">
              <a:extLst>
                <a:ext uri="{FF2B5EF4-FFF2-40B4-BE49-F238E27FC236}">
                  <a16:creationId xmlns:a16="http://schemas.microsoft.com/office/drawing/2014/main" id="{1E89886A-53AE-1737-1F52-B41F0633D7AA}"/>
                </a:ext>
              </a:extLst>
            </p:cNvPr>
            <p:cNvSpPr txBox="1"/>
            <p:nvPr/>
          </p:nvSpPr>
          <p:spPr>
            <a:xfrm>
              <a:off x="8402830" y="3442959"/>
              <a:ext cx="866013" cy="461665"/>
            </a:xfrm>
            <a:prstGeom prst="rect">
              <a:avLst/>
            </a:prstGeom>
            <a:noFill/>
          </p:spPr>
          <p:txBody>
            <a:bodyPr wrap="square" rtlCol="0">
              <a:spAutoFit/>
            </a:bodyPr>
            <a:lstStyle/>
            <a:p>
              <a:r>
                <a:rPr lang="en-US" sz="2400" dirty="0">
                  <a:latin typeface="Arial Rounded MT Bold" panose="020F0704030504030204" pitchFamily="34" charset="0"/>
                </a:rPr>
                <a:t>100</a:t>
              </a:r>
            </a:p>
          </p:txBody>
        </p:sp>
        <p:pic>
          <p:nvPicPr>
            <p:cNvPr id="63" name="Picture 62" descr="Shape, circle&#10;&#10;Description automatically generated">
              <a:extLst>
                <a:ext uri="{FF2B5EF4-FFF2-40B4-BE49-F238E27FC236}">
                  <a16:creationId xmlns:a16="http://schemas.microsoft.com/office/drawing/2014/main" id="{0195A804-85B1-7271-9A73-074AA15A83F3}"/>
                </a:ext>
              </a:extLst>
            </p:cNvPr>
            <p:cNvPicPr>
              <a:picLocks noChangeAspect="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8240620" y="3131289"/>
              <a:ext cx="1097280" cy="1097280"/>
            </a:xfrm>
            <a:prstGeom prst="rect">
              <a:avLst/>
            </a:prstGeom>
          </p:spPr>
        </p:pic>
        <p:sp>
          <p:nvSpPr>
            <p:cNvPr id="64" name="TextBox 63">
              <a:extLst>
                <a:ext uri="{FF2B5EF4-FFF2-40B4-BE49-F238E27FC236}">
                  <a16:creationId xmlns:a16="http://schemas.microsoft.com/office/drawing/2014/main" id="{FD18EAC7-7629-7B75-1D69-57E460A9A2BF}"/>
                </a:ext>
              </a:extLst>
            </p:cNvPr>
            <p:cNvSpPr txBox="1"/>
            <p:nvPr/>
          </p:nvSpPr>
          <p:spPr>
            <a:xfrm>
              <a:off x="8510979" y="3708812"/>
              <a:ext cx="556563" cy="276999"/>
            </a:xfrm>
            <a:prstGeom prst="rect">
              <a:avLst/>
            </a:prstGeom>
            <a:noFill/>
          </p:spPr>
          <p:txBody>
            <a:bodyPr wrap="none" rtlCol="0">
              <a:spAutoFit/>
            </a:bodyPr>
            <a:lstStyle/>
            <a:p>
              <a:r>
                <a:rPr lang="en-US" sz="1200" dirty="0" err="1">
                  <a:latin typeface="Arial Rounded MT Bold" panose="020F0704030504030204" pitchFamily="34" charset="0"/>
                </a:rPr>
                <a:t>gbps</a:t>
              </a:r>
              <a:endParaRPr lang="en-US" sz="1200" dirty="0">
                <a:latin typeface="Arial Rounded MT Bold" panose="020F0704030504030204" pitchFamily="34" charset="0"/>
              </a:endParaRPr>
            </a:p>
          </p:txBody>
        </p:sp>
        <p:pic>
          <p:nvPicPr>
            <p:cNvPr id="69" name="Graphic 68" descr="Dollar with solid fill">
              <a:extLst>
                <a:ext uri="{FF2B5EF4-FFF2-40B4-BE49-F238E27FC236}">
                  <a16:creationId xmlns:a16="http://schemas.microsoft.com/office/drawing/2014/main" id="{F6EDC652-2633-0445-87A4-EFFC402F48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3461" y="4051943"/>
              <a:ext cx="444004" cy="444004"/>
            </a:xfrm>
            <a:prstGeom prst="rect">
              <a:avLst/>
            </a:prstGeom>
            <a:effectLst>
              <a:outerShdw blurRad="76200" dir="18900000" sy="23000" kx="-1200000" algn="bl" rotWithShape="0">
                <a:prstClr val="black">
                  <a:alpha val="20000"/>
                </a:prstClr>
              </a:outerShdw>
            </a:effectLst>
          </p:spPr>
        </p:pic>
        <p:pic>
          <p:nvPicPr>
            <p:cNvPr id="70" name="Graphic 69" descr="Dollar with solid fill">
              <a:extLst>
                <a:ext uri="{FF2B5EF4-FFF2-40B4-BE49-F238E27FC236}">
                  <a16:creationId xmlns:a16="http://schemas.microsoft.com/office/drawing/2014/main" id="{89E6235C-A735-68DE-FD88-5F6171FD0F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34194" y="3904475"/>
              <a:ext cx="444004" cy="444004"/>
            </a:xfrm>
            <a:prstGeom prst="rect">
              <a:avLst/>
            </a:prstGeom>
            <a:effectLst>
              <a:outerShdw blurRad="76200" dir="18900000" sy="23000" kx="-1200000" algn="bl" rotWithShape="0">
                <a:prstClr val="black">
                  <a:alpha val="20000"/>
                </a:prstClr>
              </a:outerShdw>
            </a:effectLst>
          </p:spPr>
        </p:pic>
        <p:pic>
          <p:nvPicPr>
            <p:cNvPr id="71" name="Graphic 70" descr="Dollar with solid fill">
              <a:extLst>
                <a:ext uri="{FF2B5EF4-FFF2-40B4-BE49-F238E27FC236}">
                  <a16:creationId xmlns:a16="http://schemas.microsoft.com/office/drawing/2014/main" id="{9075A096-48D2-0C92-7C93-E7536C330E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48343" y="4029548"/>
              <a:ext cx="444004" cy="444004"/>
            </a:xfrm>
            <a:prstGeom prst="rect">
              <a:avLst/>
            </a:prstGeom>
            <a:effectLst>
              <a:outerShdw blurRad="76200" dir="18900000" sy="23000" kx="-1200000" algn="bl" rotWithShape="0">
                <a:prstClr val="black">
                  <a:alpha val="20000"/>
                </a:prstClr>
              </a:outerShdw>
            </a:effectLst>
          </p:spPr>
        </p:pic>
        <p:pic>
          <p:nvPicPr>
            <p:cNvPr id="72" name="Graphic 71" descr="Dollar with solid fill">
              <a:extLst>
                <a:ext uri="{FF2B5EF4-FFF2-40B4-BE49-F238E27FC236}">
                  <a16:creationId xmlns:a16="http://schemas.microsoft.com/office/drawing/2014/main" id="{956253A7-2809-E001-19CA-93AEE72A3EA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18167" y="3882080"/>
              <a:ext cx="444004" cy="444004"/>
            </a:xfrm>
            <a:prstGeom prst="rect">
              <a:avLst/>
            </a:prstGeom>
            <a:effectLst>
              <a:outerShdw blurRad="76200" dir="18900000" sy="23000" kx="-1200000" algn="bl" rotWithShape="0">
                <a:prstClr val="black">
                  <a:alpha val="20000"/>
                </a:prstClr>
              </a:outerShdw>
            </a:effectLst>
          </p:spPr>
        </p:pic>
        <p:sp>
          <p:nvSpPr>
            <p:cNvPr id="73" name="TextBox 72">
              <a:extLst>
                <a:ext uri="{FF2B5EF4-FFF2-40B4-BE49-F238E27FC236}">
                  <a16:creationId xmlns:a16="http://schemas.microsoft.com/office/drawing/2014/main" id="{0A2EBE46-B747-1C3E-D449-05F8F0DA07DC}"/>
                </a:ext>
              </a:extLst>
            </p:cNvPr>
            <p:cNvSpPr txBox="1"/>
            <p:nvPr/>
          </p:nvSpPr>
          <p:spPr>
            <a:xfrm>
              <a:off x="8027164" y="4739797"/>
              <a:ext cx="3226560" cy="1292662"/>
            </a:xfrm>
            <a:prstGeom prst="rect">
              <a:avLst/>
            </a:prstGeom>
            <a:noFill/>
          </p:spPr>
          <p:txBody>
            <a:bodyPr wrap="square">
              <a:spAutoFit/>
            </a:bodyPr>
            <a:lstStyle/>
            <a:p>
              <a:r>
                <a:rPr lang="en-US" sz="3200" dirty="0">
                  <a:latin typeface="Arial Rounded MT Bold" panose="020F0704030504030204" pitchFamily="34" charset="0"/>
                  <a:cs typeface="Courier New" panose="02070309020205020404" pitchFamily="49" charset="0"/>
                </a:rPr>
                <a:t>expensive </a:t>
              </a:r>
              <a:r>
                <a:rPr lang="en-US" sz="1400" dirty="0">
                  <a:latin typeface="Arial Rounded MT Bold" panose="020F0704030504030204" pitchFamily="34" charset="0"/>
                  <a:cs typeface="Courier New" panose="02070309020205020404" pitchFamily="49" charset="0"/>
                </a:rPr>
                <a:t>for </a:t>
              </a:r>
              <a:r>
                <a:rPr lang="en-US" sz="3200" dirty="0">
                  <a:latin typeface="Arial Rounded MT Bold" panose="020F0704030504030204" pitchFamily="34" charset="0"/>
                  <a:cs typeface="Courier New" panose="02070309020205020404" pitchFamily="49" charset="0"/>
                </a:rPr>
                <a:t>higher</a:t>
              </a:r>
              <a:r>
                <a:rPr lang="en-US" sz="1400" dirty="0">
                  <a:latin typeface="Arial Rounded MT Bold" panose="020F0704030504030204" pitchFamily="34" charset="0"/>
                  <a:cs typeface="Courier New" panose="02070309020205020404" pitchFamily="49" charset="0"/>
                </a:rPr>
                <a:t> </a:t>
              </a:r>
            </a:p>
            <a:p>
              <a:r>
                <a:rPr lang="en-US" sz="1400" dirty="0">
                  <a:latin typeface="Arial Rounded MT Bold" panose="020F0704030504030204" pitchFamily="34" charset="0"/>
                  <a:cs typeface="Courier New" panose="02070309020205020404" pitchFamily="49" charset="0"/>
                </a:rPr>
                <a:t>bandwidth requirements</a:t>
              </a:r>
            </a:p>
          </p:txBody>
        </p:sp>
      </p:grpSp>
      <p:sp>
        <p:nvSpPr>
          <p:cNvPr id="74" name="TextBox 73">
            <a:extLst>
              <a:ext uri="{FF2B5EF4-FFF2-40B4-BE49-F238E27FC236}">
                <a16:creationId xmlns:a16="http://schemas.microsoft.com/office/drawing/2014/main" id="{F4A6D3E5-B6B6-8ECF-12D2-91A454F031E9}"/>
              </a:ext>
            </a:extLst>
          </p:cNvPr>
          <p:cNvSpPr txBox="1"/>
          <p:nvPr/>
        </p:nvSpPr>
        <p:spPr>
          <a:xfrm>
            <a:off x="310609" y="4852146"/>
            <a:ext cx="5236562" cy="892552"/>
          </a:xfrm>
          <a:prstGeom prst="rect">
            <a:avLst/>
          </a:prstGeom>
          <a:noFill/>
        </p:spPr>
        <p:txBody>
          <a:bodyPr wrap="none" rtlCol="0">
            <a:spAutoFit/>
          </a:bodyPr>
          <a:lstStyle/>
          <a:p>
            <a:r>
              <a:rPr lang="en-US" sz="5200" dirty="0">
                <a:latin typeface="Arial Rounded MT Bold" panose="020F0704030504030204" pitchFamily="34" charset="0"/>
              </a:rPr>
              <a:t>Solutions exists</a:t>
            </a:r>
          </a:p>
        </p:txBody>
      </p:sp>
      <p:sp>
        <p:nvSpPr>
          <p:cNvPr id="75" name="TextBox 74">
            <a:extLst>
              <a:ext uri="{FF2B5EF4-FFF2-40B4-BE49-F238E27FC236}">
                <a16:creationId xmlns:a16="http://schemas.microsoft.com/office/drawing/2014/main" id="{045F5BAE-3D4B-6F12-9BB8-8BAF758F852F}"/>
              </a:ext>
            </a:extLst>
          </p:cNvPr>
          <p:cNvSpPr txBox="1"/>
          <p:nvPr/>
        </p:nvSpPr>
        <p:spPr>
          <a:xfrm>
            <a:off x="5371611" y="4852146"/>
            <a:ext cx="1647439" cy="892552"/>
          </a:xfrm>
          <a:prstGeom prst="rect">
            <a:avLst/>
          </a:prstGeom>
          <a:noFill/>
        </p:spPr>
        <p:txBody>
          <a:bodyPr wrap="none" rtlCol="0">
            <a:spAutoFit/>
          </a:bodyPr>
          <a:lstStyle/>
          <a:p>
            <a:r>
              <a:rPr lang="en-US" sz="5200" dirty="0">
                <a:solidFill>
                  <a:srgbClr val="FF0000"/>
                </a:solidFill>
                <a:latin typeface="Arial Rounded MT Bold" panose="020F0704030504030204" pitchFamily="34" charset="0"/>
              </a:rPr>
              <a:t>but..</a:t>
            </a:r>
          </a:p>
        </p:txBody>
      </p:sp>
      <p:sp>
        <p:nvSpPr>
          <p:cNvPr id="8" name="TextBox 7">
            <a:extLst>
              <a:ext uri="{FF2B5EF4-FFF2-40B4-BE49-F238E27FC236}">
                <a16:creationId xmlns:a16="http://schemas.microsoft.com/office/drawing/2014/main" id="{EFA1F31B-6228-23FF-4430-396F0B3A0B8F}"/>
              </a:ext>
            </a:extLst>
          </p:cNvPr>
          <p:cNvSpPr txBox="1"/>
          <p:nvPr/>
        </p:nvSpPr>
        <p:spPr>
          <a:xfrm>
            <a:off x="9926593" y="6596389"/>
            <a:ext cx="2425014" cy="400110"/>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a:p>
            <a:r>
              <a:rPr lang="en-US" sz="1000" dirty="0">
                <a:solidFill>
                  <a:schemeClr val="bg1"/>
                </a:solidFill>
                <a:latin typeface="Arial" panose="020B0604020202020204" pitchFamily="34" charset="0"/>
                <a:cs typeface="Arial" panose="020B0604020202020204" pitchFamily="34" charset="0"/>
              </a:rPr>
              <a:t>  H . S   N      .    T     . A       .         O .</a:t>
            </a:r>
          </a:p>
        </p:txBody>
      </p:sp>
    </p:spTree>
    <p:extLst>
      <p:ext uri="{BB962C8B-B14F-4D97-AF65-F5344CB8AC3E}">
        <p14:creationId xmlns:p14="http://schemas.microsoft.com/office/powerpoint/2010/main" val="231913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500"/>
                                        <p:tgtEl>
                                          <p:spTgt spid="75">
                                            <p:txEl>
                                              <p:pRg st="0" end="0"/>
                                            </p:txEl>
                                          </p:spTgt>
                                        </p:tgtEl>
                                      </p:cBhvr>
                                    </p:animEffect>
                                  </p:childTnLst>
                                </p:cTn>
                              </p:par>
                              <p:par>
                                <p:cTn id="8" presetID="10" presetClass="entr" presetSubtype="0" fill="hold" nodeType="withEffect">
                                  <p:stCondLst>
                                    <p:cond delay="2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7" presetClass="emph" presetSubtype="0" repeatCount="1250" fill="remove" nodeType="withEffect">
                                  <p:stCondLst>
                                    <p:cond delay="2500"/>
                                  </p:stCondLst>
                                  <p:childTnLst>
                                    <p:animClr clrSpc="rgb" dir="cw">
                                      <p:cBhvr override="childStyle">
                                        <p:cTn id="12" dur="1000" autoRev="1" fill="remove"/>
                                        <p:tgtEl>
                                          <p:spTgt spid="75">
                                            <p:txEl>
                                              <p:pRg st="0" end="0"/>
                                            </p:txEl>
                                          </p:spTgt>
                                        </p:tgtEl>
                                        <p:attrNameLst>
                                          <p:attrName>style.color</p:attrName>
                                        </p:attrNameLst>
                                      </p:cBhvr>
                                      <p:to>
                                        <a:schemeClr val="bg1"/>
                                      </p:to>
                                    </p:animClr>
                                    <p:animClr clrSpc="rgb" dir="cw">
                                      <p:cBhvr>
                                        <p:cTn id="13" dur="1000" autoRev="1" fill="remove"/>
                                        <p:tgtEl>
                                          <p:spTgt spid="75">
                                            <p:txEl>
                                              <p:pRg st="0" end="0"/>
                                            </p:txEl>
                                          </p:spTgt>
                                        </p:tgtEl>
                                        <p:attrNameLst>
                                          <p:attrName>fillcolor</p:attrName>
                                        </p:attrNameLst>
                                      </p:cBhvr>
                                      <p:to>
                                        <a:schemeClr val="bg1"/>
                                      </p:to>
                                    </p:animClr>
                                    <p:set>
                                      <p:cBhvr>
                                        <p:cTn id="14" dur="1000" autoRev="1" fill="remove"/>
                                        <p:tgtEl>
                                          <p:spTgt spid="75">
                                            <p:txEl>
                                              <p:pRg st="0" end="0"/>
                                            </p:txEl>
                                          </p:spTgt>
                                        </p:tgtEl>
                                        <p:attrNameLst>
                                          <p:attrName>fill.type</p:attrName>
                                        </p:attrNameLst>
                                      </p:cBhvr>
                                      <p:to>
                                        <p:strVal val="solid"/>
                                      </p:to>
                                    </p:set>
                                    <p:set>
                                      <p:cBhvr>
                                        <p:cTn id="15" dur="1000" autoRev="1" fill="remove"/>
                                        <p:tgtEl>
                                          <p:spTgt spid="7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4F361A-BC97-15C8-742C-93AC72DC36C6}"/>
              </a:ext>
            </a:extLst>
          </p:cNvPr>
          <p:cNvSpPr txBox="1"/>
          <p:nvPr/>
        </p:nvSpPr>
        <p:spPr>
          <a:xfrm>
            <a:off x="591121" y="3013501"/>
            <a:ext cx="10518689" cy="830997"/>
          </a:xfrm>
          <a:prstGeom prst="rect">
            <a:avLst/>
          </a:prstGeom>
          <a:noFill/>
        </p:spPr>
        <p:txBody>
          <a:bodyPr wrap="square">
            <a:spAutoFit/>
          </a:bodyPr>
          <a:lstStyle/>
          <a:p>
            <a:pPr algn="ctr"/>
            <a:r>
              <a:rPr lang="en-US" sz="4800" dirty="0">
                <a:solidFill>
                  <a:schemeClr val="bg1"/>
                </a:solidFill>
                <a:latin typeface="Arial" panose="020B0604020202020204" pitchFamily="34" charset="0"/>
                <a:cs typeface="Arial" panose="020B0604020202020204" pitchFamily="34" charset="0"/>
              </a:rPr>
              <a:t>A 2.e H .2e 41 N .4e T. S 2e O 2e.</a:t>
            </a:r>
          </a:p>
        </p:txBody>
      </p:sp>
      <p:sp>
        <p:nvSpPr>
          <p:cNvPr id="2" name="Rectangle 1">
            <a:extLst>
              <a:ext uri="{FF2B5EF4-FFF2-40B4-BE49-F238E27FC236}">
                <a16:creationId xmlns:a16="http://schemas.microsoft.com/office/drawing/2014/main" id="{BB079BBF-819B-A174-85EE-CA5997CCA076}"/>
              </a:ext>
            </a:extLst>
          </p:cNvPr>
          <p:cNvSpPr/>
          <p:nvPr/>
        </p:nvSpPr>
        <p:spPr>
          <a:xfrm>
            <a:off x="-221673" y="-83127"/>
            <a:ext cx="12838546" cy="75553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7FEBD8-8090-FED5-0147-673563DED99D}"/>
              </a:ext>
            </a:extLst>
          </p:cNvPr>
          <p:cNvSpPr txBox="1"/>
          <p:nvPr/>
        </p:nvSpPr>
        <p:spPr>
          <a:xfrm>
            <a:off x="946724" y="3013501"/>
            <a:ext cx="10518689" cy="830997"/>
          </a:xfrm>
          <a:prstGeom prst="rect">
            <a:avLst/>
          </a:prstGeom>
          <a:noFill/>
        </p:spPr>
        <p:txBody>
          <a:bodyPr wrap="square">
            <a:spAutoFit/>
          </a:bodyPr>
          <a:lstStyle/>
          <a:p>
            <a:pPr algn="ctr"/>
            <a:r>
              <a:rPr lang="en-US" sz="4800" dirty="0">
                <a:solidFill>
                  <a:srgbClr val="00FF00"/>
                </a:solidFill>
                <a:latin typeface="Arial" panose="020B0604020202020204" pitchFamily="34" charset="0"/>
                <a:cs typeface="Arial" panose="020B0604020202020204" pitchFamily="34" charset="0"/>
              </a:rPr>
              <a:t>54 2e 48 2e 41 2e 4e 2e 4f 2e 53 2e</a:t>
            </a:r>
          </a:p>
        </p:txBody>
      </p:sp>
    </p:spTree>
    <p:extLst>
      <p:ext uri="{BB962C8B-B14F-4D97-AF65-F5344CB8AC3E}">
        <p14:creationId xmlns:p14="http://schemas.microsoft.com/office/powerpoint/2010/main" val="1481362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vector graphics&#10;&#10;Description automatically generated">
            <a:extLst>
              <a:ext uri="{FF2B5EF4-FFF2-40B4-BE49-F238E27FC236}">
                <a16:creationId xmlns:a16="http://schemas.microsoft.com/office/drawing/2014/main" id="{4D070030-772A-941E-F04C-D2B189C09F4F}"/>
              </a:ext>
            </a:extLst>
          </p:cNvPr>
          <p:cNvPicPr>
            <a:picLocks noChangeAspect="1"/>
          </p:cNvPicPr>
          <p:nvPr/>
        </p:nvPicPr>
        <p:blipFill rotWithShape="1">
          <a:blip r:embed="rId3">
            <a:extLst>
              <a:ext uri="{28A0092B-C50C-407E-A947-70E740481C1C}">
                <a14:useLocalDpi xmlns:a14="http://schemas.microsoft.com/office/drawing/2010/main" val="0"/>
              </a:ext>
            </a:extLst>
          </a:blip>
          <a:srcRect l="34107" t="9235" r="22170" b="10464"/>
          <a:stretch/>
        </p:blipFill>
        <p:spPr>
          <a:xfrm>
            <a:off x="2277534" y="821967"/>
            <a:ext cx="3640666" cy="4673348"/>
          </a:xfrm>
          <a:prstGeom prst="rect">
            <a:avLst/>
          </a:prstGeom>
        </p:spPr>
      </p:pic>
      <p:sp>
        <p:nvSpPr>
          <p:cNvPr id="2" name="Title 1">
            <a:extLst>
              <a:ext uri="{FF2B5EF4-FFF2-40B4-BE49-F238E27FC236}">
                <a16:creationId xmlns:a16="http://schemas.microsoft.com/office/drawing/2014/main" id="{1A8ADB5A-30B5-9F63-4949-A674184E9B63}"/>
              </a:ext>
            </a:extLst>
          </p:cNvPr>
          <p:cNvSpPr>
            <a:spLocks noGrp="1"/>
          </p:cNvSpPr>
          <p:nvPr>
            <p:ph type="title"/>
          </p:nvPr>
        </p:nvSpPr>
        <p:spPr>
          <a:xfrm>
            <a:off x="4631264" y="2188634"/>
            <a:ext cx="4394201" cy="2548467"/>
          </a:xfrm>
        </p:spPr>
        <p:txBody>
          <a:bodyPr>
            <a:normAutofit/>
          </a:bodyPr>
          <a:lstStyle/>
          <a:p>
            <a:r>
              <a:rPr lang="en-US" sz="6000" b="1" dirty="0"/>
              <a:t>T.H.A.N.O.S</a:t>
            </a:r>
          </a:p>
        </p:txBody>
      </p:sp>
      <p:sp>
        <p:nvSpPr>
          <p:cNvPr id="5" name="TextBox 4">
            <a:extLst>
              <a:ext uri="{FF2B5EF4-FFF2-40B4-BE49-F238E27FC236}">
                <a16:creationId xmlns:a16="http://schemas.microsoft.com/office/drawing/2014/main" id="{F837DBFA-C26E-CFE3-1D5F-83AC27DE5F7C}"/>
              </a:ext>
            </a:extLst>
          </p:cNvPr>
          <p:cNvSpPr txBox="1"/>
          <p:nvPr/>
        </p:nvSpPr>
        <p:spPr>
          <a:xfrm>
            <a:off x="4724397" y="3869266"/>
            <a:ext cx="657013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True Hardware Accelerated NIDS Offloading System</a:t>
            </a:r>
            <a:endParaRPr lang="en-US" sz="2000" b="1" dirty="0"/>
          </a:p>
        </p:txBody>
      </p:sp>
    </p:spTree>
    <p:extLst>
      <p:ext uri="{BB962C8B-B14F-4D97-AF65-F5344CB8AC3E}">
        <p14:creationId xmlns:p14="http://schemas.microsoft.com/office/powerpoint/2010/main" val="33379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08BD87-A9B3-9D3F-B187-90B5401BF29A}"/>
              </a:ext>
            </a:extLst>
          </p:cNvPr>
          <p:cNvSpPr txBox="1">
            <a:spLocks/>
          </p:cNvSpPr>
          <p:nvPr/>
        </p:nvSpPr>
        <p:spPr>
          <a:xfrm>
            <a:off x="11006667" y="6578600"/>
            <a:ext cx="1185333" cy="279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sz="1000"/>
              <a:t>T.H.A.N.O.S</a:t>
            </a:r>
            <a:endParaRPr lang="en-US" sz="1000" dirty="0"/>
          </a:p>
        </p:txBody>
      </p:sp>
      <p:sp>
        <p:nvSpPr>
          <p:cNvPr id="151" name="TextBox 150">
            <a:extLst>
              <a:ext uri="{FF2B5EF4-FFF2-40B4-BE49-F238E27FC236}">
                <a16:creationId xmlns:a16="http://schemas.microsoft.com/office/drawing/2014/main" id="{132CABFF-4525-7DBC-C07D-3ABD2E913150}"/>
              </a:ext>
            </a:extLst>
          </p:cNvPr>
          <p:cNvSpPr txBox="1"/>
          <p:nvPr/>
        </p:nvSpPr>
        <p:spPr>
          <a:xfrm>
            <a:off x="3325230" y="4032694"/>
            <a:ext cx="5537350" cy="584775"/>
          </a:xfrm>
          <a:prstGeom prst="rect">
            <a:avLst/>
          </a:prstGeom>
          <a:noFill/>
        </p:spPr>
        <p:txBody>
          <a:bodyPr wrap="none" rtlCol="0">
            <a:spAutoFit/>
          </a:bodyPr>
          <a:lstStyle/>
          <a:p>
            <a:r>
              <a:rPr lang="en-US" dirty="0">
                <a:latin typeface="Arial Rounded MT Bold" panose="020F0704030504030204" pitchFamily="34" charset="0"/>
              </a:rPr>
              <a:t>Protection against </a:t>
            </a:r>
            <a:r>
              <a:rPr lang="en-US" sz="3200" b="1" dirty="0">
                <a:latin typeface="Arial Rounded MT Bold" panose="020F0704030504030204" pitchFamily="34" charset="0"/>
              </a:rPr>
              <a:t>all</a:t>
            </a:r>
            <a:r>
              <a:rPr lang="en-US" dirty="0">
                <a:latin typeface="Arial Rounded MT Bold" panose="020F0704030504030204" pitchFamily="34" charset="0"/>
              </a:rPr>
              <a:t> Signature-based attacks</a:t>
            </a:r>
          </a:p>
        </p:txBody>
      </p:sp>
      <p:grpSp>
        <p:nvGrpSpPr>
          <p:cNvPr id="152" name="Group 151">
            <a:extLst>
              <a:ext uri="{FF2B5EF4-FFF2-40B4-BE49-F238E27FC236}">
                <a16:creationId xmlns:a16="http://schemas.microsoft.com/office/drawing/2014/main" id="{46686B95-056E-1F3D-A5CF-17021929BDC8}"/>
              </a:ext>
            </a:extLst>
          </p:cNvPr>
          <p:cNvGrpSpPr/>
          <p:nvPr/>
        </p:nvGrpSpPr>
        <p:grpSpPr>
          <a:xfrm>
            <a:off x="3071147" y="1447800"/>
            <a:ext cx="6049704" cy="1979270"/>
            <a:chOff x="3541852" y="4074289"/>
            <a:chExt cx="6049704" cy="1979270"/>
          </a:xfrm>
        </p:grpSpPr>
        <p:sp>
          <p:nvSpPr>
            <p:cNvPr id="153" name="Rectangle: Rounded Corners 152">
              <a:extLst>
                <a:ext uri="{FF2B5EF4-FFF2-40B4-BE49-F238E27FC236}">
                  <a16:creationId xmlns:a16="http://schemas.microsoft.com/office/drawing/2014/main" id="{ABD4BEBA-40E0-D121-7A1B-04BA15BB0AA5}"/>
                </a:ext>
              </a:extLst>
            </p:cNvPr>
            <p:cNvSpPr/>
            <p:nvPr/>
          </p:nvSpPr>
          <p:spPr>
            <a:xfrm>
              <a:off x="3541853" y="4074289"/>
              <a:ext cx="5243332" cy="197927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Rounded Corners 153">
              <a:extLst>
                <a:ext uri="{FF2B5EF4-FFF2-40B4-BE49-F238E27FC236}">
                  <a16:creationId xmlns:a16="http://schemas.microsoft.com/office/drawing/2014/main" id="{96741577-BCF7-01F7-40EB-7CE4BB5D6D44}"/>
                </a:ext>
              </a:extLst>
            </p:cNvPr>
            <p:cNvSpPr/>
            <p:nvPr/>
          </p:nvSpPr>
          <p:spPr>
            <a:xfrm>
              <a:off x="4479404" y="4074289"/>
              <a:ext cx="4305782" cy="197927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Rounded Corners 154">
              <a:extLst>
                <a:ext uri="{FF2B5EF4-FFF2-40B4-BE49-F238E27FC236}">
                  <a16:creationId xmlns:a16="http://schemas.microsoft.com/office/drawing/2014/main" id="{F83BEB6B-302D-DBEE-F997-E6B1A222785D}"/>
                </a:ext>
              </a:extLst>
            </p:cNvPr>
            <p:cNvSpPr/>
            <p:nvPr/>
          </p:nvSpPr>
          <p:spPr>
            <a:xfrm>
              <a:off x="5497974" y="4074289"/>
              <a:ext cx="3287212" cy="197927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57B87691-4774-B243-2455-15B5FBC3E9A4}"/>
                </a:ext>
              </a:extLst>
            </p:cNvPr>
            <p:cNvSpPr txBox="1"/>
            <p:nvPr/>
          </p:nvSpPr>
          <p:spPr>
            <a:xfrm>
              <a:off x="3856405" y="4863869"/>
              <a:ext cx="622998" cy="400110"/>
            </a:xfrm>
            <a:prstGeom prst="rect">
              <a:avLst/>
            </a:prstGeom>
            <a:noFill/>
          </p:spPr>
          <p:txBody>
            <a:bodyPr wrap="square" rtlCol="0">
              <a:spAutoFit/>
            </a:bodyPr>
            <a:lstStyle/>
            <a:p>
              <a:r>
                <a:rPr lang="en-US" sz="2000" dirty="0">
                  <a:latin typeface="Arial Rounded MT Bold" panose="020F0704030504030204" pitchFamily="34" charset="0"/>
                  <a:cs typeface="Arial" panose="020B0604020202020204" pitchFamily="34" charset="0"/>
                </a:rPr>
                <a:t>IP</a:t>
              </a:r>
            </a:p>
          </p:txBody>
        </p:sp>
        <p:sp>
          <p:nvSpPr>
            <p:cNvPr id="157" name="TextBox 156">
              <a:extLst>
                <a:ext uri="{FF2B5EF4-FFF2-40B4-BE49-F238E27FC236}">
                  <a16:creationId xmlns:a16="http://schemas.microsoft.com/office/drawing/2014/main" id="{D6A36F83-A282-ED3B-3131-F13B04B684B8}"/>
                </a:ext>
              </a:extLst>
            </p:cNvPr>
            <p:cNvSpPr txBox="1"/>
            <p:nvPr/>
          </p:nvSpPr>
          <p:spPr>
            <a:xfrm>
              <a:off x="4627006" y="4863869"/>
              <a:ext cx="723365" cy="400110"/>
            </a:xfrm>
            <a:prstGeom prst="rect">
              <a:avLst/>
            </a:prstGeom>
            <a:noFill/>
          </p:spPr>
          <p:txBody>
            <a:bodyPr wrap="square" rtlCol="0">
              <a:spAutoFit/>
            </a:bodyPr>
            <a:lstStyle/>
            <a:p>
              <a:r>
                <a:rPr lang="en-US" sz="2000" dirty="0">
                  <a:latin typeface="Arial Rounded MT Bold" panose="020F0704030504030204" pitchFamily="34" charset="0"/>
                  <a:cs typeface="Arial" panose="020B0604020202020204" pitchFamily="34" charset="0"/>
                </a:rPr>
                <a:t>TCP</a:t>
              </a:r>
            </a:p>
          </p:txBody>
        </p:sp>
        <p:sp>
          <p:nvSpPr>
            <p:cNvPr id="158" name="Rectangle: Rounded Corners 157">
              <a:extLst>
                <a:ext uri="{FF2B5EF4-FFF2-40B4-BE49-F238E27FC236}">
                  <a16:creationId xmlns:a16="http://schemas.microsoft.com/office/drawing/2014/main" id="{6D544E72-27DD-06E8-EF86-4265335BF54B}"/>
                </a:ext>
              </a:extLst>
            </p:cNvPr>
            <p:cNvSpPr/>
            <p:nvPr/>
          </p:nvSpPr>
          <p:spPr>
            <a:xfrm>
              <a:off x="6595640" y="4074289"/>
              <a:ext cx="2808765" cy="197927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8D500FB2-9ABE-F032-9893-40CB80D74FC3}"/>
                </a:ext>
              </a:extLst>
            </p:cNvPr>
            <p:cNvSpPr txBox="1"/>
            <p:nvPr/>
          </p:nvSpPr>
          <p:spPr>
            <a:xfrm>
              <a:off x="5685125" y="4863869"/>
              <a:ext cx="910515" cy="400110"/>
            </a:xfrm>
            <a:prstGeom prst="rect">
              <a:avLst/>
            </a:prstGeom>
            <a:noFill/>
          </p:spPr>
          <p:txBody>
            <a:bodyPr wrap="square" rtlCol="0">
              <a:spAutoFit/>
            </a:bodyPr>
            <a:lstStyle/>
            <a:p>
              <a:r>
                <a:rPr lang="en-US" sz="2000" dirty="0">
                  <a:latin typeface="Arial Rounded MT Bold" panose="020F0704030504030204" pitchFamily="34" charset="0"/>
                  <a:cs typeface="Arial" panose="020B0604020202020204" pitchFamily="34" charset="0"/>
                </a:rPr>
                <a:t>HTTP</a:t>
              </a:r>
            </a:p>
          </p:txBody>
        </p:sp>
        <p:sp>
          <p:nvSpPr>
            <p:cNvPr id="160" name="TextBox 159">
              <a:extLst>
                <a:ext uri="{FF2B5EF4-FFF2-40B4-BE49-F238E27FC236}">
                  <a16:creationId xmlns:a16="http://schemas.microsoft.com/office/drawing/2014/main" id="{3FB95261-D0A6-A7D5-7A34-BDF8A75E7906}"/>
                </a:ext>
              </a:extLst>
            </p:cNvPr>
            <p:cNvSpPr txBox="1"/>
            <p:nvPr/>
          </p:nvSpPr>
          <p:spPr>
            <a:xfrm>
              <a:off x="6782791" y="4863869"/>
              <a:ext cx="2808765" cy="400110"/>
            </a:xfrm>
            <a:prstGeom prst="rect">
              <a:avLst/>
            </a:prstGeom>
            <a:noFill/>
          </p:spPr>
          <p:txBody>
            <a:bodyPr wrap="square" rtlCol="0">
              <a:spAutoFit/>
            </a:bodyPr>
            <a:lstStyle/>
            <a:p>
              <a:r>
                <a:rPr lang="en-US" sz="2000" dirty="0">
                  <a:latin typeface="Arial Rounded MT Bold" panose="020F0704030504030204" pitchFamily="34" charset="0"/>
                  <a:cs typeface="Arial" panose="020B0604020202020204" pitchFamily="34" charset="0"/>
                </a:rPr>
                <a:t>Application Data</a:t>
              </a:r>
            </a:p>
          </p:txBody>
        </p:sp>
        <p:cxnSp>
          <p:nvCxnSpPr>
            <p:cNvPr id="161" name="Straight Connector 160">
              <a:extLst>
                <a:ext uri="{FF2B5EF4-FFF2-40B4-BE49-F238E27FC236}">
                  <a16:creationId xmlns:a16="http://schemas.microsoft.com/office/drawing/2014/main" id="{D6D4F8D9-031D-3DF3-C41E-6105D14C0FB2}"/>
                </a:ext>
              </a:extLst>
            </p:cNvPr>
            <p:cNvCxnSpPr/>
            <p:nvPr/>
          </p:nvCxnSpPr>
          <p:spPr>
            <a:xfrm>
              <a:off x="3856405" y="5359078"/>
              <a:ext cx="1493966" cy="0"/>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2C6A4441-A09E-C0F8-27C4-0E489F1797E6}"/>
                </a:ext>
              </a:extLst>
            </p:cNvPr>
            <p:cNvCxnSpPr/>
            <p:nvPr/>
          </p:nvCxnSpPr>
          <p:spPr>
            <a:xfrm flipV="1">
              <a:off x="5350371" y="5224272"/>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29D68796-0076-6B30-2875-0AEB3218112E}"/>
                </a:ext>
              </a:extLst>
            </p:cNvPr>
            <p:cNvCxnSpPr/>
            <p:nvPr/>
          </p:nvCxnSpPr>
          <p:spPr>
            <a:xfrm flipV="1">
              <a:off x="3860584" y="5224272"/>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A03B2692-0FFD-8286-6D31-45CA14D45D19}"/>
                </a:ext>
              </a:extLst>
            </p:cNvPr>
            <p:cNvCxnSpPr/>
            <p:nvPr/>
          </p:nvCxnSpPr>
          <p:spPr>
            <a:xfrm>
              <a:off x="3856405" y="4708838"/>
              <a:ext cx="5120640" cy="0"/>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F1597EF0-2EB9-B325-4562-4A23C073E98B}"/>
                </a:ext>
              </a:extLst>
            </p:cNvPr>
            <p:cNvCxnSpPr/>
            <p:nvPr/>
          </p:nvCxnSpPr>
          <p:spPr>
            <a:xfrm flipV="1">
              <a:off x="3856405" y="4708838"/>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431B6A10-4463-C80D-8932-720F34C2A6F6}"/>
                </a:ext>
              </a:extLst>
            </p:cNvPr>
            <p:cNvCxnSpPr/>
            <p:nvPr/>
          </p:nvCxnSpPr>
          <p:spPr>
            <a:xfrm flipV="1">
              <a:off x="8977045" y="4708838"/>
              <a:ext cx="0" cy="137160"/>
            </a:xfrm>
            <a:prstGeom prst="line">
              <a:avLst/>
            </a:prstGeom>
          </p:spPr>
          <p:style>
            <a:lnRef idx="1">
              <a:schemeClr val="dk1"/>
            </a:lnRef>
            <a:fillRef idx="0">
              <a:schemeClr val="dk1"/>
            </a:fillRef>
            <a:effectRef idx="0">
              <a:schemeClr val="dk1"/>
            </a:effectRef>
            <a:fontRef idx="minor">
              <a:schemeClr val="tx1"/>
            </a:fontRef>
          </p:style>
        </p:cxnSp>
        <p:sp>
          <p:nvSpPr>
            <p:cNvPr id="167" name="TextBox 166">
              <a:extLst>
                <a:ext uri="{FF2B5EF4-FFF2-40B4-BE49-F238E27FC236}">
                  <a16:creationId xmlns:a16="http://schemas.microsoft.com/office/drawing/2014/main" id="{D4C5F845-81A6-94DC-A54D-027FDA712B4E}"/>
                </a:ext>
              </a:extLst>
            </p:cNvPr>
            <p:cNvSpPr txBox="1"/>
            <p:nvPr/>
          </p:nvSpPr>
          <p:spPr>
            <a:xfrm>
              <a:off x="3541852" y="5384891"/>
              <a:ext cx="262469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Traditional Packet Analysis</a:t>
              </a:r>
            </a:p>
          </p:txBody>
        </p:sp>
        <p:sp>
          <p:nvSpPr>
            <p:cNvPr id="168" name="TextBox 167">
              <a:extLst>
                <a:ext uri="{FF2B5EF4-FFF2-40B4-BE49-F238E27FC236}">
                  <a16:creationId xmlns:a16="http://schemas.microsoft.com/office/drawing/2014/main" id="{27BAAAC7-49DE-D216-CDBE-4F89AAD95183}"/>
                </a:ext>
              </a:extLst>
            </p:cNvPr>
            <p:cNvSpPr txBox="1"/>
            <p:nvPr/>
          </p:nvSpPr>
          <p:spPr>
            <a:xfrm>
              <a:off x="5162950" y="4317169"/>
              <a:ext cx="235032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Deep Packet Inspection</a:t>
              </a:r>
            </a:p>
          </p:txBody>
        </p:sp>
      </p:grpSp>
    </p:spTree>
    <p:extLst>
      <p:ext uri="{BB962C8B-B14F-4D97-AF65-F5344CB8AC3E}">
        <p14:creationId xmlns:p14="http://schemas.microsoft.com/office/powerpoint/2010/main" val="290545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C699A-25F2-796F-2425-46BF2046BA66}"/>
              </a:ext>
            </a:extLst>
          </p:cNvPr>
          <p:cNvSpPr txBox="1"/>
          <p:nvPr/>
        </p:nvSpPr>
        <p:spPr>
          <a:xfrm>
            <a:off x="3330031" y="4043192"/>
            <a:ext cx="5561779" cy="584775"/>
          </a:xfrm>
          <a:prstGeom prst="rect">
            <a:avLst/>
          </a:prstGeom>
          <a:noFill/>
        </p:spPr>
        <p:txBody>
          <a:bodyPr wrap="none" rtlCol="0">
            <a:spAutoFit/>
          </a:bodyPr>
          <a:lstStyle/>
          <a:p>
            <a:r>
              <a:rPr lang="en-US" dirty="0">
                <a:latin typeface="Arial Rounded MT Bold" panose="020F0704030504030204" pitchFamily="34" charset="0"/>
              </a:rPr>
              <a:t>lower </a:t>
            </a:r>
            <a:r>
              <a:rPr lang="en-US" sz="3200" dirty="0">
                <a:latin typeface="Arial Rounded MT Bold" panose="020F0704030504030204" pitchFamily="34" charset="0"/>
              </a:rPr>
              <a:t>capital</a:t>
            </a:r>
            <a:r>
              <a:rPr lang="en-US" dirty="0">
                <a:latin typeface="Arial Rounded MT Bold" panose="020F0704030504030204" pitchFamily="34" charset="0"/>
              </a:rPr>
              <a:t> cost for </a:t>
            </a:r>
            <a:r>
              <a:rPr lang="en-US" sz="3200" dirty="0">
                <a:latin typeface="Arial Rounded MT Bold" panose="020F0704030504030204" pitchFamily="34" charset="0"/>
              </a:rPr>
              <a:t>same</a:t>
            </a:r>
            <a:r>
              <a:rPr lang="en-US" dirty="0">
                <a:latin typeface="Arial Rounded MT Bold" panose="020F0704030504030204" pitchFamily="34" charset="0"/>
              </a:rPr>
              <a:t> throughput</a:t>
            </a:r>
          </a:p>
        </p:txBody>
      </p:sp>
      <p:grpSp>
        <p:nvGrpSpPr>
          <p:cNvPr id="60" name="Group 59">
            <a:extLst>
              <a:ext uri="{FF2B5EF4-FFF2-40B4-BE49-F238E27FC236}">
                <a16:creationId xmlns:a16="http://schemas.microsoft.com/office/drawing/2014/main" id="{C52CCFB6-9569-B515-4CE6-55427BF4FDE0}"/>
              </a:ext>
            </a:extLst>
          </p:cNvPr>
          <p:cNvGrpSpPr/>
          <p:nvPr/>
        </p:nvGrpSpPr>
        <p:grpSpPr>
          <a:xfrm>
            <a:off x="3549950" y="1045548"/>
            <a:ext cx="5499145" cy="3538519"/>
            <a:chOff x="3549950" y="1045548"/>
            <a:chExt cx="5499145" cy="3538519"/>
          </a:xfrm>
        </p:grpSpPr>
        <p:grpSp>
          <p:nvGrpSpPr>
            <p:cNvPr id="6" name="Group 5">
              <a:extLst>
                <a:ext uri="{FF2B5EF4-FFF2-40B4-BE49-F238E27FC236}">
                  <a16:creationId xmlns:a16="http://schemas.microsoft.com/office/drawing/2014/main" id="{BF70D1E1-BCCF-2280-3DA7-ABA104F5BF68}"/>
                </a:ext>
              </a:extLst>
            </p:cNvPr>
            <p:cNvGrpSpPr/>
            <p:nvPr/>
          </p:nvGrpSpPr>
          <p:grpSpPr>
            <a:xfrm>
              <a:off x="3549950" y="1447800"/>
              <a:ext cx="2060293" cy="2383420"/>
              <a:chOff x="3549950" y="1447800"/>
              <a:chExt cx="2060293" cy="2383420"/>
            </a:xfrm>
          </p:grpSpPr>
          <p:sp>
            <p:nvSpPr>
              <p:cNvPr id="2" name="Arrow: Down 1">
                <a:extLst>
                  <a:ext uri="{FF2B5EF4-FFF2-40B4-BE49-F238E27FC236}">
                    <a16:creationId xmlns:a16="http://schemas.microsoft.com/office/drawing/2014/main" id="{C48DC4C8-D7C5-A185-C90C-F6A1BD29D066}"/>
                  </a:ext>
                </a:extLst>
              </p:cNvPr>
              <p:cNvSpPr/>
              <p:nvPr/>
            </p:nvSpPr>
            <p:spPr>
              <a:xfrm>
                <a:off x="3549950" y="1447800"/>
                <a:ext cx="2060293" cy="2383420"/>
              </a:xfrm>
              <a:prstGeom prst="downArrow">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Dollar with solid fill">
                <a:extLst>
                  <a:ext uri="{FF2B5EF4-FFF2-40B4-BE49-F238E27FC236}">
                    <a16:creationId xmlns:a16="http://schemas.microsoft.com/office/drawing/2014/main" id="{D6BE6013-7BFE-9F02-A489-B70A104040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2897" y="2182310"/>
                <a:ext cx="914400" cy="914400"/>
              </a:xfrm>
              <a:prstGeom prst="rect">
                <a:avLst/>
              </a:prstGeom>
              <a:effectLst>
                <a:outerShdw blurRad="76200" dir="18900000" sy="23000" kx="-1200000" algn="bl" rotWithShape="0">
                  <a:prstClr val="black">
                    <a:alpha val="20000"/>
                  </a:prstClr>
                </a:outerShdw>
              </a:effectLst>
            </p:spPr>
          </p:pic>
          <p:cxnSp>
            <p:nvCxnSpPr>
              <p:cNvPr id="7" name="Straight Connector 6">
                <a:extLst>
                  <a:ext uri="{FF2B5EF4-FFF2-40B4-BE49-F238E27FC236}">
                    <a16:creationId xmlns:a16="http://schemas.microsoft.com/office/drawing/2014/main" id="{9614C2F0-D665-0791-3DF8-72B1847EC2AF}"/>
                  </a:ext>
                </a:extLst>
              </p:cNvPr>
              <p:cNvCxnSpPr/>
              <p:nvPr/>
            </p:nvCxnSpPr>
            <p:spPr>
              <a:xfrm flipV="1">
                <a:off x="4073367" y="1792605"/>
                <a:ext cx="102679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0EB0716-B229-8AC2-23D8-6159D42CC76B}"/>
                  </a:ext>
                </a:extLst>
              </p:cNvPr>
              <p:cNvSpPr/>
              <p:nvPr/>
            </p:nvSpPr>
            <p:spPr>
              <a:xfrm>
                <a:off x="4168617" y="1540628"/>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589AB43-FD8E-08C4-E8B1-54D5EF464708}"/>
                  </a:ext>
                </a:extLst>
              </p:cNvPr>
              <p:cNvSpPr/>
              <p:nvPr/>
            </p:nvSpPr>
            <p:spPr>
              <a:xfrm>
                <a:off x="4332447" y="1543921"/>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3601209-826D-04AB-6B3C-71422CBC5F88}"/>
                  </a:ext>
                </a:extLst>
              </p:cNvPr>
              <p:cNvSpPr/>
              <p:nvPr/>
            </p:nvSpPr>
            <p:spPr>
              <a:xfrm>
                <a:off x="4473417" y="1544438"/>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D6EBFB9-1059-6081-CDC1-D3FA400D8F7C}"/>
                  </a:ext>
                </a:extLst>
              </p:cNvPr>
              <p:cNvSpPr/>
              <p:nvPr/>
            </p:nvSpPr>
            <p:spPr>
              <a:xfrm>
                <a:off x="4624750" y="1540626"/>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FF1EF11-8924-0EE0-DFB5-8CF0B21D47E7}"/>
                  </a:ext>
                </a:extLst>
              </p:cNvPr>
              <p:cNvSpPr/>
              <p:nvPr/>
            </p:nvSpPr>
            <p:spPr>
              <a:xfrm>
                <a:off x="4776083" y="1540627"/>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17BDFBF-8D27-2959-16E9-DCAD3DE4EC5B}"/>
                  </a:ext>
                </a:extLst>
              </p:cNvPr>
              <p:cNvSpPr/>
              <p:nvPr/>
            </p:nvSpPr>
            <p:spPr>
              <a:xfrm>
                <a:off x="4920634" y="1540626"/>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a:extLst>
                <a:ext uri="{FF2B5EF4-FFF2-40B4-BE49-F238E27FC236}">
                  <a16:creationId xmlns:a16="http://schemas.microsoft.com/office/drawing/2014/main" id="{3E0C6267-7B4F-F68D-0091-61BE4D1C6D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576" y="1045548"/>
              <a:ext cx="3538519" cy="3538519"/>
            </a:xfrm>
            <a:prstGeom prst="rect">
              <a:avLst/>
            </a:prstGeom>
          </p:spPr>
        </p:pic>
      </p:grpSp>
      <p:sp>
        <p:nvSpPr>
          <p:cNvPr id="4" name="Title 1">
            <a:extLst>
              <a:ext uri="{FF2B5EF4-FFF2-40B4-BE49-F238E27FC236}">
                <a16:creationId xmlns:a16="http://schemas.microsoft.com/office/drawing/2014/main" id="{986F12B5-2175-DF53-4050-2D586A1D755F}"/>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grpSp>
        <p:nvGrpSpPr>
          <p:cNvPr id="73" name="Group 72">
            <a:extLst>
              <a:ext uri="{FF2B5EF4-FFF2-40B4-BE49-F238E27FC236}">
                <a16:creationId xmlns:a16="http://schemas.microsoft.com/office/drawing/2014/main" id="{BEAEBFCB-804B-0BB5-5BF7-A4716277A9ED}"/>
              </a:ext>
            </a:extLst>
          </p:cNvPr>
          <p:cNvGrpSpPr/>
          <p:nvPr/>
        </p:nvGrpSpPr>
        <p:grpSpPr>
          <a:xfrm>
            <a:off x="798068" y="5234715"/>
            <a:ext cx="3306504" cy="1081783"/>
            <a:chOff x="3541852" y="4074289"/>
            <a:chExt cx="6049704" cy="1979270"/>
          </a:xfrm>
        </p:grpSpPr>
        <p:sp>
          <p:nvSpPr>
            <p:cNvPr id="74" name="Rectangle: Rounded Corners 73">
              <a:extLst>
                <a:ext uri="{FF2B5EF4-FFF2-40B4-BE49-F238E27FC236}">
                  <a16:creationId xmlns:a16="http://schemas.microsoft.com/office/drawing/2014/main" id="{77176056-AFEC-24FB-D19F-3C8FACBFB00A}"/>
                </a:ext>
              </a:extLst>
            </p:cNvPr>
            <p:cNvSpPr/>
            <p:nvPr/>
          </p:nvSpPr>
          <p:spPr>
            <a:xfrm>
              <a:off x="3541853" y="4074289"/>
              <a:ext cx="5243332" cy="197927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extLst>
                <a:ext uri="{FF2B5EF4-FFF2-40B4-BE49-F238E27FC236}">
                  <a16:creationId xmlns:a16="http://schemas.microsoft.com/office/drawing/2014/main" id="{10EC47EF-2CD5-C554-B622-BFABAF8A6849}"/>
                </a:ext>
              </a:extLst>
            </p:cNvPr>
            <p:cNvSpPr/>
            <p:nvPr/>
          </p:nvSpPr>
          <p:spPr>
            <a:xfrm>
              <a:off x="4479404" y="4074289"/>
              <a:ext cx="4305782" cy="197927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B3DBF394-F466-8762-2FA5-4775F26009DB}"/>
                </a:ext>
              </a:extLst>
            </p:cNvPr>
            <p:cNvSpPr/>
            <p:nvPr/>
          </p:nvSpPr>
          <p:spPr>
            <a:xfrm>
              <a:off x="5497974" y="4074289"/>
              <a:ext cx="3287212" cy="197927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E7123023-270A-B45A-7BF4-A5B25156A0D9}"/>
                </a:ext>
              </a:extLst>
            </p:cNvPr>
            <p:cNvSpPr txBox="1"/>
            <p:nvPr/>
          </p:nvSpPr>
          <p:spPr>
            <a:xfrm>
              <a:off x="3856405" y="4863869"/>
              <a:ext cx="622997"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IP</a:t>
              </a:r>
            </a:p>
          </p:txBody>
        </p:sp>
        <p:sp>
          <p:nvSpPr>
            <p:cNvPr id="78" name="TextBox 77">
              <a:extLst>
                <a:ext uri="{FF2B5EF4-FFF2-40B4-BE49-F238E27FC236}">
                  <a16:creationId xmlns:a16="http://schemas.microsoft.com/office/drawing/2014/main" id="{AF6AF256-D0D7-4CE2-365A-C10A4612D602}"/>
                </a:ext>
              </a:extLst>
            </p:cNvPr>
            <p:cNvSpPr txBox="1"/>
            <p:nvPr/>
          </p:nvSpPr>
          <p:spPr>
            <a:xfrm>
              <a:off x="4627006" y="4863869"/>
              <a:ext cx="723366"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TCP</a:t>
              </a:r>
            </a:p>
          </p:txBody>
        </p:sp>
        <p:sp>
          <p:nvSpPr>
            <p:cNvPr id="79" name="Rectangle: Rounded Corners 78">
              <a:extLst>
                <a:ext uri="{FF2B5EF4-FFF2-40B4-BE49-F238E27FC236}">
                  <a16:creationId xmlns:a16="http://schemas.microsoft.com/office/drawing/2014/main" id="{36FE76D2-43B5-A4A4-E9A3-CF2C5ECD1DC9}"/>
                </a:ext>
              </a:extLst>
            </p:cNvPr>
            <p:cNvSpPr/>
            <p:nvPr/>
          </p:nvSpPr>
          <p:spPr>
            <a:xfrm>
              <a:off x="6595640" y="4074289"/>
              <a:ext cx="2808765" cy="197927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242EEF99-D02A-AF25-99FA-572BDEFFA862}"/>
                </a:ext>
              </a:extLst>
            </p:cNvPr>
            <p:cNvSpPr txBox="1"/>
            <p:nvPr/>
          </p:nvSpPr>
          <p:spPr>
            <a:xfrm>
              <a:off x="5685124" y="4863869"/>
              <a:ext cx="910515"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HTTP</a:t>
              </a:r>
            </a:p>
          </p:txBody>
        </p:sp>
        <p:sp>
          <p:nvSpPr>
            <p:cNvPr id="81" name="TextBox 80">
              <a:extLst>
                <a:ext uri="{FF2B5EF4-FFF2-40B4-BE49-F238E27FC236}">
                  <a16:creationId xmlns:a16="http://schemas.microsoft.com/office/drawing/2014/main" id="{F92FC041-F769-433C-E989-CDCD527D3897}"/>
                </a:ext>
              </a:extLst>
            </p:cNvPr>
            <p:cNvSpPr txBox="1"/>
            <p:nvPr/>
          </p:nvSpPr>
          <p:spPr>
            <a:xfrm>
              <a:off x="6782792" y="4863869"/>
              <a:ext cx="2808764"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Application Data</a:t>
              </a:r>
            </a:p>
          </p:txBody>
        </p:sp>
        <p:cxnSp>
          <p:nvCxnSpPr>
            <p:cNvPr id="82" name="Straight Connector 81">
              <a:extLst>
                <a:ext uri="{FF2B5EF4-FFF2-40B4-BE49-F238E27FC236}">
                  <a16:creationId xmlns:a16="http://schemas.microsoft.com/office/drawing/2014/main" id="{E528D55F-D0C1-8426-72A6-173FF3D13B44}"/>
                </a:ext>
              </a:extLst>
            </p:cNvPr>
            <p:cNvCxnSpPr/>
            <p:nvPr/>
          </p:nvCxnSpPr>
          <p:spPr>
            <a:xfrm>
              <a:off x="3856405" y="5359078"/>
              <a:ext cx="1493966" cy="0"/>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AC5F7A57-E5B1-BFDA-F977-B47FAC69BCBF}"/>
                </a:ext>
              </a:extLst>
            </p:cNvPr>
            <p:cNvCxnSpPr/>
            <p:nvPr/>
          </p:nvCxnSpPr>
          <p:spPr>
            <a:xfrm flipV="1">
              <a:off x="5350371" y="5224272"/>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FE812B5-4D06-9E2F-E66F-D0A9293DB22D}"/>
                </a:ext>
              </a:extLst>
            </p:cNvPr>
            <p:cNvCxnSpPr/>
            <p:nvPr/>
          </p:nvCxnSpPr>
          <p:spPr>
            <a:xfrm flipV="1">
              <a:off x="3860584" y="5224272"/>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49213B56-316E-3187-06F3-38E94589F52F}"/>
                </a:ext>
              </a:extLst>
            </p:cNvPr>
            <p:cNvCxnSpPr/>
            <p:nvPr/>
          </p:nvCxnSpPr>
          <p:spPr>
            <a:xfrm>
              <a:off x="3856405" y="4708838"/>
              <a:ext cx="5120640" cy="0"/>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072D018E-BB94-418D-ECBA-1AF671DFCA62}"/>
                </a:ext>
              </a:extLst>
            </p:cNvPr>
            <p:cNvCxnSpPr/>
            <p:nvPr/>
          </p:nvCxnSpPr>
          <p:spPr>
            <a:xfrm flipV="1">
              <a:off x="3856405" y="4708838"/>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C308120-9E02-A06D-1298-A689AD286A53}"/>
                </a:ext>
              </a:extLst>
            </p:cNvPr>
            <p:cNvCxnSpPr/>
            <p:nvPr/>
          </p:nvCxnSpPr>
          <p:spPr>
            <a:xfrm flipV="1">
              <a:off x="8977045" y="4708838"/>
              <a:ext cx="0" cy="137160"/>
            </a:xfrm>
            <a:prstGeom prst="line">
              <a:avLst/>
            </a:prstGeom>
          </p:spPr>
          <p:style>
            <a:lnRef idx="1">
              <a:schemeClr val="dk1"/>
            </a:lnRef>
            <a:fillRef idx="0">
              <a:schemeClr val="dk1"/>
            </a:fillRef>
            <a:effectRef idx="0">
              <a:schemeClr val="dk1"/>
            </a:effectRef>
            <a:fontRef idx="minor">
              <a:schemeClr val="tx1"/>
            </a:fontRef>
          </p:style>
        </p:cxnSp>
        <p:sp>
          <p:nvSpPr>
            <p:cNvPr id="88" name="TextBox 87">
              <a:extLst>
                <a:ext uri="{FF2B5EF4-FFF2-40B4-BE49-F238E27FC236}">
                  <a16:creationId xmlns:a16="http://schemas.microsoft.com/office/drawing/2014/main" id="{0E2BA1C3-684A-E9E6-2544-CAA5119DA0D3}"/>
                </a:ext>
              </a:extLst>
            </p:cNvPr>
            <p:cNvSpPr txBox="1"/>
            <p:nvPr/>
          </p:nvSpPr>
          <p:spPr>
            <a:xfrm>
              <a:off x="3541852" y="5384891"/>
              <a:ext cx="2302925" cy="366028"/>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Traditional Packet Analysis</a:t>
              </a:r>
            </a:p>
          </p:txBody>
        </p:sp>
        <p:sp>
          <p:nvSpPr>
            <p:cNvPr id="89" name="TextBox 88">
              <a:extLst>
                <a:ext uri="{FF2B5EF4-FFF2-40B4-BE49-F238E27FC236}">
                  <a16:creationId xmlns:a16="http://schemas.microsoft.com/office/drawing/2014/main" id="{840F6635-1D28-7AE0-DC94-F48D61EE4D8E}"/>
                </a:ext>
              </a:extLst>
            </p:cNvPr>
            <p:cNvSpPr txBox="1"/>
            <p:nvPr/>
          </p:nvSpPr>
          <p:spPr>
            <a:xfrm>
              <a:off x="5384271" y="4426309"/>
              <a:ext cx="1830726" cy="337872"/>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Deep Packet Inspection</a:t>
              </a:r>
            </a:p>
          </p:txBody>
        </p:sp>
      </p:grpSp>
    </p:spTree>
    <p:extLst>
      <p:ext uri="{BB962C8B-B14F-4D97-AF65-F5344CB8AC3E}">
        <p14:creationId xmlns:p14="http://schemas.microsoft.com/office/powerpoint/2010/main" val="1332373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C699A-25F2-796F-2425-46BF2046BA66}"/>
              </a:ext>
            </a:extLst>
          </p:cNvPr>
          <p:cNvSpPr txBox="1"/>
          <p:nvPr/>
        </p:nvSpPr>
        <p:spPr>
          <a:xfrm>
            <a:off x="2767548" y="4310141"/>
            <a:ext cx="6660221" cy="584775"/>
          </a:xfrm>
          <a:prstGeom prst="rect">
            <a:avLst/>
          </a:prstGeom>
          <a:noFill/>
        </p:spPr>
        <p:txBody>
          <a:bodyPr wrap="none" rtlCol="0">
            <a:spAutoFit/>
          </a:bodyPr>
          <a:lstStyle/>
          <a:p>
            <a:r>
              <a:rPr lang="en-US" dirty="0">
                <a:latin typeface="Arial Rounded MT Bold" panose="020F0704030504030204" pitchFamily="34" charset="0"/>
              </a:rPr>
              <a:t>lower </a:t>
            </a:r>
            <a:r>
              <a:rPr lang="en-US" sz="3200" dirty="0">
                <a:latin typeface="Arial Rounded MT Bold" panose="020F0704030504030204" pitchFamily="34" charset="0"/>
              </a:rPr>
              <a:t>operational</a:t>
            </a:r>
            <a:r>
              <a:rPr lang="en-US" dirty="0">
                <a:latin typeface="Arial Rounded MT Bold" panose="020F0704030504030204" pitchFamily="34" charset="0"/>
              </a:rPr>
              <a:t> cost for </a:t>
            </a:r>
            <a:r>
              <a:rPr lang="en-US" sz="3200" dirty="0">
                <a:latin typeface="Arial Rounded MT Bold" panose="020F0704030504030204" pitchFamily="34" charset="0"/>
              </a:rPr>
              <a:t>zero </a:t>
            </a:r>
            <a:r>
              <a:rPr lang="en-US" dirty="0">
                <a:latin typeface="Arial Rounded MT Bold" panose="020F0704030504030204" pitchFamily="34" charset="0"/>
              </a:rPr>
              <a:t>false positives</a:t>
            </a:r>
          </a:p>
        </p:txBody>
      </p:sp>
      <p:grpSp>
        <p:nvGrpSpPr>
          <p:cNvPr id="38" name="Group 37">
            <a:extLst>
              <a:ext uri="{FF2B5EF4-FFF2-40B4-BE49-F238E27FC236}">
                <a16:creationId xmlns:a16="http://schemas.microsoft.com/office/drawing/2014/main" id="{5955D026-FFEC-9856-3C55-5B87AAA7D227}"/>
              </a:ext>
            </a:extLst>
          </p:cNvPr>
          <p:cNvGrpSpPr/>
          <p:nvPr/>
        </p:nvGrpSpPr>
        <p:grpSpPr>
          <a:xfrm>
            <a:off x="4533915" y="743565"/>
            <a:ext cx="2891846" cy="3376153"/>
            <a:chOff x="4533915" y="743565"/>
            <a:chExt cx="2891846" cy="3376153"/>
          </a:xfrm>
        </p:grpSpPr>
        <p:grpSp>
          <p:nvGrpSpPr>
            <p:cNvPr id="25" name="Group 24">
              <a:extLst>
                <a:ext uri="{FF2B5EF4-FFF2-40B4-BE49-F238E27FC236}">
                  <a16:creationId xmlns:a16="http://schemas.microsoft.com/office/drawing/2014/main" id="{DF346A0B-74E6-A769-5A4B-26A2AA5405F0}"/>
                </a:ext>
              </a:extLst>
            </p:cNvPr>
            <p:cNvGrpSpPr/>
            <p:nvPr/>
          </p:nvGrpSpPr>
          <p:grpSpPr>
            <a:xfrm>
              <a:off x="4533915" y="1278166"/>
              <a:ext cx="1850954" cy="1850954"/>
              <a:chOff x="2531495" y="1433363"/>
              <a:chExt cx="1850954" cy="1850954"/>
            </a:xfrm>
          </p:grpSpPr>
          <p:pic>
            <p:nvPicPr>
              <p:cNvPr id="23" name="Picture 22" descr="Shape, arrow&#10;&#10;Description automatically generated">
                <a:extLst>
                  <a:ext uri="{FF2B5EF4-FFF2-40B4-BE49-F238E27FC236}">
                    <a16:creationId xmlns:a16="http://schemas.microsoft.com/office/drawing/2014/main" id="{6166C119-8C07-4CA8-65B4-8B927AF13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495" y="1433363"/>
                <a:ext cx="1850954" cy="1850954"/>
              </a:xfrm>
              <a:prstGeom prst="rect">
                <a:avLst/>
              </a:prstGeom>
            </p:spPr>
          </p:pic>
          <p:sp>
            <p:nvSpPr>
              <p:cNvPr id="24" name="Oval 23">
                <a:extLst>
                  <a:ext uri="{FF2B5EF4-FFF2-40B4-BE49-F238E27FC236}">
                    <a16:creationId xmlns:a16="http://schemas.microsoft.com/office/drawing/2014/main" id="{6593C4DD-98B9-6083-B23C-91D101FB5861}"/>
                  </a:ext>
                </a:extLst>
              </p:cNvPr>
              <p:cNvSpPr/>
              <p:nvPr/>
            </p:nvSpPr>
            <p:spPr>
              <a:xfrm>
                <a:off x="2907173" y="1820616"/>
                <a:ext cx="1097280" cy="10972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Graphic 18" descr="Wrench with solid fill">
              <a:extLst>
                <a:ext uri="{FF2B5EF4-FFF2-40B4-BE49-F238E27FC236}">
                  <a16:creationId xmlns:a16="http://schemas.microsoft.com/office/drawing/2014/main" id="{20BE3854-98DF-96EB-7A8D-9D0096D347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015469" y="1744151"/>
              <a:ext cx="2375567" cy="2375567"/>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16811937-7646-936D-8FFA-EA5B55D81C5B}"/>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6492"/>
                      </a14:imgEffect>
                    </a14:imgLayer>
                  </a14:imgProps>
                </a:ext>
                <a:ext uri="{28A0092B-C50C-407E-A947-70E740481C1C}">
                  <a14:useLocalDpi xmlns:a14="http://schemas.microsoft.com/office/drawing/2010/main" val="0"/>
                </a:ext>
              </a:extLst>
            </a:blip>
            <a:stretch>
              <a:fillRect/>
            </a:stretch>
          </p:blipFill>
          <p:spPr>
            <a:xfrm>
              <a:off x="5890573" y="743565"/>
              <a:ext cx="1535188" cy="1535188"/>
            </a:xfrm>
            <a:prstGeom prst="rect">
              <a:avLst/>
            </a:prstGeom>
          </p:spPr>
        </p:pic>
      </p:grpSp>
      <p:sp>
        <p:nvSpPr>
          <p:cNvPr id="2" name="Title 1">
            <a:extLst>
              <a:ext uri="{FF2B5EF4-FFF2-40B4-BE49-F238E27FC236}">
                <a16:creationId xmlns:a16="http://schemas.microsoft.com/office/drawing/2014/main" id="{F7514DE8-560B-EA6D-4220-8BDD48552286}"/>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grpSp>
        <p:nvGrpSpPr>
          <p:cNvPr id="39" name="Group 38">
            <a:extLst>
              <a:ext uri="{FF2B5EF4-FFF2-40B4-BE49-F238E27FC236}">
                <a16:creationId xmlns:a16="http://schemas.microsoft.com/office/drawing/2014/main" id="{8F908CBE-0BDB-58DF-BD8C-DA1D51488AC4}"/>
              </a:ext>
            </a:extLst>
          </p:cNvPr>
          <p:cNvGrpSpPr/>
          <p:nvPr/>
        </p:nvGrpSpPr>
        <p:grpSpPr>
          <a:xfrm>
            <a:off x="5253222" y="4917155"/>
            <a:ext cx="2809889" cy="1808071"/>
            <a:chOff x="3549950" y="1045548"/>
            <a:chExt cx="5499145" cy="3538519"/>
          </a:xfrm>
        </p:grpSpPr>
        <p:grpSp>
          <p:nvGrpSpPr>
            <p:cNvPr id="40" name="Group 39">
              <a:extLst>
                <a:ext uri="{FF2B5EF4-FFF2-40B4-BE49-F238E27FC236}">
                  <a16:creationId xmlns:a16="http://schemas.microsoft.com/office/drawing/2014/main" id="{CEC6264C-B291-0485-D00C-A5E0D3398875}"/>
                </a:ext>
              </a:extLst>
            </p:cNvPr>
            <p:cNvGrpSpPr/>
            <p:nvPr/>
          </p:nvGrpSpPr>
          <p:grpSpPr>
            <a:xfrm>
              <a:off x="3549950" y="1447800"/>
              <a:ext cx="2060293" cy="2383420"/>
              <a:chOff x="3549950" y="1447800"/>
              <a:chExt cx="2060293" cy="2383420"/>
            </a:xfrm>
          </p:grpSpPr>
          <p:sp>
            <p:nvSpPr>
              <p:cNvPr id="42" name="Arrow: Down 41">
                <a:extLst>
                  <a:ext uri="{FF2B5EF4-FFF2-40B4-BE49-F238E27FC236}">
                    <a16:creationId xmlns:a16="http://schemas.microsoft.com/office/drawing/2014/main" id="{8FDAD171-EF10-1BC3-8211-D4BB66C06677}"/>
                  </a:ext>
                </a:extLst>
              </p:cNvPr>
              <p:cNvSpPr/>
              <p:nvPr/>
            </p:nvSpPr>
            <p:spPr>
              <a:xfrm>
                <a:off x="3549950" y="1447800"/>
                <a:ext cx="2060293" cy="2383420"/>
              </a:xfrm>
              <a:prstGeom prst="downArrow">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Dollar with solid fill">
                <a:extLst>
                  <a:ext uri="{FF2B5EF4-FFF2-40B4-BE49-F238E27FC236}">
                    <a16:creationId xmlns:a16="http://schemas.microsoft.com/office/drawing/2014/main" id="{3887CDDD-7954-9C27-AA33-00AF0E0F1C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2897" y="2182310"/>
                <a:ext cx="914400" cy="914400"/>
              </a:xfrm>
              <a:prstGeom prst="rect">
                <a:avLst/>
              </a:prstGeom>
              <a:effectLst>
                <a:outerShdw blurRad="76200" dir="18900000" sy="23000" kx="-1200000" algn="bl" rotWithShape="0">
                  <a:prstClr val="black">
                    <a:alpha val="20000"/>
                  </a:prstClr>
                </a:outerShdw>
              </a:effectLst>
            </p:spPr>
          </p:pic>
          <p:cxnSp>
            <p:nvCxnSpPr>
              <p:cNvPr id="44" name="Straight Connector 43">
                <a:extLst>
                  <a:ext uri="{FF2B5EF4-FFF2-40B4-BE49-F238E27FC236}">
                    <a16:creationId xmlns:a16="http://schemas.microsoft.com/office/drawing/2014/main" id="{E3C9F4C8-204B-1354-99B5-65AD3EA53E6A}"/>
                  </a:ext>
                </a:extLst>
              </p:cNvPr>
              <p:cNvCxnSpPr/>
              <p:nvPr/>
            </p:nvCxnSpPr>
            <p:spPr>
              <a:xfrm flipV="1">
                <a:off x="4073367" y="1792605"/>
                <a:ext cx="102679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5542E506-9295-A5CC-8C15-6D720D066787}"/>
                  </a:ext>
                </a:extLst>
              </p:cNvPr>
              <p:cNvSpPr/>
              <p:nvPr/>
            </p:nvSpPr>
            <p:spPr>
              <a:xfrm>
                <a:off x="4168617" y="1540628"/>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4168AB86-8688-D8F1-C868-B4594B6F505B}"/>
                  </a:ext>
                </a:extLst>
              </p:cNvPr>
              <p:cNvSpPr/>
              <p:nvPr/>
            </p:nvSpPr>
            <p:spPr>
              <a:xfrm>
                <a:off x="4332447" y="1543921"/>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5EA19209-1BAD-AA6A-4BEA-DD86C0C0FF2F}"/>
                  </a:ext>
                </a:extLst>
              </p:cNvPr>
              <p:cNvSpPr/>
              <p:nvPr/>
            </p:nvSpPr>
            <p:spPr>
              <a:xfrm>
                <a:off x="4473417" y="1544438"/>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22A1842F-EB07-697C-FA84-80652D9F9389}"/>
                  </a:ext>
                </a:extLst>
              </p:cNvPr>
              <p:cNvSpPr/>
              <p:nvPr/>
            </p:nvSpPr>
            <p:spPr>
              <a:xfrm>
                <a:off x="4624750" y="1540626"/>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15A05D23-30F1-DD41-F912-02D58C08E4F9}"/>
                  </a:ext>
                </a:extLst>
              </p:cNvPr>
              <p:cNvSpPr/>
              <p:nvPr/>
            </p:nvSpPr>
            <p:spPr>
              <a:xfrm>
                <a:off x="4776083" y="1540627"/>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829D3502-E4CF-AAB7-3C2F-F8B5F02E926A}"/>
                  </a:ext>
                </a:extLst>
              </p:cNvPr>
              <p:cNvSpPr/>
              <p:nvPr/>
            </p:nvSpPr>
            <p:spPr>
              <a:xfrm>
                <a:off x="4920634" y="1540626"/>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0" descr="Icon&#10;&#10;Description automatically generated">
              <a:extLst>
                <a:ext uri="{FF2B5EF4-FFF2-40B4-BE49-F238E27FC236}">
                  <a16:creationId xmlns:a16="http://schemas.microsoft.com/office/drawing/2014/main" id="{2BEC3184-2192-8F4A-1646-F7EEE49470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10576" y="1045548"/>
              <a:ext cx="3538519" cy="3538519"/>
            </a:xfrm>
            <a:prstGeom prst="rect">
              <a:avLst/>
            </a:prstGeom>
          </p:spPr>
        </p:pic>
      </p:grpSp>
      <p:grpSp>
        <p:nvGrpSpPr>
          <p:cNvPr id="51" name="Group 50">
            <a:extLst>
              <a:ext uri="{FF2B5EF4-FFF2-40B4-BE49-F238E27FC236}">
                <a16:creationId xmlns:a16="http://schemas.microsoft.com/office/drawing/2014/main" id="{7256E6E8-B824-BF1D-E270-FA17CA6C8679}"/>
              </a:ext>
            </a:extLst>
          </p:cNvPr>
          <p:cNvGrpSpPr/>
          <p:nvPr/>
        </p:nvGrpSpPr>
        <p:grpSpPr>
          <a:xfrm>
            <a:off x="798068" y="5234715"/>
            <a:ext cx="3306504" cy="1081783"/>
            <a:chOff x="3541852" y="4074289"/>
            <a:chExt cx="6049704" cy="1979270"/>
          </a:xfrm>
        </p:grpSpPr>
        <p:sp>
          <p:nvSpPr>
            <p:cNvPr id="52" name="Rectangle: Rounded Corners 51">
              <a:extLst>
                <a:ext uri="{FF2B5EF4-FFF2-40B4-BE49-F238E27FC236}">
                  <a16:creationId xmlns:a16="http://schemas.microsoft.com/office/drawing/2014/main" id="{42EB3285-5D50-3F45-A542-331F942F1B64}"/>
                </a:ext>
              </a:extLst>
            </p:cNvPr>
            <p:cNvSpPr/>
            <p:nvPr/>
          </p:nvSpPr>
          <p:spPr>
            <a:xfrm>
              <a:off x="3541853" y="4074289"/>
              <a:ext cx="5243332" cy="197927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02942D5A-D024-48C4-430A-7B6DE58241C2}"/>
                </a:ext>
              </a:extLst>
            </p:cNvPr>
            <p:cNvSpPr/>
            <p:nvPr/>
          </p:nvSpPr>
          <p:spPr>
            <a:xfrm>
              <a:off x="4479404" y="4074289"/>
              <a:ext cx="4305782" cy="197927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9CFD1FB3-BE32-83C5-BF6B-68C596DF6D70}"/>
                </a:ext>
              </a:extLst>
            </p:cNvPr>
            <p:cNvSpPr/>
            <p:nvPr/>
          </p:nvSpPr>
          <p:spPr>
            <a:xfrm>
              <a:off x="5497974" y="4074289"/>
              <a:ext cx="3287212" cy="197927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E0095BA-09A3-D0CF-75E7-1F0B3B9F38FE}"/>
                </a:ext>
              </a:extLst>
            </p:cNvPr>
            <p:cNvSpPr txBox="1"/>
            <p:nvPr/>
          </p:nvSpPr>
          <p:spPr>
            <a:xfrm>
              <a:off x="3856405" y="4863869"/>
              <a:ext cx="622997"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IP</a:t>
              </a:r>
            </a:p>
          </p:txBody>
        </p:sp>
        <p:sp>
          <p:nvSpPr>
            <p:cNvPr id="56" name="TextBox 55">
              <a:extLst>
                <a:ext uri="{FF2B5EF4-FFF2-40B4-BE49-F238E27FC236}">
                  <a16:creationId xmlns:a16="http://schemas.microsoft.com/office/drawing/2014/main" id="{4ED103BF-AE60-689A-2479-72C50A379C1C}"/>
                </a:ext>
              </a:extLst>
            </p:cNvPr>
            <p:cNvSpPr txBox="1"/>
            <p:nvPr/>
          </p:nvSpPr>
          <p:spPr>
            <a:xfrm>
              <a:off x="4627006" y="4863869"/>
              <a:ext cx="723366"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TCP</a:t>
              </a:r>
            </a:p>
          </p:txBody>
        </p:sp>
        <p:sp>
          <p:nvSpPr>
            <p:cNvPr id="57" name="Rectangle: Rounded Corners 56">
              <a:extLst>
                <a:ext uri="{FF2B5EF4-FFF2-40B4-BE49-F238E27FC236}">
                  <a16:creationId xmlns:a16="http://schemas.microsoft.com/office/drawing/2014/main" id="{E1234CC4-711D-8752-F7F5-454EBA831400}"/>
                </a:ext>
              </a:extLst>
            </p:cNvPr>
            <p:cNvSpPr/>
            <p:nvPr/>
          </p:nvSpPr>
          <p:spPr>
            <a:xfrm>
              <a:off x="6595640" y="4074289"/>
              <a:ext cx="2808765" cy="197927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57020FB-02AC-CD39-3789-AA21E66000D1}"/>
                </a:ext>
              </a:extLst>
            </p:cNvPr>
            <p:cNvSpPr txBox="1"/>
            <p:nvPr/>
          </p:nvSpPr>
          <p:spPr>
            <a:xfrm>
              <a:off x="5685124" y="4863869"/>
              <a:ext cx="910515"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HTTP</a:t>
              </a:r>
            </a:p>
          </p:txBody>
        </p:sp>
        <p:sp>
          <p:nvSpPr>
            <p:cNvPr id="59" name="TextBox 58">
              <a:extLst>
                <a:ext uri="{FF2B5EF4-FFF2-40B4-BE49-F238E27FC236}">
                  <a16:creationId xmlns:a16="http://schemas.microsoft.com/office/drawing/2014/main" id="{11FD7A3F-9D23-2D60-375B-A32838ACB57C}"/>
                </a:ext>
              </a:extLst>
            </p:cNvPr>
            <p:cNvSpPr txBox="1"/>
            <p:nvPr/>
          </p:nvSpPr>
          <p:spPr>
            <a:xfrm>
              <a:off x="6782792" y="4863869"/>
              <a:ext cx="2808764"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Application Data</a:t>
              </a:r>
            </a:p>
          </p:txBody>
        </p:sp>
        <p:cxnSp>
          <p:nvCxnSpPr>
            <p:cNvPr id="60" name="Straight Connector 59">
              <a:extLst>
                <a:ext uri="{FF2B5EF4-FFF2-40B4-BE49-F238E27FC236}">
                  <a16:creationId xmlns:a16="http://schemas.microsoft.com/office/drawing/2014/main" id="{55C00B13-447F-E7FB-D3FA-55B6935EC69C}"/>
                </a:ext>
              </a:extLst>
            </p:cNvPr>
            <p:cNvCxnSpPr/>
            <p:nvPr/>
          </p:nvCxnSpPr>
          <p:spPr>
            <a:xfrm>
              <a:off x="3856405" y="5359078"/>
              <a:ext cx="1493966"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C49272E4-F0ED-CB9D-F9B0-0EC948DD8DC2}"/>
                </a:ext>
              </a:extLst>
            </p:cNvPr>
            <p:cNvCxnSpPr/>
            <p:nvPr/>
          </p:nvCxnSpPr>
          <p:spPr>
            <a:xfrm flipV="1">
              <a:off x="5350371" y="5224272"/>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6E176FA-047E-6C32-983D-2487151B7843}"/>
                </a:ext>
              </a:extLst>
            </p:cNvPr>
            <p:cNvCxnSpPr/>
            <p:nvPr/>
          </p:nvCxnSpPr>
          <p:spPr>
            <a:xfrm flipV="1">
              <a:off x="3860584" y="5224272"/>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F112479-19AE-FDD8-0087-6A35DEE259BE}"/>
                </a:ext>
              </a:extLst>
            </p:cNvPr>
            <p:cNvCxnSpPr/>
            <p:nvPr/>
          </p:nvCxnSpPr>
          <p:spPr>
            <a:xfrm>
              <a:off x="3856405" y="4708838"/>
              <a:ext cx="5120640" cy="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26171AF6-B3F1-C699-C436-1D17DCD76CB8}"/>
                </a:ext>
              </a:extLst>
            </p:cNvPr>
            <p:cNvCxnSpPr/>
            <p:nvPr/>
          </p:nvCxnSpPr>
          <p:spPr>
            <a:xfrm flipV="1">
              <a:off x="3856405" y="4708838"/>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3F0185D9-3ADA-5D5D-8D81-1052C2A5FE47}"/>
                </a:ext>
              </a:extLst>
            </p:cNvPr>
            <p:cNvCxnSpPr/>
            <p:nvPr/>
          </p:nvCxnSpPr>
          <p:spPr>
            <a:xfrm flipV="1">
              <a:off x="8977045" y="4708838"/>
              <a:ext cx="0" cy="137160"/>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9840BE87-D4DD-3410-8A95-24836E70E49E}"/>
                </a:ext>
              </a:extLst>
            </p:cNvPr>
            <p:cNvSpPr txBox="1"/>
            <p:nvPr/>
          </p:nvSpPr>
          <p:spPr>
            <a:xfrm>
              <a:off x="3541852" y="5384891"/>
              <a:ext cx="2302925" cy="366028"/>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Traditional Packet Analysis</a:t>
              </a:r>
            </a:p>
          </p:txBody>
        </p:sp>
        <p:sp>
          <p:nvSpPr>
            <p:cNvPr id="67" name="TextBox 66">
              <a:extLst>
                <a:ext uri="{FF2B5EF4-FFF2-40B4-BE49-F238E27FC236}">
                  <a16:creationId xmlns:a16="http://schemas.microsoft.com/office/drawing/2014/main" id="{A6F05F59-431F-0CFF-6524-661CFAF38D56}"/>
                </a:ext>
              </a:extLst>
            </p:cNvPr>
            <p:cNvSpPr txBox="1"/>
            <p:nvPr/>
          </p:nvSpPr>
          <p:spPr>
            <a:xfrm>
              <a:off x="5384271" y="4426309"/>
              <a:ext cx="1830726" cy="337872"/>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Deep Packet Inspection</a:t>
              </a:r>
            </a:p>
          </p:txBody>
        </p:sp>
      </p:grpSp>
    </p:spTree>
    <p:extLst>
      <p:ext uri="{BB962C8B-B14F-4D97-AF65-F5344CB8AC3E}">
        <p14:creationId xmlns:p14="http://schemas.microsoft.com/office/powerpoint/2010/main" val="231620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Untitled video - Made with Clipchamp">
            <a:hlinkClick r:id="" action="ppaction://media"/>
            <a:extLst>
              <a:ext uri="{FF2B5EF4-FFF2-40B4-BE49-F238E27FC236}">
                <a16:creationId xmlns:a16="http://schemas.microsoft.com/office/drawing/2014/main" id="{31A0FCC8-5411-6978-C38C-D4A8557535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909" y="-15391"/>
            <a:ext cx="12322175" cy="6931223"/>
          </a:xfrm>
          <a:prstGeom prst="rect">
            <a:avLst/>
          </a:prstGeom>
        </p:spPr>
      </p:pic>
      <p:sp>
        <p:nvSpPr>
          <p:cNvPr id="4" name="TextBox 3">
            <a:extLst>
              <a:ext uri="{FF2B5EF4-FFF2-40B4-BE49-F238E27FC236}">
                <a16:creationId xmlns:a16="http://schemas.microsoft.com/office/drawing/2014/main" id="{0FC7ED28-2004-8162-2EF4-02EF777AE838}"/>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spTree>
    <p:extLst>
      <p:ext uri="{BB962C8B-B14F-4D97-AF65-F5344CB8AC3E}">
        <p14:creationId xmlns:p14="http://schemas.microsoft.com/office/powerpoint/2010/main" val="150395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C098BE8F-570B-5625-D11C-82B8DCC5DAB9}"/>
              </a:ext>
            </a:extLst>
          </p:cNvPr>
          <p:cNvSpPr/>
          <p:nvPr/>
        </p:nvSpPr>
        <p:spPr>
          <a:xfrm>
            <a:off x="4231325" y="1847664"/>
            <a:ext cx="3905934" cy="39059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514DE8-560B-EA6D-4220-8BDD48552286}"/>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grpSp>
        <p:nvGrpSpPr>
          <p:cNvPr id="39" name="Group 38">
            <a:extLst>
              <a:ext uri="{FF2B5EF4-FFF2-40B4-BE49-F238E27FC236}">
                <a16:creationId xmlns:a16="http://schemas.microsoft.com/office/drawing/2014/main" id="{8F908CBE-0BDB-58DF-BD8C-DA1D51488AC4}"/>
              </a:ext>
            </a:extLst>
          </p:cNvPr>
          <p:cNvGrpSpPr/>
          <p:nvPr/>
        </p:nvGrpSpPr>
        <p:grpSpPr>
          <a:xfrm>
            <a:off x="1720614" y="4637305"/>
            <a:ext cx="2809889" cy="1808071"/>
            <a:chOff x="3549950" y="1045548"/>
            <a:chExt cx="5499145" cy="3538519"/>
          </a:xfrm>
        </p:grpSpPr>
        <p:grpSp>
          <p:nvGrpSpPr>
            <p:cNvPr id="40" name="Group 39">
              <a:extLst>
                <a:ext uri="{FF2B5EF4-FFF2-40B4-BE49-F238E27FC236}">
                  <a16:creationId xmlns:a16="http://schemas.microsoft.com/office/drawing/2014/main" id="{CEC6264C-B291-0485-D00C-A5E0D3398875}"/>
                </a:ext>
              </a:extLst>
            </p:cNvPr>
            <p:cNvGrpSpPr/>
            <p:nvPr/>
          </p:nvGrpSpPr>
          <p:grpSpPr>
            <a:xfrm>
              <a:off x="3549950" y="1447800"/>
              <a:ext cx="2060293" cy="2383420"/>
              <a:chOff x="3549950" y="1447800"/>
              <a:chExt cx="2060293" cy="2383420"/>
            </a:xfrm>
          </p:grpSpPr>
          <p:sp>
            <p:nvSpPr>
              <p:cNvPr id="42" name="Arrow: Down 41">
                <a:extLst>
                  <a:ext uri="{FF2B5EF4-FFF2-40B4-BE49-F238E27FC236}">
                    <a16:creationId xmlns:a16="http://schemas.microsoft.com/office/drawing/2014/main" id="{8FDAD171-EF10-1BC3-8211-D4BB66C06677}"/>
                  </a:ext>
                </a:extLst>
              </p:cNvPr>
              <p:cNvSpPr/>
              <p:nvPr/>
            </p:nvSpPr>
            <p:spPr>
              <a:xfrm>
                <a:off x="3549950" y="1447800"/>
                <a:ext cx="2060293" cy="2383420"/>
              </a:xfrm>
              <a:prstGeom prst="downArrow">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Dollar with solid fill">
                <a:extLst>
                  <a:ext uri="{FF2B5EF4-FFF2-40B4-BE49-F238E27FC236}">
                    <a16:creationId xmlns:a16="http://schemas.microsoft.com/office/drawing/2014/main" id="{3887CDDD-7954-9C27-AA33-00AF0E0F1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2897" y="2182310"/>
                <a:ext cx="914400" cy="914400"/>
              </a:xfrm>
              <a:prstGeom prst="rect">
                <a:avLst/>
              </a:prstGeom>
              <a:effectLst>
                <a:outerShdw blurRad="76200" dir="18900000" sy="23000" kx="-1200000" algn="bl" rotWithShape="0">
                  <a:prstClr val="black">
                    <a:alpha val="20000"/>
                  </a:prstClr>
                </a:outerShdw>
              </a:effectLst>
            </p:spPr>
          </p:pic>
          <p:cxnSp>
            <p:nvCxnSpPr>
              <p:cNvPr id="44" name="Straight Connector 43">
                <a:extLst>
                  <a:ext uri="{FF2B5EF4-FFF2-40B4-BE49-F238E27FC236}">
                    <a16:creationId xmlns:a16="http://schemas.microsoft.com/office/drawing/2014/main" id="{E3C9F4C8-204B-1354-99B5-65AD3EA53E6A}"/>
                  </a:ext>
                </a:extLst>
              </p:cNvPr>
              <p:cNvCxnSpPr/>
              <p:nvPr/>
            </p:nvCxnSpPr>
            <p:spPr>
              <a:xfrm flipV="1">
                <a:off x="4073367" y="1792605"/>
                <a:ext cx="102679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5542E506-9295-A5CC-8C15-6D720D066787}"/>
                  </a:ext>
                </a:extLst>
              </p:cNvPr>
              <p:cNvSpPr/>
              <p:nvPr/>
            </p:nvSpPr>
            <p:spPr>
              <a:xfrm>
                <a:off x="4168617" y="1540628"/>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4168AB86-8688-D8F1-C868-B4594B6F505B}"/>
                  </a:ext>
                </a:extLst>
              </p:cNvPr>
              <p:cNvSpPr/>
              <p:nvPr/>
            </p:nvSpPr>
            <p:spPr>
              <a:xfrm>
                <a:off x="4332447" y="1543921"/>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5EA19209-1BAD-AA6A-4BEA-DD86C0C0FF2F}"/>
                  </a:ext>
                </a:extLst>
              </p:cNvPr>
              <p:cNvSpPr/>
              <p:nvPr/>
            </p:nvSpPr>
            <p:spPr>
              <a:xfrm>
                <a:off x="4473417" y="1544438"/>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22A1842F-EB07-697C-FA84-80652D9F9389}"/>
                  </a:ext>
                </a:extLst>
              </p:cNvPr>
              <p:cNvSpPr/>
              <p:nvPr/>
            </p:nvSpPr>
            <p:spPr>
              <a:xfrm>
                <a:off x="4624750" y="1540626"/>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15A05D23-30F1-DD41-F912-02D58C08E4F9}"/>
                  </a:ext>
                </a:extLst>
              </p:cNvPr>
              <p:cNvSpPr/>
              <p:nvPr/>
            </p:nvSpPr>
            <p:spPr>
              <a:xfrm>
                <a:off x="4776083" y="1540627"/>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829D3502-E4CF-AAB7-3C2F-F8B5F02E926A}"/>
                  </a:ext>
                </a:extLst>
              </p:cNvPr>
              <p:cNvSpPr/>
              <p:nvPr/>
            </p:nvSpPr>
            <p:spPr>
              <a:xfrm>
                <a:off x="4920634" y="1540626"/>
                <a:ext cx="45719" cy="19240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0" descr="Icon&#10;&#10;Description automatically generated">
              <a:extLst>
                <a:ext uri="{FF2B5EF4-FFF2-40B4-BE49-F238E27FC236}">
                  <a16:creationId xmlns:a16="http://schemas.microsoft.com/office/drawing/2014/main" id="{2BEC3184-2192-8F4A-1646-F7EEE4947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576" y="1045548"/>
              <a:ext cx="3538519" cy="3538519"/>
            </a:xfrm>
            <a:prstGeom prst="rect">
              <a:avLst/>
            </a:prstGeom>
          </p:spPr>
        </p:pic>
      </p:grpSp>
      <p:grpSp>
        <p:nvGrpSpPr>
          <p:cNvPr id="51" name="Group 50">
            <a:extLst>
              <a:ext uri="{FF2B5EF4-FFF2-40B4-BE49-F238E27FC236}">
                <a16:creationId xmlns:a16="http://schemas.microsoft.com/office/drawing/2014/main" id="{7256E6E8-B824-BF1D-E270-FA17CA6C8679}"/>
              </a:ext>
            </a:extLst>
          </p:cNvPr>
          <p:cNvGrpSpPr/>
          <p:nvPr/>
        </p:nvGrpSpPr>
        <p:grpSpPr>
          <a:xfrm>
            <a:off x="4531040" y="563510"/>
            <a:ext cx="3306504" cy="1081783"/>
            <a:chOff x="3541852" y="4074289"/>
            <a:chExt cx="6049704" cy="1979270"/>
          </a:xfrm>
        </p:grpSpPr>
        <p:sp>
          <p:nvSpPr>
            <p:cNvPr id="52" name="Rectangle: Rounded Corners 51">
              <a:extLst>
                <a:ext uri="{FF2B5EF4-FFF2-40B4-BE49-F238E27FC236}">
                  <a16:creationId xmlns:a16="http://schemas.microsoft.com/office/drawing/2014/main" id="{42EB3285-5D50-3F45-A542-331F942F1B64}"/>
                </a:ext>
              </a:extLst>
            </p:cNvPr>
            <p:cNvSpPr/>
            <p:nvPr/>
          </p:nvSpPr>
          <p:spPr>
            <a:xfrm>
              <a:off x="3541853" y="4074289"/>
              <a:ext cx="5243332" cy="197927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02942D5A-D024-48C4-430A-7B6DE58241C2}"/>
                </a:ext>
              </a:extLst>
            </p:cNvPr>
            <p:cNvSpPr/>
            <p:nvPr/>
          </p:nvSpPr>
          <p:spPr>
            <a:xfrm>
              <a:off x="4479404" y="4074289"/>
              <a:ext cx="4305782" cy="197927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9CFD1FB3-BE32-83C5-BF6B-68C596DF6D70}"/>
                </a:ext>
              </a:extLst>
            </p:cNvPr>
            <p:cNvSpPr/>
            <p:nvPr/>
          </p:nvSpPr>
          <p:spPr>
            <a:xfrm>
              <a:off x="5497974" y="4074289"/>
              <a:ext cx="3287212" cy="197927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E0095BA-09A3-D0CF-75E7-1F0B3B9F38FE}"/>
                </a:ext>
              </a:extLst>
            </p:cNvPr>
            <p:cNvSpPr txBox="1"/>
            <p:nvPr/>
          </p:nvSpPr>
          <p:spPr>
            <a:xfrm>
              <a:off x="3856405" y="4863869"/>
              <a:ext cx="622997"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IP</a:t>
              </a:r>
            </a:p>
          </p:txBody>
        </p:sp>
        <p:sp>
          <p:nvSpPr>
            <p:cNvPr id="56" name="TextBox 55">
              <a:extLst>
                <a:ext uri="{FF2B5EF4-FFF2-40B4-BE49-F238E27FC236}">
                  <a16:creationId xmlns:a16="http://schemas.microsoft.com/office/drawing/2014/main" id="{4ED103BF-AE60-689A-2479-72C50A379C1C}"/>
                </a:ext>
              </a:extLst>
            </p:cNvPr>
            <p:cNvSpPr txBox="1"/>
            <p:nvPr/>
          </p:nvSpPr>
          <p:spPr>
            <a:xfrm>
              <a:off x="4627006" y="4863869"/>
              <a:ext cx="723366"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TCP</a:t>
              </a:r>
            </a:p>
          </p:txBody>
        </p:sp>
        <p:sp>
          <p:nvSpPr>
            <p:cNvPr id="57" name="Rectangle: Rounded Corners 56">
              <a:extLst>
                <a:ext uri="{FF2B5EF4-FFF2-40B4-BE49-F238E27FC236}">
                  <a16:creationId xmlns:a16="http://schemas.microsoft.com/office/drawing/2014/main" id="{E1234CC4-711D-8752-F7F5-454EBA831400}"/>
                </a:ext>
              </a:extLst>
            </p:cNvPr>
            <p:cNvSpPr/>
            <p:nvPr/>
          </p:nvSpPr>
          <p:spPr>
            <a:xfrm>
              <a:off x="6595640" y="4074289"/>
              <a:ext cx="2808765" cy="197927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57020FB-02AC-CD39-3789-AA21E66000D1}"/>
                </a:ext>
              </a:extLst>
            </p:cNvPr>
            <p:cNvSpPr txBox="1"/>
            <p:nvPr/>
          </p:nvSpPr>
          <p:spPr>
            <a:xfrm>
              <a:off x="5685124" y="4863869"/>
              <a:ext cx="910515"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HTTP</a:t>
              </a:r>
            </a:p>
          </p:txBody>
        </p:sp>
        <p:sp>
          <p:nvSpPr>
            <p:cNvPr id="59" name="TextBox 58">
              <a:extLst>
                <a:ext uri="{FF2B5EF4-FFF2-40B4-BE49-F238E27FC236}">
                  <a16:creationId xmlns:a16="http://schemas.microsoft.com/office/drawing/2014/main" id="{11FD7A3F-9D23-2D60-375B-A32838ACB57C}"/>
                </a:ext>
              </a:extLst>
            </p:cNvPr>
            <p:cNvSpPr txBox="1"/>
            <p:nvPr/>
          </p:nvSpPr>
          <p:spPr>
            <a:xfrm>
              <a:off x="6782792" y="4863869"/>
              <a:ext cx="2808764" cy="394184"/>
            </a:xfrm>
            <a:prstGeom prst="rect">
              <a:avLst/>
            </a:prstGeom>
            <a:noFill/>
          </p:spPr>
          <p:txBody>
            <a:bodyPr wrap="square" rtlCol="0">
              <a:spAutoFit/>
            </a:bodyPr>
            <a:lstStyle/>
            <a:p>
              <a:r>
                <a:rPr lang="en-US" sz="800" dirty="0">
                  <a:latin typeface="Arial Rounded MT Bold" panose="020F0704030504030204" pitchFamily="34" charset="0"/>
                  <a:cs typeface="Arial" panose="020B0604020202020204" pitchFamily="34" charset="0"/>
                </a:rPr>
                <a:t>Application Data</a:t>
              </a:r>
            </a:p>
          </p:txBody>
        </p:sp>
        <p:cxnSp>
          <p:nvCxnSpPr>
            <p:cNvPr id="60" name="Straight Connector 59">
              <a:extLst>
                <a:ext uri="{FF2B5EF4-FFF2-40B4-BE49-F238E27FC236}">
                  <a16:creationId xmlns:a16="http://schemas.microsoft.com/office/drawing/2014/main" id="{55C00B13-447F-E7FB-D3FA-55B6935EC69C}"/>
                </a:ext>
              </a:extLst>
            </p:cNvPr>
            <p:cNvCxnSpPr/>
            <p:nvPr/>
          </p:nvCxnSpPr>
          <p:spPr>
            <a:xfrm>
              <a:off x="3856405" y="5359078"/>
              <a:ext cx="1493966"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C49272E4-F0ED-CB9D-F9B0-0EC948DD8DC2}"/>
                </a:ext>
              </a:extLst>
            </p:cNvPr>
            <p:cNvCxnSpPr/>
            <p:nvPr/>
          </p:nvCxnSpPr>
          <p:spPr>
            <a:xfrm flipV="1">
              <a:off x="5350371" y="5224272"/>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6E176FA-047E-6C32-983D-2487151B7843}"/>
                </a:ext>
              </a:extLst>
            </p:cNvPr>
            <p:cNvCxnSpPr/>
            <p:nvPr/>
          </p:nvCxnSpPr>
          <p:spPr>
            <a:xfrm flipV="1">
              <a:off x="3860584" y="5224272"/>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F112479-19AE-FDD8-0087-6A35DEE259BE}"/>
                </a:ext>
              </a:extLst>
            </p:cNvPr>
            <p:cNvCxnSpPr/>
            <p:nvPr/>
          </p:nvCxnSpPr>
          <p:spPr>
            <a:xfrm>
              <a:off x="3856405" y="4708838"/>
              <a:ext cx="5120640" cy="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26171AF6-B3F1-C699-C436-1D17DCD76CB8}"/>
                </a:ext>
              </a:extLst>
            </p:cNvPr>
            <p:cNvCxnSpPr/>
            <p:nvPr/>
          </p:nvCxnSpPr>
          <p:spPr>
            <a:xfrm flipV="1">
              <a:off x="3856405" y="4708838"/>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3F0185D9-3ADA-5D5D-8D81-1052C2A5FE47}"/>
                </a:ext>
              </a:extLst>
            </p:cNvPr>
            <p:cNvCxnSpPr/>
            <p:nvPr/>
          </p:nvCxnSpPr>
          <p:spPr>
            <a:xfrm flipV="1">
              <a:off x="8977045" y="4708838"/>
              <a:ext cx="0" cy="137160"/>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9840BE87-D4DD-3410-8A95-24836E70E49E}"/>
                </a:ext>
              </a:extLst>
            </p:cNvPr>
            <p:cNvSpPr txBox="1"/>
            <p:nvPr/>
          </p:nvSpPr>
          <p:spPr>
            <a:xfrm>
              <a:off x="3541852" y="5384891"/>
              <a:ext cx="2302925" cy="366028"/>
            </a:xfrm>
            <a:prstGeom prst="rect">
              <a:avLst/>
            </a:prstGeom>
            <a:noFill/>
          </p:spPr>
          <p:txBody>
            <a:bodyPr wrap="none" rtlCol="0">
              <a:spAutoFit/>
            </a:bodyPr>
            <a:lstStyle/>
            <a:p>
              <a:r>
                <a:rPr lang="en-US" sz="700" dirty="0">
                  <a:latin typeface="Arial" panose="020B0604020202020204" pitchFamily="34" charset="0"/>
                  <a:cs typeface="Arial" panose="020B0604020202020204" pitchFamily="34" charset="0"/>
                </a:rPr>
                <a:t>Traditional Packet Analysis</a:t>
              </a:r>
            </a:p>
          </p:txBody>
        </p:sp>
        <p:sp>
          <p:nvSpPr>
            <p:cNvPr id="67" name="TextBox 66">
              <a:extLst>
                <a:ext uri="{FF2B5EF4-FFF2-40B4-BE49-F238E27FC236}">
                  <a16:creationId xmlns:a16="http://schemas.microsoft.com/office/drawing/2014/main" id="{A6F05F59-431F-0CFF-6524-661CFAF38D56}"/>
                </a:ext>
              </a:extLst>
            </p:cNvPr>
            <p:cNvSpPr txBox="1"/>
            <p:nvPr/>
          </p:nvSpPr>
          <p:spPr>
            <a:xfrm>
              <a:off x="5384271" y="4426309"/>
              <a:ext cx="1830726" cy="337872"/>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Deep Packet Inspection</a:t>
              </a:r>
            </a:p>
          </p:txBody>
        </p:sp>
      </p:grpSp>
      <p:pic>
        <p:nvPicPr>
          <p:cNvPr id="4" name="Picture 3" descr="A picture containing silhouette&#10;&#10;Description automatically generated">
            <a:extLst>
              <a:ext uri="{FF2B5EF4-FFF2-40B4-BE49-F238E27FC236}">
                <a16:creationId xmlns:a16="http://schemas.microsoft.com/office/drawing/2014/main" id="{B48A4373-CC1E-5C2A-995F-C692CF4B3A08}"/>
              </a:ext>
            </a:extLst>
          </p:cNvPr>
          <p:cNvPicPr>
            <a:picLocks noChangeAspect="1"/>
          </p:cNvPicPr>
          <p:nvPr/>
        </p:nvPicPr>
        <p:blipFill rotWithShape="1">
          <a:blip r:embed="rId6">
            <a:extLst>
              <a:ext uri="{28A0092B-C50C-407E-A947-70E740481C1C}">
                <a14:useLocalDpi xmlns:a14="http://schemas.microsoft.com/office/drawing/2010/main" val="0"/>
              </a:ext>
            </a:extLst>
          </a:blip>
          <a:srcRect l="39135" t="25093" r="37214" b="11558"/>
          <a:stretch/>
        </p:blipFill>
        <p:spPr>
          <a:xfrm>
            <a:off x="5247560" y="2198946"/>
            <a:ext cx="1705773" cy="3191492"/>
          </a:xfrm>
          <a:prstGeom prst="rect">
            <a:avLst/>
          </a:prstGeom>
        </p:spPr>
      </p:pic>
      <p:grpSp>
        <p:nvGrpSpPr>
          <p:cNvPr id="5" name="Group 4">
            <a:extLst>
              <a:ext uri="{FF2B5EF4-FFF2-40B4-BE49-F238E27FC236}">
                <a16:creationId xmlns:a16="http://schemas.microsoft.com/office/drawing/2014/main" id="{217F9134-0AA1-240B-BD7D-A05FC413A4C2}"/>
              </a:ext>
            </a:extLst>
          </p:cNvPr>
          <p:cNvGrpSpPr/>
          <p:nvPr/>
        </p:nvGrpSpPr>
        <p:grpSpPr>
          <a:xfrm>
            <a:off x="8249608" y="4478591"/>
            <a:ext cx="1562085" cy="1823693"/>
            <a:chOff x="4533915" y="743565"/>
            <a:chExt cx="2891846" cy="3376153"/>
          </a:xfrm>
        </p:grpSpPr>
        <p:grpSp>
          <p:nvGrpSpPr>
            <p:cNvPr id="6" name="Group 5">
              <a:extLst>
                <a:ext uri="{FF2B5EF4-FFF2-40B4-BE49-F238E27FC236}">
                  <a16:creationId xmlns:a16="http://schemas.microsoft.com/office/drawing/2014/main" id="{40D7E3F1-1E5E-BD5D-5045-E03A3380B573}"/>
                </a:ext>
              </a:extLst>
            </p:cNvPr>
            <p:cNvGrpSpPr/>
            <p:nvPr/>
          </p:nvGrpSpPr>
          <p:grpSpPr>
            <a:xfrm>
              <a:off x="4533915" y="1278166"/>
              <a:ext cx="1850954" cy="1850954"/>
              <a:chOff x="2531495" y="1433363"/>
              <a:chExt cx="1850954" cy="1850954"/>
            </a:xfrm>
          </p:grpSpPr>
          <p:pic>
            <p:nvPicPr>
              <p:cNvPr id="9" name="Picture 8" descr="Shape, arrow&#10;&#10;Description automatically generated">
                <a:extLst>
                  <a:ext uri="{FF2B5EF4-FFF2-40B4-BE49-F238E27FC236}">
                    <a16:creationId xmlns:a16="http://schemas.microsoft.com/office/drawing/2014/main" id="{F5369D92-6E3F-19F6-A7C1-3EDEF127AE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1495" y="1433363"/>
                <a:ext cx="1850954" cy="1850954"/>
              </a:xfrm>
              <a:prstGeom prst="rect">
                <a:avLst/>
              </a:prstGeom>
            </p:spPr>
          </p:pic>
          <p:sp>
            <p:nvSpPr>
              <p:cNvPr id="10" name="Oval 9">
                <a:extLst>
                  <a:ext uri="{FF2B5EF4-FFF2-40B4-BE49-F238E27FC236}">
                    <a16:creationId xmlns:a16="http://schemas.microsoft.com/office/drawing/2014/main" id="{7F00F07F-8902-E5C1-82AE-03C52184D21E}"/>
                  </a:ext>
                </a:extLst>
              </p:cNvPr>
              <p:cNvSpPr/>
              <p:nvPr/>
            </p:nvSpPr>
            <p:spPr>
              <a:xfrm>
                <a:off x="2907173" y="1820616"/>
                <a:ext cx="1097280" cy="10972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Wrench with solid fill">
              <a:extLst>
                <a:ext uri="{FF2B5EF4-FFF2-40B4-BE49-F238E27FC236}">
                  <a16:creationId xmlns:a16="http://schemas.microsoft.com/office/drawing/2014/main" id="{2B47596D-3BC2-7B8F-9339-AEEDF77891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5015469" y="1744151"/>
              <a:ext cx="2375567" cy="237556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4967DB1D-4618-5AE4-1040-7DC3C19B084B}"/>
                </a:ext>
              </a:extLst>
            </p:cNvPr>
            <p:cNvPicPr>
              <a:picLocks noChangeAspect="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colorTemperature colorTemp="6492"/>
                      </a14:imgEffect>
                    </a14:imgLayer>
                  </a14:imgProps>
                </a:ext>
                <a:ext uri="{28A0092B-C50C-407E-A947-70E740481C1C}">
                  <a14:useLocalDpi xmlns:a14="http://schemas.microsoft.com/office/drawing/2010/main" val="0"/>
                </a:ext>
              </a:extLst>
            </a:blip>
            <a:stretch>
              <a:fillRect/>
            </a:stretch>
          </p:blipFill>
          <p:spPr>
            <a:xfrm>
              <a:off x="5890573" y="743565"/>
              <a:ext cx="1535188" cy="1535188"/>
            </a:xfrm>
            <a:prstGeom prst="rect">
              <a:avLst/>
            </a:prstGeom>
          </p:spPr>
        </p:pic>
      </p:grpSp>
    </p:spTree>
    <p:extLst>
      <p:ext uri="{BB962C8B-B14F-4D97-AF65-F5344CB8AC3E}">
        <p14:creationId xmlns:p14="http://schemas.microsoft.com/office/powerpoint/2010/main" val="693511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AFC2C6-2633-A6C1-F32C-382E26302FD8}"/>
              </a:ext>
            </a:extLst>
          </p:cNvPr>
          <p:cNvGrpSpPr/>
          <p:nvPr/>
        </p:nvGrpSpPr>
        <p:grpSpPr>
          <a:xfrm>
            <a:off x="1505967" y="740272"/>
            <a:ext cx="9078861" cy="5360521"/>
            <a:chOff x="1695877" y="878374"/>
            <a:chExt cx="8404123" cy="4910772"/>
          </a:xfrm>
        </p:grpSpPr>
        <p:pic>
          <p:nvPicPr>
            <p:cNvPr id="4" name="Picture 3">
              <a:extLst>
                <a:ext uri="{FF2B5EF4-FFF2-40B4-BE49-F238E27FC236}">
                  <a16:creationId xmlns:a16="http://schemas.microsoft.com/office/drawing/2014/main" id="{FFC17B07-B570-F575-70E4-95612F03E709}"/>
                </a:ext>
              </a:extLst>
            </p:cNvPr>
            <p:cNvPicPr>
              <a:picLocks noChangeAspect="1"/>
            </p:cNvPicPr>
            <p:nvPr/>
          </p:nvPicPr>
          <p:blipFill rotWithShape="1">
            <a:blip r:embed="rId3"/>
            <a:srcRect l="63386"/>
            <a:stretch/>
          </p:blipFill>
          <p:spPr>
            <a:xfrm>
              <a:off x="5957187" y="878374"/>
              <a:ext cx="4142813" cy="4821667"/>
            </a:xfrm>
            <a:prstGeom prst="rect">
              <a:avLst/>
            </a:prstGeom>
          </p:spPr>
        </p:pic>
        <p:pic>
          <p:nvPicPr>
            <p:cNvPr id="5" name="Picture 4">
              <a:extLst>
                <a:ext uri="{FF2B5EF4-FFF2-40B4-BE49-F238E27FC236}">
                  <a16:creationId xmlns:a16="http://schemas.microsoft.com/office/drawing/2014/main" id="{0DD7C26F-2E99-4A56-C992-5D5181DF3271}"/>
                </a:ext>
              </a:extLst>
            </p:cNvPr>
            <p:cNvPicPr>
              <a:picLocks noChangeAspect="1"/>
            </p:cNvPicPr>
            <p:nvPr/>
          </p:nvPicPr>
          <p:blipFill rotWithShape="1">
            <a:blip r:embed="rId4"/>
            <a:srcRect l="88305" t="30126" b="-2"/>
            <a:stretch/>
          </p:blipFill>
          <p:spPr>
            <a:xfrm flipH="1">
              <a:off x="6069417" y="3040744"/>
              <a:ext cx="134441" cy="188769"/>
            </a:xfrm>
            <a:prstGeom prst="rect">
              <a:avLst/>
            </a:prstGeom>
          </p:spPr>
        </p:pic>
        <p:pic>
          <p:nvPicPr>
            <p:cNvPr id="6" name="Picture 5">
              <a:extLst>
                <a:ext uri="{FF2B5EF4-FFF2-40B4-BE49-F238E27FC236}">
                  <a16:creationId xmlns:a16="http://schemas.microsoft.com/office/drawing/2014/main" id="{D306C312-8E52-CECD-FB4A-12DE7E6029CF}"/>
                </a:ext>
              </a:extLst>
            </p:cNvPr>
            <p:cNvPicPr>
              <a:picLocks noChangeAspect="1"/>
            </p:cNvPicPr>
            <p:nvPr/>
          </p:nvPicPr>
          <p:blipFill rotWithShape="1">
            <a:blip r:embed="rId4"/>
            <a:srcRect l="88305" t="30126" b="-2"/>
            <a:stretch/>
          </p:blipFill>
          <p:spPr>
            <a:xfrm flipH="1" flipV="1">
              <a:off x="6067513" y="3200422"/>
              <a:ext cx="134442" cy="188769"/>
            </a:xfrm>
            <a:prstGeom prst="rect">
              <a:avLst/>
            </a:prstGeom>
          </p:spPr>
        </p:pic>
        <p:pic>
          <p:nvPicPr>
            <p:cNvPr id="7" name="Picture 6">
              <a:extLst>
                <a:ext uri="{FF2B5EF4-FFF2-40B4-BE49-F238E27FC236}">
                  <a16:creationId xmlns:a16="http://schemas.microsoft.com/office/drawing/2014/main" id="{419B60ED-4028-F1B9-A741-3E1A86A9CB0C}"/>
                </a:ext>
              </a:extLst>
            </p:cNvPr>
            <p:cNvPicPr>
              <a:picLocks noChangeAspect="1"/>
            </p:cNvPicPr>
            <p:nvPr/>
          </p:nvPicPr>
          <p:blipFill rotWithShape="1">
            <a:blip r:embed="rId3"/>
            <a:srcRect r="61725"/>
            <a:stretch/>
          </p:blipFill>
          <p:spPr>
            <a:xfrm>
              <a:off x="1695877" y="967479"/>
              <a:ext cx="4330813" cy="4821667"/>
            </a:xfrm>
            <a:prstGeom prst="rect">
              <a:avLst/>
            </a:prstGeom>
          </p:spPr>
        </p:pic>
        <p:pic>
          <p:nvPicPr>
            <p:cNvPr id="8" name="Picture 7">
              <a:extLst>
                <a:ext uri="{FF2B5EF4-FFF2-40B4-BE49-F238E27FC236}">
                  <a16:creationId xmlns:a16="http://schemas.microsoft.com/office/drawing/2014/main" id="{929F974B-FFBB-4740-CCC5-F5A3AA03AA9F}"/>
                </a:ext>
              </a:extLst>
            </p:cNvPr>
            <p:cNvPicPr>
              <a:picLocks noChangeAspect="1"/>
            </p:cNvPicPr>
            <p:nvPr/>
          </p:nvPicPr>
          <p:blipFill rotWithShape="1">
            <a:blip r:embed="rId4"/>
            <a:srcRect l="-24735" t="20663"/>
            <a:stretch/>
          </p:blipFill>
          <p:spPr>
            <a:xfrm flipH="1" flipV="1">
              <a:off x="3294616" y="2998010"/>
              <a:ext cx="1149526" cy="214332"/>
            </a:xfrm>
            <a:prstGeom prst="rect">
              <a:avLst/>
            </a:prstGeom>
          </p:spPr>
        </p:pic>
        <p:sp>
          <p:nvSpPr>
            <p:cNvPr id="9" name="TextBox 8">
              <a:extLst>
                <a:ext uri="{FF2B5EF4-FFF2-40B4-BE49-F238E27FC236}">
                  <a16:creationId xmlns:a16="http://schemas.microsoft.com/office/drawing/2014/main" id="{BBC768D6-58FD-CE65-4719-D29E9DD1B878}"/>
                </a:ext>
              </a:extLst>
            </p:cNvPr>
            <p:cNvSpPr txBox="1"/>
            <p:nvPr/>
          </p:nvSpPr>
          <p:spPr>
            <a:xfrm>
              <a:off x="4241447" y="3803236"/>
              <a:ext cx="1785243" cy="707886"/>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Router/IDS</a:t>
              </a:r>
            </a:p>
            <a:p>
              <a:pPr algn="ctr"/>
              <a:r>
                <a:rPr lang="en-US" sz="2000" b="1" dirty="0">
                  <a:solidFill>
                    <a:srgbClr val="404242"/>
                  </a:solidFill>
                  <a:latin typeface="Arial" panose="020B0604020202020204" pitchFamily="34" charset="0"/>
                  <a:cs typeface="Arial" panose="020B0604020202020204" pitchFamily="34" charset="0"/>
                </a:rPr>
                <a:t>(T.H.A.N.O.S)</a:t>
              </a:r>
            </a:p>
          </p:txBody>
        </p:sp>
        <p:sp>
          <p:nvSpPr>
            <p:cNvPr id="10" name="TextBox 9">
              <a:extLst>
                <a:ext uri="{FF2B5EF4-FFF2-40B4-BE49-F238E27FC236}">
                  <a16:creationId xmlns:a16="http://schemas.microsoft.com/office/drawing/2014/main" id="{0D253E0B-9FEC-9005-EB0A-345E5672D51F}"/>
                </a:ext>
              </a:extLst>
            </p:cNvPr>
            <p:cNvSpPr txBox="1"/>
            <p:nvPr/>
          </p:nvSpPr>
          <p:spPr>
            <a:xfrm>
              <a:off x="1794796" y="3957124"/>
              <a:ext cx="1352550"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Internet</a:t>
              </a:r>
            </a:p>
          </p:txBody>
        </p:sp>
        <p:sp>
          <p:nvSpPr>
            <p:cNvPr id="11" name="TextBox 10">
              <a:extLst>
                <a:ext uri="{FF2B5EF4-FFF2-40B4-BE49-F238E27FC236}">
                  <a16:creationId xmlns:a16="http://schemas.microsoft.com/office/drawing/2014/main" id="{B5052E6E-9593-1631-487F-8272883A6411}"/>
                </a:ext>
              </a:extLst>
            </p:cNvPr>
            <p:cNvSpPr txBox="1"/>
            <p:nvPr/>
          </p:nvSpPr>
          <p:spPr>
            <a:xfrm>
              <a:off x="6662427" y="4090504"/>
              <a:ext cx="1549607"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Traffic to B</a:t>
              </a:r>
            </a:p>
          </p:txBody>
        </p:sp>
        <p:sp>
          <p:nvSpPr>
            <p:cNvPr id="12" name="TextBox 11">
              <a:extLst>
                <a:ext uri="{FF2B5EF4-FFF2-40B4-BE49-F238E27FC236}">
                  <a16:creationId xmlns:a16="http://schemas.microsoft.com/office/drawing/2014/main" id="{437C4817-9C33-5A76-9F05-408FCF0448AF}"/>
                </a:ext>
              </a:extLst>
            </p:cNvPr>
            <p:cNvSpPr txBox="1"/>
            <p:nvPr/>
          </p:nvSpPr>
          <p:spPr>
            <a:xfrm>
              <a:off x="6662426" y="1884274"/>
              <a:ext cx="1549607"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Traffic to A</a:t>
              </a:r>
            </a:p>
          </p:txBody>
        </p:sp>
        <p:sp>
          <p:nvSpPr>
            <p:cNvPr id="13" name="TextBox 12">
              <a:extLst>
                <a:ext uri="{FF2B5EF4-FFF2-40B4-BE49-F238E27FC236}">
                  <a16:creationId xmlns:a16="http://schemas.microsoft.com/office/drawing/2014/main" id="{2D86CE3B-1667-8218-FF5E-43022570B40F}"/>
                </a:ext>
              </a:extLst>
            </p:cNvPr>
            <p:cNvSpPr txBox="1"/>
            <p:nvPr/>
          </p:nvSpPr>
          <p:spPr>
            <a:xfrm>
              <a:off x="8176902" y="4614379"/>
              <a:ext cx="1843398"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Computer B</a:t>
              </a:r>
            </a:p>
          </p:txBody>
        </p:sp>
        <p:sp>
          <p:nvSpPr>
            <p:cNvPr id="14" name="TextBox 13">
              <a:extLst>
                <a:ext uri="{FF2B5EF4-FFF2-40B4-BE49-F238E27FC236}">
                  <a16:creationId xmlns:a16="http://schemas.microsoft.com/office/drawing/2014/main" id="{B5EE2365-D7A4-555B-C125-5206E82EB77A}"/>
                </a:ext>
              </a:extLst>
            </p:cNvPr>
            <p:cNvSpPr txBox="1"/>
            <p:nvPr/>
          </p:nvSpPr>
          <p:spPr>
            <a:xfrm>
              <a:off x="8176902" y="2649920"/>
              <a:ext cx="1843398"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Computer A</a:t>
              </a:r>
            </a:p>
          </p:txBody>
        </p:sp>
      </p:grpSp>
      <p:pic>
        <p:nvPicPr>
          <p:cNvPr id="1039" name="Picture 1038" descr="A picture containing engineering drawing&#10;&#10;Description automatically generated">
            <a:extLst>
              <a:ext uri="{FF2B5EF4-FFF2-40B4-BE49-F238E27FC236}">
                <a16:creationId xmlns:a16="http://schemas.microsoft.com/office/drawing/2014/main" id="{BAC89C01-0632-7977-933B-8E8587BE0E08}"/>
              </a:ext>
            </a:extLst>
          </p:cNvPr>
          <p:cNvPicPr>
            <a:picLocks noChangeAspect="1"/>
          </p:cNvPicPr>
          <p:nvPr/>
        </p:nvPicPr>
        <p:blipFill rotWithShape="1">
          <a:blip r:embed="rId5">
            <a:extLst>
              <a:ext uri="{28A0092B-C50C-407E-A947-70E740481C1C}">
                <a14:useLocalDpi xmlns:a14="http://schemas.microsoft.com/office/drawing/2010/main" val="0"/>
              </a:ext>
            </a:extLst>
          </a:blip>
          <a:srcRect r="67797" b="67946"/>
          <a:stretch/>
        </p:blipFill>
        <p:spPr>
          <a:xfrm>
            <a:off x="1598540" y="2682531"/>
            <a:ext cx="1400499" cy="1310367"/>
          </a:xfrm>
          <a:prstGeom prst="rect">
            <a:avLst/>
          </a:prstGeom>
        </p:spPr>
      </p:pic>
      <p:pic>
        <p:nvPicPr>
          <p:cNvPr id="1042" name="Picture 1041" descr="A picture containing engineering drawing&#10;&#10;Description automatically generated">
            <a:extLst>
              <a:ext uri="{FF2B5EF4-FFF2-40B4-BE49-F238E27FC236}">
                <a16:creationId xmlns:a16="http://schemas.microsoft.com/office/drawing/2014/main" id="{C7865D52-325E-CE4F-E519-BEE971142294}"/>
              </a:ext>
            </a:extLst>
          </p:cNvPr>
          <p:cNvPicPr>
            <a:picLocks noChangeAspect="1"/>
          </p:cNvPicPr>
          <p:nvPr/>
        </p:nvPicPr>
        <p:blipFill rotWithShape="1">
          <a:blip r:embed="rId5">
            <a:extLst>
              <a:ext uri="{28A0092B-C50C-407E-A947-70E740481C1C}">
                <a14:useLocalDpi xmlns:a14="http://schemas.microsoft.com/office/drawing/2010/main" val="0"/>
              </a:ext>
            </a:extLst>
          </a:blip>
          <a:srcRect l="34833" r="34500" b="69149"/>
          <a:stretch/>
        </p:blipFill>
        <p:spPr>
          <a:xfrm>
            <a:off x="8545283" y="1101187"/>
            <a:ext cx="1988943" cy="1799721"/>
          </a:xfrm>
          <a:prstGeom prst="rect">
            <a:avLst/>
          </a:prstGeom>
        </p:spPr>
      </p:pic>
      <p:sp>
        <p:nvSpPr>
          <p:cNvPr id="2" name="Title 1">
            <a:extLst>
              <a:ext uri="{FF2B5EF4-FFF2-40B4-BE49-F238E27FC236}">
                <a16:creationId xmlns:a16="http://schemas.microsoft.com/office/drawing/2014/main" id="{04293BB9-E64A-885F-1509-586838F4C4AB}"/>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68701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9"/>
                                        </p:tgtEl>
                                        <p:attrNameLst>
                                          <p:attrName>style.visibility</p:attrName>
                                        </p:attrNameLst>
                                      </p:cBhvr>
                                      <p:to>
                                        <p:strVal val="visible"/>
                                      </p:to>
                                    </p:set>
                                    <p:anim calcmode="lin" valueType="num">
                                      <p:cBhvr>
                                        <p:cTn id="7" dur="500" fill="hold"/>
                                        <p:tgtEl>
                                          <p:spTgt spid="1039"/>
                                        </p:tgtEl>
                                        <p:attrNameLst>
                                          <p:attrName>ppt_w</p:attrName>
                                        </p:attrNameLst>
                                      </p:cBhvr>
                                      <p:tavLst>
                                        <p:tav tm="0">
                                          <p:val>
                                            <p:fltVal val="0"/>
                                          </p:val>
                                        </p:tav>
                                        <p:tav tm="100000">
                                          <p:val>
                                            <p:strVal val="#ppt_w"/>
                                          </p:val>
                                        </p:tav>
                                      </p:tavLst>
                                    </p:anim>
                                    <p:anim calcmode="lin" valueType="num">
                                      <p:cBhvr>
                                        <p:cTn id="8" dur="500" fill="hold"/>
                                        <p:tgtEl>
                                          <p:spTgt spid="1039"/>
                                        </p:tgtEl>
                                        <p:attrNameLst>
                                          <p:attrName>ppt_h</p:attrName>
                                        </p:attrNameLst>
                                      </p:cBhvr>
                                      <p:tavLst>
                                        <p:tav tm="0">
                                          <p:val>
                                            <p:fltVal val="0"/>
                                          </p:val>
                                        </p:tav>
                                        <p:tav tm="100000">
                                          <p:val>
                                            <p:strVal val="#ppt_h"/>
                                          </p:val>
                                        </p:tav>
                                      </p:tavLst>
                                    </p:anim>
                                    <p:animEffect transition="in" filter="fade">
                                      <p:cBhvr>
                                        <p:cTn id="9" dur="500"/>
                                        <p:tgtEl>
                                          <p:spTgt spid="1039"/>
                                        </p:tgtEl>
                                      </p:cBhvr>
                                    </p:animEffect>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1.66667E-6 -4.07407E-6 L 0.30052 0.01088 " pathEditMode="relative" rAng="0" ptsTypes="AA">
                                      <p:cBhvr>
                                        <p:cTn id="12" dur="1000" fill="hold"/>
                                        <p:tgtEl>
                                          <p:spTgt spid="1039"/>
                                        </p:tgtEl>
                                        <p:attrNameLst>
                                          <p:attrName>ppt_x</p:attrName>
                                          <p:attrName>ppt_y</p:attrName>
                                        </p:attrNameLst>
                                      </p:cBhvr>
                                      <p:rCtr x="14857" y="671"/>
                                    </p:animMotion>
                                  </p:childTnLst>
                                </p:cTn>
                              </p:par>
                            </p:childTnLst>
                          </p:cTn>
                        </p:par>
                        <p:par>
                          <p:cTn id="13" fill="hold">
                            <p:stCondLst>
                              <p:cond delay="1500"/>
                            </p:stCondLst>
                            <p:childTnLst>
                              <p:par>
                                <p:cTn id="14" presetID="57" presetClass="path" presetSubtype="0" accel="50000" decel="50000" fill="hold" nodeType="afterEffect">
                                  <p:stCondLst>
                                    <p:cond delay="0"/>
                                  </p:stCondLst>
                                  <p:childTnLst>
                                    <p:animMotion origin="layout" path="M 0.30052 0.01088 L 0.30052 -0.09791 C 0.30052 -0.14606 0.37123 -0.20301 0.42982 -0.20301 L 0.56107 -0.20301 " pathEditMode="relative" rAng="0" ptsTypes="AAAA">
                                      <p:cBhvr>
                                        <p:cTn id="15" dur="900" fill="hold"/>
                                        <p:tgtEl>
                                          <p:spTgt spid="1039"/>
                                        </p:tgtEl>
                                        <p:attrNameLst>
                                          <p:attrName>ppt_x</p:attrName>
                                          <p:attrName>ppt_y</p:attrName>
                                        </p:attrNameLst>
                                      </p:cBhvr>
                                      <p:rCtr x="13021" y="-10694"/>
                                    </p:animMotion>
                                  </p:childTnLst>
                                </p:cTn>
                              </p:par>
                            </p:childTnLst>
                          </p:cTn>
                        </p:par>
                        <p:par>
                          <p:cTn id="16" fill="hold">
                            <p:stCondLst>
                              <p:cond delay="2400"/>
                            </p:stCondLst>
                            <p:childTnLst>
                              <p:par>
                                <p:cTn id="17" presetID="1" presetClass="exit" presetSubtype="0" fill="hold" nodeType="afterEffect">
                                  <p:stCondLst>
                                    <p:cond delay="0"/>
                                  </p:stCondLst>
                                  <p:childTnLst>
                                    <p:set>
                                      <p:cBhvr>
                                        <p:cTn id="18" dur="1" fill="hold">
                                          <p:stCondLst>
                                            <p:cond delay="0"/>
                                          </p:stCondLst>
                                        </p:cTn>
                                        <p:tgtEl>
                                          <p:spTgt spid="1039"/>
                                        </p:tgtEl>
                                        <p:attrNameLst>
                                          <p:attrName>style.visibility</p:attrName>
                                        </p:attrNameLst>
                                      </p:cBhvr>
                                      <p:to>
                                        <p:strVal val="hidden"/>
                                      </p:to>
                                    </p:set>
                                  </p:childTnLst>
                                </p:cTn>
                              </p:par>
                            </p:childTnLst>
                          </p:cTn>
                        </p:par>
                        <p:par>
                          <p:cTn id="19" fill="hold">
                            <p:stCondLst>
                              <p:cond delay="2400"/>
                            </p:stCondLst>
                            <p:childTnLst>
                              <p:par>
                                <p:cTn id="20" presetID="1" presetClass="entr" presetSubtype="0" fill="hold" nodeType="afterEffect">
                                  <p:stCondLst>
                                    <p:cond delay="0"/>
                                  </p:stCondLst>
                                  <p:childTnLst>
                                    <p:set>
                                      <p:cBhvr>
                                        <p:cTn id="21" dur="1" fill="hold">
                                          <p:stCondLst>
                                            <p:cond delay="0"/>
                                          </p:stCondLst>
                                        </p:cTn>
                                        <p:tgtEl>
                                          <p:spTgt spid="1042"/>
                                        </p:tgtEl>
                                        <p:attrNameLst>
                                          <p:attrName>style.visibility</p:attrName>
                                        </p:attrNameLst>
                                      </p:cBhvr>
                                      <p:to>
                                        <p:strVal val="visible"/>
                                      </p:to>
                                    </p:set>
                                  </p:childTnLst>
                                </p:cTn>
                              </p:par>
                            </p:childTnLst>
                          </p:cTn>
                        </p:par>
                        <p:par>
                          <p:cTn id="22" fill="hold">
                            <p:stCondLst>
                              <p:cond delay="2400"/>
                            </p:stCondLst>
                            <p:childTnLst>
                              <p:par>
                                <p:cTn id="23" presetID="53" presetClass="exit" presetSubtype="32" fill="hold" nodeType="afterEffect">
                                  <p:stCondLst>
                                    <p:cond delay="0"/>
                                  </p:stCondLst>
                                  <p:childTnLst>
                                    <p:anim calcmode="lin" valueType="num">
                                      <p:cBhvr>
                                        <p:cTn id="24" dur="500"/>
                                        <p:tgtEl>
                                          <p:spTgt spid="1042"/>
                                        </p:tgtEl>
                                        <p:attrNameLst>
                                          <p:attrName>ppt_w</p:attrName>
                                        </p:attrNameLst>
                                      </p:cBhvr>
                                      <p:tavLst>
                                        <p:tav tm="0">
                                          <p:val>
                                            <p:strVal val="ppt_w"/>
                                          </p:val>
                                        </p:tav>
                                        <p:tav tm="100000">
                                          <p:val>
                                            <p:fltVal val="0"/>
                                          </p:val>
                                        </p:tav>
                                      </p:tavLst>
                                    </p:anim>
                                    <p:anim calcmode="lin" valueType="num">
                                      <p:cBhvr>
                                        <p:cTn id="25" dur="500"/>
                                        <p:tgtEl>
                                          <p:spTgt spid="1042"/>
                                        </p:tgtEl>
                                        <p:attrNameLst>
                                          <p:attrName>ppt_h</p:attrName>
                                        </p:attrNameLst>
                                      </p:cBhvr>
                                      <p:tavLst>
                                        <p:tav tm="0">
                                          <p:val>
                                            <p:strVal val="ppt_h"/>
                                          </p:val>
                                        </p:tav>
                                        <p:tav tm="100000">
                                          <p:val>
                                            <p:fltVal val="0"/>
                                          </p:val>
                                        </p:tav>
                                      </p:tavLst>
                                    </p:anim>
                                    <p:animEffect transition="out" filter="fade">
                                      <p:cBhvr>
                                        <p:cTn id="26" dur="500"/>
                                        <p:tgtEl>
                                          <p:spTgt spid="1042"/>
                                        </p:tgtEl>
                                      </p:cBhvr>
                                    </p:animEffect>
                                    <p:set>
                                      <p:cBhvr>
                                        <p:cTn id="27" dur="1" fill="hold">
                                          <p:stCondLst>
                                            <p:cond delay="499"/>
                                          </p:stCondLst>
                                        </p:cTn>
                                        <p:tgtEl>
                                          <p:spTgt spid="10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AFC2C6-2633-A6C1-F32C-382E26302FD8}"/>
              </a:ext>
            </a:extLst>
          </p:cNvPr>
          <p:cNvGrpSpPr/>
          <p:nvPr/>
        </p:nvGrpSpPr>
        <p:grpSpPr>
          <a:xfrm>
            <a:off x="1505967" y="746912"/>
            <a:ext cx="9078861" cy="5360521"/>
            <a:chOff x="1695877" y="878374"/>
            <a:chExt cx="8404123" cy="4910772"/>
          </a:xfrm>
        </p:grpSpPr>
        <p:pic>
          <p:nvPicPr>
            <p:cNvPr id="4" name="Picture 3">
              <a:extLst>
                <a:ext uri="{FF2B5EF4-FFF2-40B4-BE49-F238E27FC236}">
                  <a16:creationId xmlns:a16="http://schemas.microsoft.com/office/drawing/2014/main" id="{FFC17B07-B570-F575-70E4-95612F03E709}"/>
                </a:ext>
              </a:extLst>
            </p:cNvPr>
            <p:cNvPicPr>
              <a:picLocks noChangeAspect="1"/>
            </p:cNvPicPr>
            <p:nvPr/>
          </p:nvPicPr>
          <p:blipFill rotWithShape="1">
            <a:blip r:embed="rId3"/>
            <a:srcRect l="63386"/>
            <a:stretch/>
          </p:blipFill>
          <p:spPr>
            <a:xfrm>
              <a:off x="5957187" y="878374"/>
              <a:ext cx="4142813" cy="4821667"/>
            </a:xfrm>
            <a:prstGeom prst="rect">
              <a:avLst/>
            </a:prstGeom>
          </p:spPr>
        </p:pic>
        <p:pic>
          <p:nvPicPr>
            <p:cNvPr id="5" name="Picture 4">
              <a:extLst>
                <a:ext uri="{FF2B5EF4-FFF2-40B4-BE49-F238E27FC236}">
                  <a16:creationId xmlns:a16="http://schemas.microsoft.com/office/drawing/2014/main" id="{0DD7C26F-2E99-4A56-C992-5D5181DF3271}"/>
                </a:ext>
              </a:extLst>
            </p:cNvPr>
            <p:cNvPicPr>
              <a:picLocks noChangeAspect="1"/>
            </p:cNvPicPr>
            <p:nvPr/>
          </p:nvPicPr>
          <p:blipFill rotWithShape="1">
            <a:blip r:embed="rId4"/>
            <a:srcRect l="88305" t="30126" b="-2"/>
            <a:stretch/>
          </p:blipFill>
          <p:spPr>
            <a:xfrm flipH="1">
              <a:off x="6069417" y="3040744"/>
              <a:ext cx="134441" cy="188769"/>
            </a:xfrm>
            <a:prstGeom prst="rect">
              <a:avLst/>
            </a:prstGeom>
          </p:spPr>
        </p:pic>
        <p:pic>
          <p:nvPicPr>
            <p:cNvPr id="6" name="Picture 5">
              <a:extLst>
                <a:ext uri="{FF2B5EF4-FFF2-40B4-BE49-F238E27FC236}">
                  <a16:creationId xmlns:a16="http://schemas.microsoft.com/office/drawing/2014/main" id="{D306C312-8E52-CECD-FB4A-12DE7E6029CF}"/>
                </a:ext>
              </a:extLst>
            </p:cNvPr>
            <p:cNvPicPr>
              <a:picLocks noChangeAspect="1"/>
            </p:cNvPicPr>
            <p:nvPr/>
          </p:nvPicPr>
          <p:blipFill rotWithShape="1">
            <a:blip r:embed="rId4"/>
            <a:srcRect l="88305" t="30126" b="-2"/>
            <a:stretch/>
          </p:blipFill>
          <p:spPr>
            <a:xfrm flipH="1" flipV="1">
              <a:off x="6067513" y="3200422"/>
              <a:ext cx="134442" cy="188769"/>
            </a:xfrm>
            <a:prstGeom prst="rect">
              <a:avLst/>
            </a:prstGeom>
          </p:spPr>
        </p:pic>
        <p:pic>
          <p:nvPicPr>
            <p:cNvPr id="7" name="Picture 6">
              <a:extLst>
                <a:ext uri="{FF2B5EF4-FFF2-40B4-BE49-F238E27FC236}">
                  <a16:creationId xmlns:a16="http://schemas.microsoft.com/office/drawing/2014/main" id="{419B60ED-4028-F1B9-A741-3E1A86A9CB0C}"/>
                </a:ext>
              </a:extLst>
            </p:cNvPr>
            <p:cNvPicPr>
              <a:picLocks noChangeAspect="1"/>
            </p:cNvPicPr>
            <p:nvPr/>
          </p:nvPicPr>
          <p:blipFill rotWithShape="1">
            <a:blip r:embed="rId3"/>
            <a:srcRect r="61725"/>
            <a:stretch/>
          </p:blipFill>
          <p:spPr>
            <a:xfrm>
              <a:off x="1695877" y="967479"/>
              <a:ext cx="4330813" cy="4821667"/>
            </a:xfrm>
            <a:prstGeom prst="rect">
              <a:avLst/>
            </a:prstGeom>
          </p:spPr>
        </p:pic>
        <p:pic>
          <p:nvPicPr>
            <p:cNvPr id="8" name="Picture 7">
              <a:extLst>
                <a:ext uri="{FF2B5EF4-FFF2-40B4-BE49-F238E27FC236}">
                  <a16:creationId xmlns:a16="http://schemas.microsoft.com/office/drawing/2014/main" id="{929F974B-FFBB-4740-CCC5-F5A3AA03AA9F}"/>
                </a:ext>
              </a:extLst>
            </p:cNvPr>
            <p:cNvPicPr>
              <a:picLocks noChangeAspect="1"/>
            </p:cNvPicPr>
            <p:nvPr/>
          </p:nvPicPr>
          <p:blipFill rotWithShape="1">
            <a:blip r:embed="rId4"/>
            <a:srcRect l="-24735" t="20663"/>
            <a:stretch/>
          </p:blipFill>
          <p:spPr>
            <a:xfrm flipH="1" flipV="1">
              <a:off x="3294616" y="2998010"/>
              <a:ext cx="1149526" cy="214332"/>
            </a:xfrm>
            <a:prstGeom prst="rect">
              <a:avLst/>
            </a:prstGeom>
          </p:spPr>
        </p:pic>
        <p:sp>
          <p:nvSpPr>
            <p:cNvPr id="9" name="TextBox 8">
              <a:extLst>
                <a:ext uri="{FF2B5EF4-FFF2-40B4-BE49-F238E27FC236}">
                  <a16:creationId xmlns:a16="http://schemas.microsoft.com/office/drawing/2014/main" id="{BBC768D6-58FD-CE65-4719-D29E9DD1B878}"/>
                </a:ext>
              </a:extLst>
            </p:cNvPr>
            <p:cNvSpPr txBox="1"/>
            <p:nvPr/>
          </p:nvSpPr>
          <p:spPr>
            <a:xfrm>
              <a:off x="4241447" y="3803236"/>
              <a:ext cx="1785243" cy="707886"/>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Router/IDS</a:t>
              </a:r>
            </a:p>
            <a:p>
              <a:pPr algn="ctr"/>
              <a:r>
                <a:rPr lang="en-US" sz="2000" b="1" dirty="0">
                  <a:solidFill>
                    <a:srgbClr val="404242"/>
                  </a:solidFill>
                  <a:latin typeface="Arial" panose="020B0604020202020204" pitchFamily="34" charset="0"/>
                  <a:cs typeface="Arial" panose="020B0604020202020204" pitchFamily="34" charset="0"/>
                </a:rPr>
                <a:t>(T.H.A.N.O.S)</a:t>
              </a:r>
            </a:p>
          </p:txBody>
        </p:sp>
        <p:sp>
          <p:nvSpPr>
            <p:cNvPr id="10" name="TextBox 9">
              <a:extLst>
                <a:ext uri="{FF2B5EF4-FFF2-40B4-BE49-F238E27FC236}">
                  <a16:creationId xmlns:a16="http://schemas.microsoft.com/office/drawing/2014/main" id="{0D253E0B-9FEC-9005-EB0A-345E5672D51F}"/>
                </a:ext>
              </a:extLst>
            </p:cNvPr>
            <p:cNvSpPr txBox="1"/>
            <p:nvPr/>
          </p:nvSpPr>
          <p:spPr>
            <a:xfrm>
              <a:off x="1794796" y="3957124"/>
              <a:ext cx="1352550"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Internet</a:t>
              </a:r>
            </a:p>
          </p:txBody>
        </p:sp>
        <p:sp>
          <p:nvSpPr>
            <p:cNvPr id="11" name="TextBox 10">
              <a:extLst>
                <a:ext uri="{FF2B5EF4-FFF2-40B4-BE49-F238E27FC236}">
                  <a16:creationId xmlns:a16="http://schemas.microsoft.com/office/drawing/2014/main" id="{B5052E6E-9593-1631-487F-8272883A6411}"/>
                </a:ext>
              </a:extLst>
            </p:cNvPr>
            <p:cNvSpPr txBox="1"/>
            <p:nvPr/>
          </p:nvSpPr>
          <p:spPr>
            <a:xfrm>
              <a:off x="6662427" y="4090504"/>
              <a:ext cx="1549607"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Traffic to B</a:t>
              </a:r>
            </a:p>
          </p:txBody>
        </p:sp>
        <p:sp>
          <p:nvSpPr>
            <p:cNvPr id="12" name="TextBox 11">
              <a:extLst>
                <a:ext uri="{FF2B5EF4-FFF2-40B4-BE49-F238E27FC236}">
                  <a16:creationId xmlns:a16="http://schemas.microsoft.com/office/drawing/2014/main" id="{437C4817-9C33-5A76-9F05-408FCF0448AF}"/>
                </a:ext>
              </a:extLst>
            </p:cNvPr>
            <p:cNvSpPr txBox="1"/>
            <p:nvPr/>
          </p:nvSpPr>
          <p:spPr>
            <a:xfrm>
              <a:off x="6662426" y="1884274"/>
              <a:ext cx="1549607"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Traffic to A</a:t>
              </a:r>
            </a:p>
          </p:txBody>
        </p:sp>
        <p:sp>
          <p:nvSpPr>
            <p:cNvPr id="13" name="TextBox 12">
              <a:extLst>
                <a:ext uri="{FF2B5EF4-FFF2-40B4-BE49-F238E27FC236}">
                  <a16:creationId xmlns:a16="http://schemas.microsoft.com/office/drawing/2014/main" id="{2D86CE3B-1667-8218-FF5E-43022570B40F}"/>
                </a:ext>
              </a:extLst>
            </p:cNvPr>
            <p:cNvSpPr txBox="1"/>
            <p:nvPr/>
          </p:nvSpPr>
          <p:spPr>
            <a:xfrm>
              <a:off x="8176902" y="4614379"/>
              <a:ext cx="1843398"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Computer B</a:t>
              </a:r>
            </a:p>
          </p:txBody>
        </p:sp>
        <p:sp>
          <p:nvSpPr>
            <p:cNvPr id="14" name="TextBox 13">
              <a:extLst>
                <a:ext uri="{FF2B5EF4-FFF2-40B4-BE49-F238E27FC236}">
                  <a16:creationId xmlns:a16="http://schemas.microsoft.com/office/drawing/2014/main" id="{B5EE2365-D7A4-555B-C125-5206E82EB77A}"/>
                </a:ext>
              </a:extLst>
            </p:cNvPr>
            <p:cNvSpPr txBox="1"/>
            <p:nvPr/>
          </p:nvSpPr>
          <p:spPr>
            <a:xfrm>
              <a:off x="8176902" y="2649920"/>
              <a:ext cx="1843398"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Computer A</a:t>
              </a:r>
            </a:p>
          </p:txBody>
        </p:sp>
      </p:grpSp>
      <p:pic>
        <p:nvPicPr>
          <p:cNvPr id="1039" name="Picture 1038" descr="A picture containing engineering drawing&#10;&#10;Description automatically generated">
            <a:extLst>
              <a:ext uri="{FF2B5EF4-FFF2-40B4-BE49-F238E27FC236}">
                <a16:creationId xmlns:a16="http://schemas.microsoft.com/office/drawing/2014/main" id="{BAC89C01-0632-7977-933B-8E8587BE0E08}"/>
              </a:ext>
            </a:extLst>
          </p:cNvPr>
          <p:cNvPicPr>
            <a:picLocks noChangeAspect="1"/>
          </p:cNvPicPr>
          <p:nvPr/>
        </p:nvPicPr>
        <p:blipFill rotWithShape="1">
          <a:blip r:embed="rId5">
            <a:extLst>
              <a:ext uri="{28A0092B-C50C-407E-A947-70E740481C1C}">
                <a14:useLocalDpi xmlns:a14="http://schemas.microsoft.com/office/drawing/2010/main" val="0"/>
              </a:ext>
            </a:extLst>
          </a:blip>
          <a:srcRect r="67797" b="67946"/>
          <a:stretch/>
        </p:blipFill>
        <p:spPr>
          <a:xfrm>
            <a:off x="1598540" y="2682531"/>
            <a:ext cx="1400499" cy="1310367"/>
          </a:xfrm>
          <a:prstGeom prst="rect">
            <a:avLst/>
          </a:prstGeom>
        </p:spPr>
      </p:pic>
      <p:sp>
        <p:nvSpPr>
          <p:cNvPr id="19" name="Rectangle: Rounded Corners 18">
            <a:extLst>
              <a:ext uri="{FF2B5EF4-FFF2-40B4-BE49-F238E27FC236}">
                <a16:creationId xmlns:a16="http://schemas.microsoft.com/office/drawing/2014/main" id="{BBFC98C4-3803-6CFA-BC6C-802B9555CDEA}"/>
              </a:ext>
            </a:extLst>
          </p:cNvPr>
          <p:cNvSpPr/>
          <p:nvPr/>
        </p:nvSpPr>
        <p:spPr>
          <a:xfrm>
            <a:off x="5531485" y="355167"/>
            <a:ext cx="6045351" cy="6065342"/>
          </a:xfrm>
          <a:prstGeom prst="roundRect">
            <a:avLst>
              <a:gd name="adj" fmla="val 277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1FC4607-00B7-B99A-0B85-AD550A6437F6}"/>
              </a:ext>
            </a:extLst>
          </p:cNvPr>
          <p:cNvSpPr/>
          <p:nvPr/>
        </p:nvSpPr>
        <p:spPr>
          <a:xfrm>
            <a:off x="5847422" y="3524399"/>
            <a:ext cx="2605006" cy="2605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1</a:t>
            </a:r>
          </a:p>
        </p:txBody>
      </p:sp>
      <p:sp>
        <p:nvSpPr>
          <p:cNvPr id="15" name="Rectangle 14">
            <a:extLst>
              <a:ext uri="{FF2B5EF4-FFF2-40B4-BE49-F238E27FC236}">
                <a16:creationId xmlns:a16="http://schemas.microsoft.com/office/drawing/2014/main" id="{E86CDC71-D337-F432-FDC8-DBDF4292FE4C}"/>
              </a:ext>
            </a:extLst>
          </p:cNvPr>
          <p:cNvSpPr/>
          <p:nvPr/>
        </p:nvSpPr>
        <p:spPr>
          <a:xfrm>
            <a:off x="8683985" y="3524399"/>
            <a:ext cx="2605006" cy="2605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2</a:t>
            </a:r>
          </a:p>
        </p:txBody>
      </p:sp>
      <p:sp>
        <p:nvSpPr>
          <p:cNvPr id="16" name="Rectangle 15">
            <a:extLst>
              <a:ext uri="{FF2B5EF4-FFF2-40B4-BE49-F238E27FC236}">
                <a16:creationId xmlns:a16="http://schemas.microsoft.com/office/drawing/2014/main" id="{27451756-B3D9-87D5-0D9F-E429C40B7973}"/>
              </a:ext>
            </a:extLst>
          </p:cNvPr>
          <p:cNvSpPr/>
          <p:nvPr/>
        </p:nvSpPr>
        <p:spPr>
          <a:xfrm>
            <a:off x="5847422" y="655205"/>
            <a:ext cx="5441569" cy="264292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23" name="TextBox 22">
            <a:extLst>
              <a:ext uri="{FF2B5EF4-FFF2-40B4-BE49-F238E27FC236}">
                <a16:creationId xmlns:a16="http://schemas.microsoft.com/office/drawing/2014/main" id="{CC9FE229-BA4E-2708-3D9C-E8B4C748AA45}"/>
              </a:ext>
            </a:extLst>
          </p:cNvPr>
          <p:cNvSpPr txBox="1"/>
          <p:nvPr/>
        </p:nvSpPr>
        <p:spPr>
          <a:xfrm>
            <a:off x="1016635" y="1894205"/>
            <a:ext cx="4514850" cy="2862322"/>
          </a:xfrm>
          <a:prstGeom prst="rect">
            <a:avLst/>
          </a:prstGeom>
          <a:noFill/>
        </p:spPr>
        <p:txBody>
          <a:bodyPr wrap="square" rtlCol="0">
            <a:spAutoFit/>
          </a:bodyPr>
          <a:lstStyle/>
          <a:p>
            <a:r>
              <a:rPr lang="en-US" sz="6000" dirty="0"/>
              <a:t>Dual Core Multithread </a:t>
            </a:r>
          </a:p>
          <a:p>
            <a:r>
              <a:rPr lang="en-US" sz="6000" dirty="0"/>
              <a:t>64 bits CPU</a:t>
            </a:r>
          </a:p>
        </p:txBody>
      </p:sp>
      <p:sp>
        <p:nvSpPr>
          <p:cNvPr id="17" name="Title 1">
            <a:extLst>
              <a:ext uri="{FF2B5EF4-FFF2-40B4-BE49-F238E27FC236}">
                <a16:creationId xmlns:a16="http://schemas.microsoft.com/office/drawing/2014/main" id="{A02212A2-58CD-4980-7CC3-C6E6211D8C87}"/>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64090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39"/>
                                        </p:tgtEl>
                                        <p:attrNameLst>
                                          <p:attrName>style.visibility</p:attrName>
                                        </p:attrNameLst>
                                      </p:cBhvr>
                                      <p:to>
                                        <p:strVal val="visible"/>
                                      </p:to>
                                    </p:set>
                                    <p:anim calcmode="lin" valueType="num">
                                      <p:cBhvr>
                                        <p:cTn id="7" dur="500" fill="hold"/>
                                        <p:tgtEl>
                                          <p:spTgt spid="1039"/>
                                        </p:tgtEl>
                                        <p:attrNameLst>
                                          <p:attrName>ppt_w</p:attrName>
                                        </p:attrNameLst>
                                      </p:cBhvr>
                                      <p:tavLst>
                                        <p:tav tm="0">
                                          <p:val>
                                            <p:fltVal val="0"/>
                                          </p:val>
                                        </p:tav>
                                        <p:tav tm="100000">
                                          <p:val>
                                            <p:strVal val="#ppt_w"/>
                                          </p:val>
                                        </p:tav>
                                      </p:tavLst>
                                    </p:anim>
                                    <p:anim calcmode="lin" valueType="num">
                                      <p:cBhvr>
                                        <p:cTn id="8" dur="500" fill="hold"/>
                                        <p:tgtEl>
                                          <p:spTgt spid="1039"/>
                                        </p:tgtEl>
                                        <p:attrNameLst>
                                          <p:attrName>ppt_h</p:attrName>
                                        </p:attrNameLst>
                                      </p:cBhvr>
                                      <p:tavLst>
                                        <p:tav tm="0">
                                          <p:val>
                                            <p:fltVal val="0"/>
                                          </p:val>
                                        </p:tav>
                                        <p:tav tm="100000">
                                          <p:val>
                                            <p:strVal val="#ppt_h"/>
                                          </p:val>
                                        </p:tav>
                                      </p:tavLst>
                                    </p:anim>
                                    <p:animEffect transition="in" filter="fade">
                                      <p:cBhvr>
                                        <p:cTn id="9" dur="500"/>
                                        <p:tgtEl>
                                          <p:spTgt spid="1039"/>
                                        </p:tgtEl>
                                      </p:cBhvr>
                                    </p:animEffect>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1.66667E-6 -4.07407E-6 L 0.23802 -0.00046 " pathEditMode="relative" rAng="0" ptsTypes="AA">
                                      <p:cBhvr>
                                        <p:cTn id="12" dur="1500" fill="hold"/>
                                        <p:tgtEl>
                                          <p:spTgt spid="1039"/>
                                        </p:tgtEl>
                                        <p:attrNameLst>
                                          <p:attrName>ppt_x</p:attrName>
                                          <p:attrName>ppt_y</p:attrName>
                                        </p:attrNameLst>
                                      </p:cBhvr>
                                      <p:rCtr x="11901" y="-23"/>
                                    </p:animMotion>
                                  </p:childTnLst>
                                </p:cTn>
                              </p:par>
                            </p:childTnLst>
                          </p:cTn>
                        </p:par>
                        <p:par>
                          <p:cTn id="13" fill="hold">
                            <p:stCondLst>
                              <p:cond delay="2000"/>
                            </p:stCondLst>
                            <p:childTnLst>
                              <p:par>
                                <p:cTn id="14" presetID="53" presetClass="exit" presetSubtype="32" fill="hold" nodeType="afterEffect">
                                  <p:stCondLst>
                                    <p:cond delay="0"/>
                                  </p:stCondLst>
                                  <p:childTnLst>
                                    <p:anim calcmode="lin" valueType="num">
                                      <p:cBhvr>
                                        <p:cTn id="15" dur="500"/>
                                        <p:tgtEl>
                                          <p:spTgt spid="1039"/>
                                        </p:tgtEl>
                                        <p:attrNameLst>
                                          <p:attrName>ppt_w</p:attrName>
                                        </p:attrNameLst>
                                      </p:cBhvr>
                                      <p:tavLst>
                                        <p:tav tm="0">
                                          <p:val>
                                            <p:strVal val="ppt_w"/>
                                          </p:val>
                                        </p:tav>
                                        <p:tav tm="100000">
                                          <p:val>
                                            <p:fltVal val="0"/>
                                          </p:val>
                                        </p:tav>
                                      </p:tavLst>
                                    </p:anim>
                                    <p:anim calcmode="lin" valueType="num">
                                      <p:cBhvr>
                                        <p:cTn id="16" dur="500"/>
                                        <p:tgtEl>
                                          <p:spTgt spid="1039"/>
                                        </p:tgtEl>
                                        <p:attrNameLst>
                                          <p:attrName>ppt_h</p:attrName>
                                        </p:attrNameLst>
                                      </p:cBhvr>
                                      <p:tavLst>
                                        <p:tav tm="0">
                                          <p:val>
                                            <p:strVal val="ppt_h"/>
                                          </p:val>
                                        </p:tav>
                                        <p:tav tm="100000">
                                          <p:val>
                                            <p:fltVal val="0"/>
                                          </p:val>
                                        </p:tav>
                                      </p:tavLst>
                                    </p:anim>
                                    <p:animEffect transition="out" filter="fade">
                                      <p:cBhvr>
                                        <p:cTn id="17" dur="500"/>
                                        <p:tgtEl>
                                          <p:spTgt spid="1039"/>
                                        </p:tgtEl>
                                      </p:cBhvr>
                                    </p:animEffect>
                                    <p:set>
                                      <p:cBhvr>
                                        <p:cTn id="18" dur="1" fill="hold">
                                          <p:stCondLst>
                                            <p:cond delay="499"/>
                                          </p:stCondLst>
                                        </p:cTn>
                                        <p:tgtEl>
                                          <p:spTgt spid="1039"/>
                                        </p:tgtEl>
                                        <p:attrNameLst>
                                          <p:attrName>style.visibility</p:attrName>
                                        </p:attrNameLst>
                                      </p:cBhvr>
                                      <p:to>
                                        <p:strVal val="hidden"/>
                                      </p:to>
                                    </p:set>
                                  </p:childTnLst>
                                </p:cTn>
                              </p:par>
                            </p:childTnLst>
                          </p:cTn>
                        </p:par>
                        <p:par>
                          <p:cTn id="19" fill="hold">
                            <p:stCondLst>
                              <p:cond delay="2500"/>
                            </p:stCondLst>
                            <p:childTnLst>
                              <p:par>
                                <p:cTn id="20" presetID="42" presetClass="entr" presetSubtype="0" fill="hold" grpId="0" nodeType="after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600"/>
                                        <p:tgtEl>
                                          <p:spTgt spid="16"/>
                                        </p:tgtEl>
                                      </p:cBhvr>
                                    </p:animEffect>
                                    <p:anim calcmode="lin" valueType="num">
                                      <p:cBhvr>
                                        <p:cTn id="23" dur="1600" fill="hold"/>
                                        <p:tgtEl>
                                          <p:spTgt spid="16"/>
                                        </p:tgtEl>
                                        <p:attrNameLst>
                                          <p:attrName>ppt_x</p:attrName>
                                        </p:attrNameLst>
                                      </p:cBhvr>
                                      <p:tavLst>
                                        <p:tav tm="0">
                                          <p:val>
                                            <p:strVal val="#ppt_x"/>
                                          </p:val>
                                        </p:tav>
                                        <p:tav tm="100000">
                                          <p:val>
                                            <p:strVal val="#ppt_x"/>
                                          </p:val>
                                        </p:tav>
                                      </p:tavLst>
                                    </p:anim>
                                    <p:anim calcmode="lin" valueType="num">
                                      <p:cBhvr>
                                        <p:cTn id="24" dur="1600" fill="hold"/>
                                        <p:tgtEl>
                                          <p:spTgt spid="16"/>
                                        </p:tgtEl>
                                        <p:attrNameLst>
                                          <p:attrName>ppt_y</p:attrName>
                                        </p:attrNameLst>
                                      </p:cBhvr>
                                      <p:tavLst>
                                        <p:tav tm="0">
                                          <p:val>
                                            <p:strVal val="#ppt_y+.1"/>
                                          </p:val>
                                        </p:tav>
                                        <p:tav tm="100000">
                                          <p:val>
                                            <p:strVal val="#ppt_y"/>
                                          </p:val>
                                        </p:tav>
                                      </p:tavLst>
                                    </p:anim>
                                  </p:childTnLst>
                                </p:cTn>
                              </p:par>
                              <p:par>
                                <p:cTn id="25" presetID="1" presetClass="exit" presetSubtype="0" fill="hold" nodeType="withEffect">
                                  <p:stCondLst>
                                    <p:cond delay="300"/>
                                  </p:stCondLst>
                                  <p:childTnLst>
                                    <p:set>
                                      <p:cBhvr>
                                        <p:cTn id="26" dur="1" fill="hold">
                                          <p:stCondLst>
                                            <p:cond delay="0"/>
                                          </p:stCondLst>
                                        </p:cTn>
                                        <p:tgtEl>
                                          <p:spTgt spid="1039"/>
                                        </p:tgtEl>
                                        <p:attrNameLst>
                                          <p:attrName>style.visibility</p:attrName>
                                        </p:attrNameLst>
                                      </p:cBhvr>
                                      <p:to>
                                        <p:strVal val="hidden"/>
                                      </p:to>
                                    </p:set>
                                  </p:childTnLst>
                                </p:cTn>
                              </p:par>
                              <p:par>
                                <p:cTn id="27" presetID="42" presetClass="entr" presetSubtype="0" fill="hold" grpId="0" nodeType="withEffect">
                                  <p:stCondLst>
                                    <p:cond delay="3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600"/>
                                        <p:tgtEl>
                                          <p:spTgt spid="19"/>
                                        </p:tgtEl>
                                      </p:cBhvr>
                                    </p:animEffect>
                                    <p:anim calcmode="lin" valueType="num">
                                      <p:cBhvr>
                                        <p:cTn id="30" dur="1600" fill="hold"/>
                                        <p:tgtEl>
                                          <p:spTgt spid="19"/>
                                        </p:tgtEl>
                                        <p:attrNameLst>
                                          <p:attrName>ppt_x</p:attrName>
                                        </p:attrNameLst>
                                      </p:cBhvr>
                                      <p:tavLst>
                                        <p:tav tm="0">
                                          <p:val>
                                            <p:strVal val="#ppt_x"/>
                                          </p:val>
                                        </p:tav>
                                        <p:tav tm="100000">
                                          <p:val>
                                            <p:strVal val="#ppt_x"/>
                                          </p:val>
                                        </p:tav>
                                      </p:tavLst>
                                    </p:anim>
                                    <p:anim calcmode="lin" valueType="num">
                                      <p:cBhvr>
                                        <p:cTn id="31" dur="16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3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600"/>
                                        <p:tgtEl>
                                          <p:spTgt spid="2"/>
                                        </p:tgtEl>
                                      </p:cBhvr>
                                    </p:animEffect>
                                    <p:anim calcmode="lin" valueType="num">
                                      <p:cBhvr>
                                        <p:cTn id="35" dur="1600" fill="hold"/>
                                        <p:tgtEl>
                                          <p:spTgt spid="2"/>
                                        </p:tgtEl>
                                        <p:attrNameLst>
                                          <p:attrName>ppt_x</p:attrName>
                                        </p:attrNameLst>
                                      </p:cBhvr>
                                      <p:tavLst>
                                        <p:tav tm="0">
                                          <p:val>
                                            <p:strVal val="#ppt_x"/>
                                          </p:val>
                                        </p:tav>
                                        <p:tav tm="100000">
                                          <p:val>
                                            <p:strVal val="#ppt_x"/>
                                          </p:val>
                                        </p:tav>
                                      </p:tavLst>
                                    </p:anim>
                                    <p:anim calcmode="lin" valueType="num">
                                      <p:cBhvr>
                                        <p:cTn id="36" dur="1600" fill="hold"/>
                                        <p:tgtEl>
                                          <p:spTgt spid="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3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600"/>
                                        <p:tgtEl>
                                          <p:spTgt spid="15"/>
                                        </p:tgtEl>
                                      </p:cBhvr>
                                    </p:animEffect>
                                    <p:anim calcmode="lin" valueType="num">
                                      <p:cBhvr>
                                        <p:cTn id="40" dur="1600" fill="hold"/>
                                        <p:tgtEl>
                                          <p:spTgt spid="15"/>
                                        </p:tgtEl>
                                        <p:attrNameLst>
                                          <p:attrName>ppt_x</p:attrName>
                                        </p:attrNameLst>
                                      </p:cBhvr>
                                      <p:tavLst>
                                        <p:tav tm="0">
                                          <p:val>
                                            <p:strVal val="#ppt_x"/>
                                          </p:val>
                                        </p:tav>
                                        <p:tav tm="100000">
                                          <p:val>
                                            <p:strVal val="#ppt_x"/>
                                          </p:val>
                                        </p:tav>
                                      </p:tavLst>
                                    </p:anim>
                                    <p:anim calcmode="lin" valueType="num">
                                      <p:cBhvr>
                                        <p:cTn id="41" dur="16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4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600"/>
                                        <p:tgtEl>
                                          <p:spTgt spid="23"/>
                                        </p:tgtEl>
                                      </p:cBhvr>
                                    </p:animEffect>
                                    <p:anim calcmode="lin" valueType="num">
                                      <p:cBhvr>
                                        <p:cTn id="45" dur="1600" fill="hold"/>
                                        <p:tgtEl>
                                          <p:spTgt spid="23"/>
                                        </p:tgtEl>
                                        <p:attrNameLst>
                                          <p:attrName>ppt_x</p:attrName>
                                        </p:attrNameLst>
                                      </p:cBhvr>
                                      <p:tavLst>
                                        <p:tav tm="0">
                                          <p:val>
                                            <p:strVal val="#ppt_x"/>
                                          </p:val>
                                        </p:tav>
                                        <p:tav tm="100000">
                                          <p:val>
                                            <p:strVal val="#ppt_x"/>
                                          </p:val>
                                        </p:tav>
                                      </p:tavLst>
                                    </p:anim>
                                    <p:anim calcmode="lin" valueType="num">
                                      <p:cBhvr>
                                        <p:cTn id="46" dur="1600" fill="hold"/>
                                        <p:tgtEl>
                                          <p:spTgt spid="23"/>
                                        </p:tgtEl>
                                        <p:attrNameLst>
                                          <p:attrName>ppt_y</p:attrName>
                                        </p:attrNameLst>
                                      </p:cBhvr>
                                      <p:tavLst>
                                        <p:tav tm="0">
                                          <p:val>
                                            <p:strVal val="#ppt_y+.1"/>
                                          </p:val>
                                        </p:tav>
                                        <p:tav tm="100000">
                                          <p:val>
                                            <p:strVal val="#ppt_y"/>
                                          </p:val>
                                        </p:tav>
                                      </p:tavLst>
                                    </p:anim>
                                  </p:childTnLst>
                                </p:cTn>
                              </p:par>
                              <p:par>
                                <p:cTn id="47" presetID="10" presetClass="exit" presetSubtype="0" fill="hold" nodeType="withEffect">
                                  <p:stCondLst>
                                    <p:cond delay="140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5" grpId="0" animBg="1"/>
      <p:bldP spid="16"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B8DFE1-4E49-830A-4500-3FB2C242E214}"/>
              </a:ext>
            </a:extLst>
          </p:cNvPr>
          <p:cNvSpPr/>
          <p:nvPr/>
        </p:nvSpPr>
        <p:spPr>
          <a:xfrm>
            <a:off x="2324100" y="2301927"/>
            <a:ext cx="2254146" cy="2254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1</a:t>
            </a:r>
          </a:p>
        </p:txBody>
      </p:sp>
      <p:sp>
        <p:nvSpPr>
          <p:cNvPr id="6" name="Rectangle 5">
            <a:extLst>
              <a:ext uri="{FF2B5EF4-FFF2-40B4-BE49-F238E27FC236}">
                <a16:creationId xmlns:a16="http://schemas.microsoft.com/office/drawing/2014/main" id="{890E6FC9-EA04-3CBB-775A-E39770FC1595}"/>
              </a:ext>
            </a:extLst>
          </p:cNvPr>
          <p:cNvSpPr/>
          <p:nvPr/>
        </p:nvSpPr>
        <p:spPr>
          <a:xfrm>
            <a:off x="5016552" y="2301927"/>
            <a:ext cx="2254146" cy="2254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2</a:t>
            </a:r>
          </a:p>
        </p:txBody>
      </p:sp>
      <p:sp>
        <p:nvSpPr>
          <p:cNvPr id="7" name="Rectangle 6">
            <a:extLst>
              <a:ext uri="{FF2B5EF4-FFF2-40B4-BE49-F238E27FC236}">
                <a16:creationId xmlns:a16="http://schemas.microsoft.com/office/drawing/2014/main" id="{5CC0268D-A77A-E384-4FE4-22244794D489}"/>
              </a:ext>
            </a:extLst>
          </p:cNvPr>
          <p:cNvSpPr/>
          <p:nvPr/>
        </p:nvSpPr>
        <p:spPr>
          <a:xfrm>
            <a:off x="7709004" y="1206162"/>
            <a:ext cx="2254146" cy="444567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4" name="Arrow: Left-Right 3">
            <a:extLst>
              <a:ext uri="{FF2B5EF4-FFF2-40B4-BE49-F238E27FC236}">
                <a16:creationId xmlns:a16="http://schemas.microsoft.com/office/drawing/2014/main" id="{79C7DEA5-EC70-98B5-C4D1-F5DB5350D7D6}"/>
              </a:ext>
            </a:extLst>
          </p:cNvPr>
          <p:cNvSpPr/>
          <p:nvPr/>
        </p:nvSpPr>
        <p:spPr>
          <a:xfrm>
            <a:off x="4102371" y="3842257"/>
            <a:ext cx="3606633" cy="162801"/>
          </a:xfrm>
          <a:prstGeom prst="leftRight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41B7058F-3C1C-9B29-35AF-16EA1E55D7CD}"/>
              </a:ext>
            </a:extLst>
          </p:cNvPr>
          <p:cNvSpPr/>
          <p:nvPr/>
        </p:nvSpPr>
        <p:spPr>
          <a:xfrm>
            <a:off x="6819869" y="4094124"/>
            <a:ext cx="889135" cy="162801"/>
          </a:xfrm>
          <a:prstGeom prst="leftRight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engineering drawing&#10;&#10;Description automatically generated">
            <a:extLst>
              <a:ext uri="{FF2B5EF4-FFF2-40B4-BE49-F238E27FC236}">
                <a16:creationId xmlns:a16="http://schemas.microsoft.com/office/drawing/2014/main" id="{9C5607C3-EA42-ADD0-631F-B58B9A376F63}"/>
              </a:ext>
            </a:extLst>
          </p:cNvPr>
          <p:cNvPicPr>
            <a:picLocks noChangeAspect="1"/>
          </p:cNvPicPr>
          <p:nvPr/>
        </p:nvPicPr>
        <p:blipFill rotWithShape="1">
          <a:blip r:embed="rId3">
            <a:extLst>
              <a:ext uri="{28A0092B-C50C-407E-A947-70E740481C1C}">
                <a14:useLocalDpi xmlns:a14="http://schemas.microsoft.com/office/drawing/2010/main" val="0"/>
              </a:ext>
            </a:extLst>
          </a:blip>
          <a:srcRect l="34833" r="34500" b="69149"/>
          <a:stretch/>
        </p:blipFill>
        <p:spPr>
          <a:xfrm>
            <a:off x="2456701" y="3194263"/>
            <a:ext cx="1988943" cy="1799721"/>
          </a:xfrm>
          <a:prstGeom prst="rect">
            <a:avLst/>
          </a:prstGeom>
        </p:spPr>
      </p:pic>
      <p:pic>
        <p:nvPicPr>
          <p:cNvPr id="3" name="Picture 2" descr="A picture containing engineering drawing&#10;&#10;Description automatically generated">
            <a:extLst>
              <a:ext uri="{FF2B5EF4-FFF2-40B4-BE49-F238E27FC236}">
                <a16:creationId xmlns:a16="http://schemas.microsoft.com/office/drawing/2014/main" id="{9D685EA0-5D3B-7B44-E1AC-775BF664BE4F}"/>
              </a:ext>
            </a:extLst>
          </p:cNvPr>
          <p:cNvPicPr>
            <a:picLocks noChangeAspect="1"/>
          </p:cNvPicPr>
          <p:nvPr/>
        </p:nvPicPr>
        <p:blipFill rotWithShape="1">
          <a:blip r:embed="rId3">
            <a:extLst>
              <a:ext uri="{28A0092B-C50C-407E-A947-70E740481C1C}">
                <a14:useLocalDpi xmlns:a14="http://schemas.microsoft.com/office/drawing/2010/main" val="0"/>
              </a:ext>
            </a:extLst>
          </a:blip>
          <a:srcRect r="67797" b="67946"/>
          <a:stretch/>
        </p:blipFill>
        <p:spPr>
          <a:xfrm>
            <a:off x="2702820" y="3516276"/>
            <a:ext cx="1400499" cy="1310367"/>
          </a:xfrm>
          <a:prstGeom prst="rect">
            <a:avLst/>
          </a:prstGeom>
        </p:spPr>
      </p:pic>
      <p:sp>
        <p:nvSpPr>
          <p:cNvPr id="2" name="Title 1">
            <a:extLst>
              <a:ext uri="{FF2B5EF4-FFF2-40B4-BE49-F238E27FC236}">
                <a16:creationId xmlns:a16="http://schemas.microsoft.com/office/drawing/2014/main" id="{B26EF94D-D0CD-219F-2A08-4BC2256078DA}"/>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365056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 presetClass="exit" presetSubtype="0" fill="hold" nodeType="withEffect">
                                  <p:stCondLst>
                                    <p:cond delay="280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B8DFE1-4E49-830A-4500-3FB2C242E214}"/>
              </a:ext>
            </a:extLst>
          </p:cNvPr>
          <p:cNvSpPr/>
          <p:nvPr/>
        </p:nvSpPr>
        <p:spPr>
          <a:xfrm>
            <a:off x="-162480" y="0"/>
            <a:ext cx="12516959" cy="73456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Core 1</a:t>
            </a:r>
          </a:p>
        </p:txBody>
      </p:sp>
      <p:graphicFrame>
        <p:nvGraphicFramePr>
          <p:cNvPr id="9" name="Diagram 8">
            <a:extLst>
              <a:ext uri="{FF2B5EF4-FFF2-40B4-BE49-F238E27FC236}">
                <a16:creationId xmlns:a16="http://schemas.microsoft.com/office/drawing/2014/main" id="{FB78F3B6-E18C-3512-0282-26D301242D12}"/>
              </a:ext>
            </a:extLst>
          </p:cNvPr>
          <p:cNvGraphicFramePr/>
          <p:nvPr>
            <p:extLst>
              <p:ext uri="{D42A27DB-BD31-4B8C-83A1-F6EECF244321}">
                <p14:modId xmlns:p14="http://schemas.microsoft.com/office/powerpoint/2010/main" val="2254568811"/>
              </p:ext>
            </p:extLst>
          </p:nvPr>
        </p:nvGraphicFramePr>
        <p:xfrm>
          <a:off x="777239" y="520700"/>
          <a:ext cx="10637520" cy="357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268" name="Picture 4" descr="Example of Snort IDS Rule. The rule options of Snort consist of two... |  Download Scientific Diagram">
            <a:extLst>
              <a:ext uri="{FF2B5EF4-FFF2-40B4-BE49-F238E27FC236}">
                <a16:creationId xmlns:a16="http://schemas.microsoft.com/office/drawing/2014/main" id="{E32D44DA-704B-E677-AAD2-45EEA841EC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7874" y="3475300"/>
            <a:ext cx="8096250" cy="26593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478AF-2511-A6FB-29EA-0DA631733487}"/>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260229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B8DFE1-4E49-830A-4500-3FB2C242E214}"/>
              </a:ext>
            </a:extLst>
          </p:cNvPr>
          <p:cNvSpPr/>
          <p:nvPr/>
        </p:nvSpPr>
        <p:spPr>
          <a:xfrm>
            <a:off x="2324100" y="2301927"/>
            <a:ext cx="2254146" cy="2254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1</a:t>
            </a:r>
          </a:p>
        </p:txBody>
      </p:sp>
      <p:sp>
        <p:nvSpPr>
          <p:cNvPr id="6" name="Rectangle 5">
            <a:extLst>
              <a:ext uri="{FF2B5EF4-FFF2-40B4-BE49-F238E27FC236}">
                <a16:creationId xmlns:a16="http://schemas.microsoft.com/office/drawing/2014/main" id="{890E6FC9-EA04-3CBB-775A-E39770FC1595}"/>
              </a:ext>
            </a:extLst>
          </p:cNvPr>
          <p:cNvSpPr/>
          <p:nvPr/>
        </p:nvSpPr>
        <p:spPr>
          <a:xfrm>
            <a:off x="5016552" y="2301927"/>
            <a:ext cx="2254146" cy="2254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2</a:t>
            </a:r>
          </a:p>
        </p:txBody>
      </p:sp>
      <p:sp>
        <p:nvSpPr>
          <p:cNvPr id="7" name="Rectangle 6">
            <a:extLst>
              <a:ext uri="{FF2B5EF4-FFF2-40B4-BE49-F238E27FC236}">
                <a16:creationId xmlns:a16="http://schemas.microsoft.com/office/drawing/2014/main" id="{5CC0268D-A77A-E384-4FE4-22244794D489}"/>
              </a:ext>
            </a:extLst>
          </p:cNvPr>
          <p:cNvSpPr/>
          <p:nvPr/>
        </p:nvSpPr>
        <p:spPr>
          <a:xfrm>
            <a:off x="7709004" y="1206162"/>
            <a:ext cx="2254146" cy="4445676"/>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4" name="Arrow: Left-Right 3">
            <a:extLst>
              <a:ext uri="{FF2B5EF4-FFF2-40B4-BE49-F238E27FC236}">
                <a16:creationId xmlns:a16="http://schemas.microsoft.com/office/drawing/2014/main" id="{79C7DEA5-EC70-98B5-C4D1-F5DB5350D7D6}"/>
              </a:ext>
            </a:extLst>
          </p:cNvPr>
          <p:cNvSpPr/>
          <p:nvPr/>
        </p:nvSpPr>
        <p:spPr>
          <a:xfrm>
            <a:off x="4102371" y="3842257"/>
            <a:ext cx="3606633" cy="162801"/>
          </a:xfrm>
          <a:prstGeom prst="leftRight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41B7058F-3C1C-9B29-35AF-16EA1E55D7CD}"/>
              </a:ext>
            </a:extLst>
          </p:cNvPr>
          <p:cNvSpPr/>
          <p:nvPr/>
        </p:nvSpPr>
        <p:spPr>
          <a:xfrm>
            <a:off x="6819869" y="4094124"/>
            <a:ext cx="889135" cy="162801"/>
          </a:xfrm>
          <a:prstGeom prst="leftRight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engineering drawing&#10;&#10;Description automatically generated">
            <a:extLst>
              <a:ext uri="{FF2B5EF4-FFF2-40B4-BE49-F238E27FC236}">
                <a16:creationId xmlns:a16="http://schemas.microsoft.com/office/drawing/2014/main" id="{9C5607C3-EA42-ADD0-631F-B58B9A376F63}"/>
              </a:ext>
            </a:extLst>
          </p:cNvPr>
          <p:cNvPicPr>
            <a:picLocks noChangeAspect="1"/>
          </p:cNvPicPr>
          <p:nvPr/>
        </p:nvPicPr>
        <p:blipFill rotWithShape="1">
          <a:blip r:embed="rId3">
            <a:extLst>
              <a:ext uri="{28A0092B-C50C-407E-A947-70E740481C1C}">
                <a14:useLocalDpi xmlns:a14="http://schemas.microsoft.com/office/drawing/2010/main" val="0"/>
              </a:ext>
            </a:extLst>
          </a:blip>
          <a:srcRect l="34833" r="34500" b="69149"/>
          <a:stretch/>
        </p:blipFill>
        <p:spPr>
          <a:xfrm>
            <a:off x="2447176" y="3213313"/>
            <a:ext cx="1988943" cy="1799721"/>
          </a:xfrm>
          <a:prstGeom prst="rect">
            <a:avLst/>
          </a:prstGeom>
        </p:spPr>
      </p:pic>
      <p:sp>
        <p:nvSpPr>
          <p:cNvPr id="2" name="Title 1">
            <a:extLst>
              <a:ext uri="{FF2B5EF4-FFF2-40B4-BE49-F238E27FC236}">
                <a16:creationId xmlns:a16="http://schemas.microsoft.com/office/drawing/2014/main" id="{F91B54EA-86CD-4D5B-8ED4-15270ACD0ACE}"/>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239730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1.66667E-6 1.48148E-6 L 0.44427 1.48148E-6 " pathEditMode="relative" rAng="0" ptsTypes="AA">
                                      <p:cBhvr>
                                        <p:cTn id="12" dur="2000" fill="hold"/>
                                        <p:tgtEl>
                                          <p:spTgt spid="9"/>
                                        </p:tgtEl>
                                        <p:attrNameLst>
                                          <p:attrName>ppt_x</p:attrName>
                                          <p:attrName>ppt_y</p:attrName>
                                        </p:attrNameLst>
                                      </p:cBhvr>
                                      <p:rCtr x="22214" y="0"/>
                                    </p:animMotion>
                                  </p:childTnLst>
                                </p:cTn>
                              </p:par>
                            </p:childTnLst>
                          </p:cTn>
                        </p:par>
                        <p:par>
                          <p:cTn id="13" fill="hold">
                            <p:stCondLst>
                              <p:cond delay="2500"/>
                            </p:stCondLst>
                            <p:childTnLst>
                              <p:par>
                                <p:cTn id="14" presetID="53" presetClass="exit" presetSubtype="32" fill="hold" nodeType="afterEffect">
                                  <p:stCondLst>
                                    <p:cond delay="0"/>
                                  </p:stCondLst>
                                  <p:childTnLst>
                                    <p:anim calcmode="lin" valueType="num">
                                      <p:cBhvr>
                                        <p:cTn id="15" dur="500"/>
                                        <p:tgtEl>
                                          <p:spTgt spid="9"/>
                                        </p:tgtEl>
                                        <p:attrNameLst>
                                          <p:attrName>ppt_w</p:attrName>
                                        </p:attrNameLst>
                                      </p:cBhvr>
                                      <p:tavLst>
                                        <p:tav tm="0">
                                          <p:val>
                                            <p:strVal val="ppt_w"/>
                                          </p:val>
                                        </p:tav>
                                        <p:tav tm="100000">
                                          <p:val>
                                            <p:fltVal val="0"/>
                                          </p:val>
                                        </p:tav>
                                      </p:tavLst>
                                    </p:anim>
                                    <p:anim calcmode="lin" valueType="num">
                                      <p:cBhvr>
                                        <p:cTn id="16" dur="500"/>
                                        <p:tgtEl>
                                          <p:spTgt spid="9"/>
                                        </p:tgtEl>
                                        <p:attrNameLst>
                                          <p:attrName>ppt_h</p:attrName>
                                        </p:attrNameLst>
                                      </p:cBhvr>
                                      <p:tavLst>
                                        <p:tav tm="0">
                                          <p:val>
                                            <p:strVal val="ppt_h"/>
                                          </p:val>
                                        </p:tav>
                                        <p:tav tm="100000">
                                          <p:val>
                                            <p:fltVal val="0"/>
                                          </p:val>
                                        </p:tav>
                                      </p:tavLst>
                                    </p:anim>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15" name="Rectangle 14">
            <a:extLst>
              <a:ext uri="{FF2B5EF4-FFF2-40B4-BE49-F238E27FC236}">
                <a16:creationId xmlns:a16="http://schemas.microsoft.com/office/drawing/2014/main" id="{6097AE36-6DFD-62F8-9C57-F24DC10367B4}"/>
              </a:ext>
            </a:extLst>
          </p:cNvPr>
          <p:cNvSpPr/>
          <p:nvPr/>
        </p:nvSpPr>
        <p:spPr>
          <a:xfrm>
            <a:off x="5088130" y="1927569"/>
            <a:ext cx="805169" cy="4551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6" name="Rectangle 15">
            <a:extLst>
              <a:ext uri="{FF2B5EF4-FFF2-40B4-BE49-F238E27FC236}">
                <a16:creationId xmlns:a16="http://schemas.microsoft.com/office/drawing/2014/main" id="{4EDD10AA-216C-8A6D-09BE-83827D4A93FF}"/>
              </a:ext>
            </a:extLst>
          </p:cNvPr>
          <p:cNvSpPr/>
          <p:nvPr/>
        </p:nvSpPr>
        <p:spPr>
          <a:xfrm>
            <a:off x="4006386" y="1927568"/>
            <a:ext cx="805169" cy="4551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7" name="Rectangle 16">
            <a:extLst>
              <a:ext uri="{FF2B5EF4-FFF2-40B4-BE49-F238E27FC236}">
                <a16:creationId xmlns:a16="http://schemas.microsoft.com/office/drawing/2014/main" id="{48F0E24F-BA70-89D0-3BAA-24A59B079B17}"/>
              </a:ext>
            </a:extLst>
          </p:cNvPr>
          <p:cNvSpPr/>
          <p:nvPr/>
        </p:nvSpPr>
        <p:spPr>
          <a:xfrm>
            <a:off x="6168487" y="1927569"/>
            <a:ext cx="805169" cy="4551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8" name="Rectangle 17">
            <a:extLst>
              <a:ext uri="{FF2B5EF4-FFF2-40B4-BE49-F238E27FC236}">
                <a16:creationId xmlns:a16="http://schemas.microsoft.com/office/drawing/2014/main" id="{A3F07099-A328-0266-9912-2E5D136A65FA}"/>
              </a:ext>
            </a:extLst>
          </p:cNvPr>
          <p:cNvSpPr/>
          <p:nvPr/>
        </p:nvSpPr>
        <p:spPr>
          <a:xfrm>
            <a:off x="7248842" y="1927569"/>
            <a:ext cx="805169" cy="4551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9" name="Rectangle 18">
            <a:extLst>
              <a:ext uri="{FF2B5EF4-FFF2-40B4-BE49-F238E27FC236}">
                <a16:creationId xmlns:a16="http://schemas.microsoft.com/office/drawing/2014/main" id="{62E1116F-D737-2255-DB63-0A4FBD22609A}"/>
              </a:ext>
            </a:extLst>
          </p:cNvPr>
          <p:cNvSpPr/>
          <p:nvPr/>
        </p:nvSpPr>
        <p:spPr>
          <a:xfrm>
            <a:off x="8329199" y="1927568"/>
            <a:ext cx="805169" cy="4551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20" name="TextBox 19">
            <a:extLst>
              <a:ext uri="{FF2B5EF4-FFF2-40B4-BE49-F238E27FC236}">
                <a16:creationId xmlns:a16="http://schemas.microsoft.com/office/drawing/2014/main" id="{2D8C4CC4-5C16-7782-2421-72381DBC95E7}"/>
              </a:ext>
            </a:extLst>
          </p:cNvPr>
          <p:cNvSpPr txBox="1"/>
          <p:nvPr/>
        </p:nvSpPr>
        <p:spPr>
          <a:xfrm>
            <a:off x="5865976" y="2051015"/>
            <a:ext cx="329833" cy="404469"/>
          </a:xfrm>
          <a:prstGeom prst="rect">
            <a:avLst/>
          </a:prstGeom>
          <a:noFill/>
        </p:spPr>
        <p:txBody>
          <a:bodyPr wrap="square" rtlCol="0">
            <a:spAutoFit/>
          </a:bodyPr>
          <a:lstStyle/>
          <a:p>
            <a:r>
              <a:rPr lang="en-US" dirty="0"/>
              <a:t>…</a:t>
            </a:r>
          </a:p>
        </p:txBody>
      </p:sp>
      <p:sp>
        <p:nvSpPr>
          <p:cNvPr id="21" name="Rectangle 20">
            <a:extLst>
              <a:ext uri="{FF2B5EF4-FFF2-40B4-BE49-F238E27FC236}">
                <a16:creationId xmlns:a16="http://schemas.microsoft.com/office/drawing/2014/main" id="{BB9C1F12-021A-553A-7CC5-2F0361B27E82}"/>
              </a:ext>
            </a:extLst>
          </p:cNvPr>
          <p:cNvSpPr/>
          <p:nvPr/>
        </p:nvSpPr>
        <p:spPr>
          <a:xfrm>
            <a:off x="4006386" y="1296919"/>
            <a:ext cx="5127982" cy="37770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rPr>
              <a:t>Extracted Fields </a:t>
            </a:r>
            <a:r>
              <a:rPr lang="en-US" sz="1800" b="0" i="0" u="none" strike="noStrike" dirty="0">
                <a:solidFill>
                  <a:schemeClr val="bg1"/>
                </a:solidFill>
                <a:effectLst/>
                <a:latin typeface="Calibri" panose="020F0502020204030204" pitchFamily="34" charset="0"/>
              </a:rPr>
              <a:t>from CPU</a:t>
            </a:r>
            <a:endParaRPr lang="en-US" dirty="0">
              <a:solidFill>
                <a:schemeClr val="bg1"/>
              </a:solidFill>
            </a:endParaRPr>
          </a:p>
        </p:txBody>
      </p:sp>
      <p:cxnSp>
        <p:nvCxnSpPr>
          <p:cNvPr id="24" name="Straight Arrow Connector 23">
            <a:extLst>
              <a:ext uri="{FF2B5EF4-FFF2-40B4-BE49-F238E27FC236}">
                <a16:creationId xmlns:a16="http://schemas.microsoft.com/office/drawing/2014/main" id="{CBECC650-9239-785F-7F78-0084279826FB}"/>
              </a:ext>
            </a:extLst>
          </p:cNvPr>
          <p:cNvCxnSpPr>
            <a:cxnSpLocks/>
          </p:cNvCxnSpPr>
          <p:nvPr/>
        </p:nvCxnSpPr>
        <p:spPr>
          <a:xfrm>
            <a:off x="4393675" y="1674623"/>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04861F-4376-4B62-DDC8-23056972C908}"/>
              </a:ext>
            </a:extLst>
          </p:cNvPr>
          <p:cNvCxnSpPr>
            <a:cxnSpLocks/>
          </p:cNvCxnSpPr>
          <p:nvPr/>
        </p:nvCxnSpPr>
        <p:spPr>
          <a:xfrm>
            <a:off x="5481258" y="1674623"/>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6BC6530-44B0-D3C0-C0CA-6F08CDD59DD9}"/>
              </a:ext>
            </a:extLst>
          </p:cNvPr>
          <p:cNvCxnSpPr>
            <a:cxnSpLocks/>
          </p:cNvCxnSpPr>
          <p:nvPr/>
        </p:nvCxnSpPr>
        <p:spPr>
          <a:xfrm>
            <a:off x="6556997" y="1674623"/>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15318A-07F5-4EA4-9554-CAFFFAB4D98D}"/>
              </a:ext>
            </a:extLst>
          </p:cNvPr>
          <p:cNvCxnSpPr>
            <a:cxnSpLocks/>
          </p:cNvCxnSpPr>
          <p:nvPr/>
        </p:nvCxnSpPr>
        <p:spPr>
          <a:xfrm>
            <a:off x="7662604" y="1674623"/>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B2AD39-85AF-26C4-3D87-96ECE61C2676}"/>
              </a:ext>
            </a:extLst>
          </p:cNvPr>
          <p:cNvCxnSpPr>
            <a:cxnSpLocks/>
          </p:cNvCxnSpPr>
          <p:nvPr/>
        </p:nvCxnSpPr>
        <p:spPr>
          <a:xfrm>
            <a:off x="8732396" y="1674623"/>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5FB68B6-1E9B-423F-0EE8-3431E07E7433}"/>
              </a:ext>
            </a:extLst>
          </p:cNvPr>
          <p:cNvSpPr txBox="1"/>
          <p:nvPr/>
        </p:nvSpPr>
        <p:spPr>
          <a:xfrm>
            <a:off x="5865976" y="1720134"/>
            <a:ext cx="329833" cy="404469"/>
          </a:xfrm>
          <a:prstGeom prst="rect">
            <a:avLst/>
          </a:prstGeom>
          <a:noFill/>
        </p:spPr>
        <p:txBody>
          <a:bodyPr wrap="square" rtlCol="0">
            <a:spAutoFit/>
          </a:bodyPr>
          <a:lstStyle/>
          <a:p>
            <a:r>
              <a:rPr lang="en-US" dirty="0"/>
              <a:t>…</a:t>
            </a:r>
          </a:p>
        </p:txBody>
      </p:sp>
      <p:cxnSp>
        <p:nvCxnSpPr>
          <p:cNvPr id="31" name="Straight Arrow Connector 30">
            <a:extLst>
              <a:ext uri="{FF2B5EF4-FFF2-40B4-BE49-F238E27FC236}">
                <a16:creationId xmlns:a16="http://schemas.microsoft.com/office/drawing/2014/main" id="{B03A01CA-8528-E3A7-039F-BC8DC265D64A}"/>
              </a:ext>
            </a:extLst>
          </p:cNvPr>
          <p:cNvCxnSpPr>
            <a:cxnSpLocks/>
          </p:cNvCxnSpPr>
          <p:nvPr/>
        </p:nvCxnSpPr>
        <p:spPr>
          <a:xfrm>
            <a:off x="4393675" y="2382747"/>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C03F00-9BA8-40BA-BCFE-54F217AEEBB9}"/>
              </a:ext>
            </a:extLst>
          </p:cNvPr>
          <p:cNvCxnSpPr>
            <a:cxnSpLocks/>
          </p:cNvCxnSpPr>
          <p:nvPr/>
        </p:nvCxnSpPr>
        <p:spPr>
          <a:xfrm>
            <a:off x="5481258" y="2382747"/>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F2668B-4F36-03AE-9ACB-8251219DBC1A}"/>
              </a:ext>
            </a:extLst>
          </p:cNvPr>
          <p:cNvCxnSpPr>
            <a:cxnSpLocks/>
          </p:cNvCxnSpPr>
          <p:nvPr/>
        </p:nvCxnSpPr>
        <p:spPr>
          <a:xfrm>
            <a:off x="6556997" y="2382747"/>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8267C82-7EAE-C1A6-56F3-37058DCC827B}"/>
              </a:ext>
            </a:extLst>
          </p:cNvPr>
          <p:cNvCxnSpPr>
            <a:cxnSpLocks/>
          </p:cNvCxnSpPr>
          <p:nvPr/>
        </p:nvCxnSpPr>
        <p:spPr>
          <a:xfrm>
            <a:off x="7662604" y="2382747"/>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397C09-17EB-98F0-308A-9FC406FDAC42}"/>
              </a:ext>
            </a:extLst>
          </p:cNvPr>
          <p:cNvCxnSpPr>
            <a:cxnSpLocks/>
          </p:cNvCxnSpPr>
          <p:nvPr/>
        </p:nvCxnSpPr>
        <p:spPr>
          <a:xfrm>
            <a:off x="8732396" y="2382747"/>
            <a:ext cx="4617" cy="2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E22102B-4786-5D82-F212-162C5CF1A160}"/>
              </a:ext>
            </a:extLst>
          </p:cNvPr>
          <p:cNvSpPr txBox="1"/>
          <p:nvPr/>
        </p:nvSpPr>
        <p:spPr>
          <a:xfrm>
            <a:off x="5865976" y="2428258"/>
            <a:ext cx="329833" cy="404469"/>
          </a:xfrm>
          <a:prstGeom prst="rect">
            <a:avLst/>
          </a:prstGeom>
          <a:noFill/>
        </p:spPr>
        <p:txBody>
          <a:bodyPr wrap="square" rtlCol="0">
            <a:spAutoFit/>
          </a:bodyPr>
          <a:lstStyle/>
          <a:p>
            <a:r>
              <a:rPr lang="en-US" dirty="0"/>
              <a:t>…</a:t>
            </a:r>
          </a:p>
        </p:txBody>
      </p:sp>
      <p:sp>
        <p:nvSpPr>
          <p:cNvPr id="37" name="Rectangle 36">
            <a:extLst>
              <a:ext uri="{FF2B5EF4-FFF2-40B4-BE49-F238E27FC236}">
                <a16:creationId xmlns:a16="http://schemas.microsoft.com/office/drawing/2014/main" id="{F52E052D-070A-8E2B-9E37-932553B04423}"/>
              </a:ext>
            </a:extLst>
          </p:cNvPr>
          <p:cNvSpPr/>
          <p:nvPr/>
        </p:nvSpPr>
        <p:spPr>
          <a:xfrm>
            <a:off x="4006386" y="2635691"/>
            <a:ext cx="5127982" cy="37770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 Generator</a:t>
            </a:r>
          </a:p>
        </p:txBody>
      </p:sp>
      <p:sp>
        <p:nvSpPr>
          <p:cNvPr id="39" name="Rectangle 38">
            <a:extLst>
              <a:ext uri="{FF2B5EF4-FFF2-40B4-BE49-F238E27FC236}">
                <a16:creationId xmlns:a16="http://schemas.microsoft.com/office/drawing/2014/main" id="{9BD9D954-1499-5E9C-A18F-F5B3EF7EF2BE}"/>
              </a:ext>
            </a:extLst>
          </p:cNvPr>
          <p:cNvSpPr/>
          <p:nvPr/>
        </p:nvSpPr>
        <p:spPr>
          <a:xfrm>
            <a:off x="4006386" y="3396232"/>
            <a:ext cx="7555279" cy="214324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Bloom Filter </a:t>
            </a:r>
          </a:p>
        </p:txBody>
      </p:sp>
      <p:cxnSp>
        <p:nvCxnSpPr>
          <p:cNvPr id="40" name="Straight Arrow Connector 39">
            <a:extLst>
              <a:ext uri="{FF2B5EF4-FFF2-40B4-BE49-F238E27FC236}">
                <a16:creationId xmlns:a16="http://schemas.microsoft.com/office/drawing/2014/main" id="{D5936F7E-EC03-74EF-8452-CFC1A28473FC}"/>
              </a:ext>
            </a:extLst>
          </p:cNvPr>
          <p:cNvCxnSpPr>
            <a:cxnSpLocks/>
          </p:cNvCxnSpPr>
          <p:nvPr/>
        </p:nvCxnSpPr>
        <p:spPr>
          <a:xfrm>
            <a:off x="10549904" y="3027536"/>
            <a:ext cx="0" cy="3671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7" name="Rectangle 66">
            <a:extLst>
              <a:ext uri="{FF2B5EF4-FFF2-40B4-BE49-F238E27FC236}">
                <a16:creationId xmlns:a16="http://schemas.microsoft.com/office/drawing/2014/main" id="{9D33F114-8B29-18E6-4588-342AB6E3875F}"/>
              </a:ext>
            </a:extLst>
          </p:cNvPr>
          <p:cNvSpPr/>
          <p:nvPr/>
        </p:nvSpPr>
        <p:spPr>
          <a:xfrm>
            <a:off x="9436915" y="1296919"/>
            <a:ext cx="2124750" cy="1716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Payload from CPU Memory</a:t>
            </a:r>
          </a:p>
        </p:txBody>
      </p:sp>
      <p:cxnSp>
        <p:nvCxnSpPr>
          <p:cNvPr id="68" name="Straight Arrow Connector 67">
            <a:extLst>
              <a:ext uri="{FF2B5EF4-FFF2-40B4-BE49-F238E27FC236}">
                <a16:creationId xmlns:a16="http://schemas.microsoft.com/office/drawing/2014/main" id="{0DDB5AF6-F964-10D7-A2CE-8CB6EDB2136A}"/>
              </a:ext>
            </a:extLst>
          </p:cNvPr>
          <p:cNvCxnSpPr>
            <a:cxnSpLocks/>
          </p:cNvCxnSpPr>
          <p:nvPr/>
        </p:nvCxnSpPr>
        <p:spPr>
          <a:xfrm>
            <a:off x="6588467" y="3032051"/>
            <a:ext cx="0" cy="3671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E3EC79A-FA8B-0CBD-A5F4-00AE13974E11}"/>
              </a:ext>
            </a:extLst>
          </p:cNvPr>
          <p:cNvCxnSpPr>
            <a:cxnSpLocks/>
          </p:cNvCxnSpPr>
          <p:nvPr/>
        </p:nvCxnSpPr>
        <p:spPr>
          <a:xfrm>
            <a:off x="7915689" y="5539480"/>
            <a:ext cx="0" cy="3671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F044751-AF21-9E51-B4F9-499DBE0BD6CD}"/>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404436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14" name="Rectangle 13">
            <a:extLst>
              <a:ext uri="{FF2B5EF4-FFF2-40B4-BE49-F238E27FC236}">
                <a16:creationId xmlns:a16="http://schemas.microsoft.com/office/drawing/2014/main" id="{B4BE95B7-02D6-A7D5-E2F5-DC3223F6E0FD}"/>
              </a:ext>
            </a:extLst>
          </p:cNvPr>
          <p:cNvSpPr/>
          <p:nvPr/>
        </p:nvSpPr>
        <p:spPr>
          <a:xfrm>
            <a:off x="4696186" y="2990216"/>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5" name="Rectangle 14">
            <a:extLst>
              <a:ext uri="{FF2B5EF4-FFF2-40B4-BE49-F238E27FC236}">
                <a16:creationId xmlns:a16="http://schemas.microsoft.com/office/drawing/2014/main" id="{6097AE36-6DFD-62F8-9C57-F24DC10367B4}"/>
              </a:ext>
            </a:extLst>
          </p:cNvPr>
          <p:cNvSpPr/>
          <p:nvPr/>
        </p:nvSpPr>
        <p:spPr>
          <a:xfrm>
            <a:off x="6945536" y="2990216"/>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6" name="Rectangle 15">
            <a:extLst>
              <a:ext uri="{FF2B5EF4-FFF2-40B4-BE49-F238E27FC236}">
                <a16:creationId xmlns:a16="http://schemas.microsoft.com/office/drawing/2014/main" id="{4EDD10AA-216C-8A6D-09BE-83827D4A93FF}"/>
              </a:ext>
            </a:extLst>
          </p:cNvPr>
          <p:cNvSpPr/>
          <p:nvPr/>
        </p:nvSpPr>
        <p:spPr>
          <a:xfrm>
            <a:off x="5820861" y="2990217"/>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7" name="Rectangle 16">
            <a:extLst>
              <a:ext uri="{FF2B5EF4-FFF2-40B4-BE49-F238E27FC236}">
                <a16:creationId xmlns:a16="http://schemas.microsoft.com/office/drawing/2014/main" id="{48F0E24F-BA70-89D0-3BAA-24A59B079B17}"/>
              </a:ext>
            </a:extLst>
          </p:cNvPr>
          <p:cNvSpPr/>
          <p:nvPr/>
        </p:nvSpPr>
        <p:spPr>
          <a:xfrm>
            <a:off x="8070211" y="2990216"/>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8" name="Rectangle 17">
            <a:extLst>
              <a:ext uri="{FF2B5EF4-FFF2-40B4-BE49-F238E27FC236}">
                <a16:creationId xmlns:a16="http://schemas.microsoft.com/office/drawing/2014/main" id="{A3F07099-A328-0266-9912-2E5D136A65FA}"/>
              </a:ext>
            </a:extLst>
          </p:cNvPr>
          <p:cNvSpPr/>
          <p:nvPr/>
        </p:nvSpPr>
        <p:spPr>
          <a:xfrm>
            <a:off x="9194886" y="2990216"/>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9" name="Rectangle 18">
            <a:extLst>
              <a:ext uri="{FF2B5EF4-FFF2-40B4-BE49-F238E27FC236}">
                <a16:creationId xmlns:a16="http://schemas.microsoft.com/office/drawing/2014/main" id="{62E1116F-D737-2255-DB63-0A4FBD22609A}"/>
              </a:ext>
            </a:extLst>
          </p:cNvPr>
          <p:cNvSpPr/>
          <p:nvPr/>
        </p:nvSpPr>
        <p:spPr>
          <a:xfrm>
            <a:off x="10319561" y="2990215"/>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20" name="TextBox 19">
            <a:extLst>
              <a:ext uri="{FF2B5EF4-FFF2-40B4-BE49-F238E27FC236}">
                <a16:creationId xmlns:a16="http://schemas.microsoft.com/office/drawing/2014/main" id="{2D8C4CC4-5C16-7782-2421-72381DBC95E7}"/>
              </a:ext>
            </a:extLst>
          </p:cNvPr>
          <p:cNvSpPr txBox="1"/>
          <p:nvPr/>
        </p:nvSpPr>
        <p:spPr>
          <a:xfrm>
            <a:off x="7755291" y="3271788"/>
            <a:ext cx="343364" cy="369332"/>
          </a:xfrm>
          <a:prstGeom prst="rect">
            <a:avLst/>
          </a:prstGeom>
          <a:noFill/>
        </p:spPr>
        <p:txBody>
          <a:bodyPr wrap="none" rtlCol="0">
            <a:spAutoFit/>
          </a:bodyPr>
          <a:lstStyle/>
          <a:p>
            <a:r>
              <a:rPr lang="en-US" dirty="0"/>
              <a:t>…</a:t>
            </a:r>
          </a:p>
        </p:txBody>
      </p:sp>
      <p:sp>
        <p:nvSpPr>
          <p:cNvPr id="21" name="Rectangle 20">
            <a:extLst>
              <a:ext uri="{FF2B5EF4-FFF2-40B4-BE49-F238E27FC236}">
                <a16:creationId xmlns:a16="http://schemas.microsoft.com/office/drawing/2014/main" id="{BB9C1F12-021A-553A-7CC5-2F0361B27E82}"/>
              </a:ext>
            </a:extLst>
          </p:cNvPr>
          <p:cNvSpPr/>
          <p:nvPr/>
        </p:nvSpPr>
        <p:spPr>
          <a:xfrm>
            <a:off x="4696186" y="1551757"/>
            <a:ext cx="6461575" cy="8615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latin typeface="Calibri" panose="020F0502020204030204" pitchFamily="34" charset="0"/>
              </a:rPr>
              <a:t>Extracted Fields </a:t>
            </a:r>
            <a:r>
              <a:rPr lang="en-US" sz="1800" b="0" i="0" u="none" strike="noStrike" dirty="0">
                <a:solidFill>
                  <a:schemeClr val="accent1">
                    <a:lumMod val="50000"/>
                  </a:schemeClr>
                </a:solidFill>
                <a:effectLst/>
                <a:latin typeface="Calibri" panose="020F0502020204030204" pitchFamily="34" charset="0"/>
              </a:rPr>
              <a:t>from CPU</a:t>
            </a:r>
            <a:endParaRPr lang="en-US" dirty="0">
              <a:solidFill>
                <a:schemeClr val="accent1">
                  <a:lumMod val="50000"/>
                </a:schemeClr>
              </a:solidFill>
            </a:endParaRPr>
          </a:p>
        </p:txBody>
      </p:sp>
      <p:cxnSp>
        <p:nvCxnSpPr>
          <p:cNvPr id="23" name="Straight Arrow Connector 22">
            <a:extLst>
              <a:ext uri="{FF2B5EF4-FFF2-40B4-BE49-F238E27FC236}">
                <a16:creationId xmlns:a16="http://schemas.microsoft.com/office/drawing/2014/main" id="{E2F1EEF5-7724-6044-CC3F-A65A9997BE29}"/>
              </a:ext>
            </a:extLst>
          </p:cNvPr>
          <p:cNvCxnSpPr>
            <a:cxnSpLocks/>
          </p:cNvCxnSpPr>
          <p:nvPr/>
        </p:nvCxnSpPr>
        <p:spPr>
          <a:xfrm>
            <a:off x="5131801" y="2413268"/>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ECC650-9239-785F-7F78-0084279826FB}"/>
              </a:ext>
            </a:extLst>
          </p:cNvPr>
          <p:cNvCxnSpPr/>
          <p:nvPr/>
        </p:nvCxnSpPr>
        <p:spPr>
          <a:xfrm>
            <a:off x="6222592" y="2413268"/>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04861F-4376-4B62-DDC8-23056972C908}"/>
              </a:ext>
            </a:extLst>
          </p:cNvPr>
          <p:cNvCxnSpPr/>
          <p:nvPr/>
        </p:nvCxnSpPr>
        <p:spPr>
          <a:xfrm>
            <a:off x="7354791" y="2413268"/>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6BC6530-44B0-D3C0-C0CA-6F08CDD59DD9}"/>
              </a:ext>
            </a:extLst>
          </p:cNvPr>
          <p:cNvCxnSpPr/>
          <p:nvPr/>
        </p:nvCxnSpPr>
        <p:spPr>
          <a:xfrm>
            <a:off x="8474660" y="2413268"/>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15318A-07F5-4EA4-9554-CAFFFAB4D98D}"/>
              </a:ext>
            </a:extLst>
          </p:cNvPr>
          <p:cNvCxnSpPr/>
          <p:nvPr/>
        </p:nvCxnSpPr>
        <p:spPr>
          <a:xfrm>
            <a:off x="9625622" y="2413267"/>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B2AD39-85AF-26C4-3D87-96ECE61C2676}"/>
              </a:ext>
            </a:extLst>
          </p:cNvPr>
          <p:cNvCxnSpPr/>
          <p:nvPr/>
        </p:nvCxnSpPr>
        <p:spPr>
          <a:xfrm>
            <a:off x="10739299" y="2413267"/>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5FB68B6-1E9B-423F-0EE8-3431E07E7433}"/>
              </a:ext>
            </a:extLst>
          </p:cNvPr>
          <p:cNvSpPr txBox="1"/>
          <p:nvPr/>
        </p:nvSpPr>
        <p:spPr>
          <a:xfrm>
            <a:off x="7755291" y="2517075"/>
            <a:ext cx="343364" cy="369332"/>
          </a:xfrm>
          <a:prstGeom prst="rect">
            <a:avLst/>
          </a:prstGeom>
          <a:noFill/>
        </p:spPr>
        <p:txBody>
          <a:bodyPr wrap="none" rtlCol="0">
            <a:spAutoFit/>
          </a:bodyPr>
          <a:lstStyle/>
          <a:p>
            <a:r>
              <a:rPr lang="en-US" dirty="0"/>
              <a:t>…</a:t>
            </a:r>
          </a:p>
        </p:txBody>
      </p:sp>
      <p:cxnSp>
        <p:nvCxnSpPr>
          <p:cNvPr id="30" name="Straight Arrow Connector 29">
            <a:extLst>
              <a:ext uri="{FF2B5EF4-FFF2-40B4-BE49-F238E27FC236}">
                <a16:creationId xmlns:a16="http://schemas.microsoft.com/office/drawing/2014/main" id="{3F49AA54-7FCB-9419-4D10-C0B328B04E02}"/>
              </a:ext>
            </a:extLst>
          </p:cNvPr>
          <p:cNvCxnSpPr>
            <a:cxnSpLocks/>
          </p:cNvCxnSpPr>
          <p:nvPr/>
        </p:nvCxnSpPr>
        <p:spPr>
          <a:xfrm>
            <a:off x="5131801" y="4028442"/>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03A01CA-8528-E3A7-039F-BC8DC265D64A}"/>
              </a:ext>
            </a:extLst>
          </p:cNvPr>
          <p:cNvCxnSpPr/>
          <p:nvPr/>
        </p:nvCxnSpPr>
        <p:spPr>
          <a:xfrm>
            <a:off x="6222592" y="4028442"/>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C03F00-9BA8-40BA-BCFE-54F217AEEBB9}"/>
              </a:ext>
            </a:extLst>
          </p:cNvPr>
          <p:cNvCxnSpPr/>
          <p:nvPr/>
        </p:nvCxnSpPr>
        <p:spPr>
          <a:xfrm>
            <a:off x="7354791" y="4028442"/>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F2668B-4F36-03AE-9ACB-8251219DBC1A}"/>
              </a:ext>
            </a:extLst>
          </p:cNvPr>
          <p:cNvCxnSpPr/>
          <p:nvPr/>
        </p:nvCxnSpPr>
        <p:spPr>
          <a:xfrm>
            <a:off x="8474660" y="4028442"/>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8267C82-7EAE-C1A6-56F3-37058DCC827B}"/>
              </a:ext>
            </a:extLst>
          </p:cNvPr>
          <p:cNvCxnSpPr/>
          <p:nvPr/>
        </p:nvCxnSpPr>
        <p:spPr>
          <a:xfrm>
            <a:off x="9625622" y="4028441"/>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397C09-17EB-98F0-308A-9FC406FDAC42}"/>
              </a:ext>
            </a:extLst>
          </p:cNvPr>
          <p:cNvCxnSpPr/>
          <p:nvPr/>
        </p:nvCxnSpPr>
        <p:spPr>
          <a:xfrm>
            <a:off x="10739299" y="4028441"/>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E22102B-4786-5D82-F212-162C5CF1A160}"/>
              </a:ext>
            </a:extLst>
          </p:cNvPr>
          <p:cNvSpPr txBox="1"/>
          <p:nvPr/>
        </p:nvSpPr>
        <p:spPr>
          <a:xfrm>
            <a:off x="7755291" y="4132249"/>
            <a:ext cx="343364"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F52E052D-070A-8E2B-9E37-932553B04423}"/>
              </a:ext>
            </a:extLst>
          </p:cNvPr>
          <p:cNvSpPr/>
          <p:nvPr/>
        </p:nvSpPr>
        <p:spPr>
          <a:xfrm>
            <a:off x="4696186" y="4605387"/>
            <a:ext cx="6461575" cy="8615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 Generator</a:t>
            </a:r>
          </a:p>
        </p:txBody>
      </p:sp>
      <p:sp>
        <p:nvSpPr>
          <p:cNvPr id="39" name="TextBox 38">
            <a:extLst>
              <a:ext uri="{FF2B5EF4-FFF2-40B4-BE49-F238E27FC236}">
                <a16:creationId xmlns:a16="http://schemas.microsoft.com/office/drawing/2014/main" id="{A6AC0A45-4766-33B8-C45F-25AE0591463C}"/>
              </a:ext>
            </a:extLst>
          </p:cNvPr>
          <p:cNvSpPr txBox="1"/>
          <p:nvPr/>
        </p:nvSpPr>
        <p:spPr>
          <a:xfrm>
            <a:off x="5069413" y="1678053"/>
            <a:ext cx="5426373" cy="646331"/>
          </a:xfrm>
          <a:prstGeom prst="rect">
            <a:avLst/>
          </a:prstGeom>
          <a:noFill/>
        </p:spPr>
        <p:txBody>
          <a:bodyPr wrap="square">
            <a:spAutoFit/>
          </a:bodyPr>
          <a:lstStyle/>
          <a:p>
            <a:pPr algn="ctr"/>
            <a:r>
              <a:rPr lang="en-US" sz="1800" b="0" i="0" u="none" strike="noStrike" dirty="0">
                <a:solidFill>
                  <a:schemeClr val="bg1"/>
                </a:solidFill>
                <a:effectLst/>
                <a:latin typeface="Calibri" panose="020F0502020204030204" pitchFamily="34" charset="0"/>
              </a:rPr>
              <a:t>Protocol, </a:t>
            </a:r>
            <a:r>
              <a:rPr lang="en-US" sz="1800" b="0" i="0" u="none" strike="noStrike" dirty="0" err="1">
                <a:solidFill>
                  <a:schemeClr val="bg1"/>
                </a:solidFill>
                <a:effectLst/>
                <a:latin typeface="Calibri" panose="020F0502020204030204" pitchFamily="34" charset="0"/>
              </a:rPr>
              <a:t>SourceIP</a:t>
            </a:r>
            <a:r>
              <a:rPr lang="en-US" sz="1800" b="0" i="0" u="none" strike="noStrike" dirty="0">
                <a:solidFill>
                  <a:schemeClr val="bg1"/>
                </a:solidFill>
                <a:effectLst/>
                <a:latin typeface="Calibri" panose="020F0502020204030204" pitchFamily="34" charset="0"/>
              </a:rPr>
              <a:t>,</a:t>
            </a:r>
            <a:r>
              <a:rPr lang="en-US" dirty="0">
                <a:solidFill>
                  <a:schemeClr val="bg1"/>
                </a:solidFill>
              </a:rPr>
              <a:t> </a:t>
            </a:r>
            <a:r>
              <a:rPr lang="en-US" sz="1800" b="0" i="0" u="none" strike="noStrike" dirty="0" err="1">
                <a:solidFill>
                  <a:schemeClr val="bg1"/>
                </a:solidFill>
                <a:effectLst/>
                <a:latin typeface="Calibri" panose="020F0502020204030204" pitchFamily="34" charset="0"/>
              </a:rPr>
              <a:t>SrcPort</a:t>
            </a:r>
            <a:r>
              <a:rPr lang="en-US" sz="1800" b="0" i="0" u="none" strike="noStrike" dirty="0">
                <a:solidFill>
                  <a:schemeClr val="bg1"/>
                </a:solidFill>
                <a:effectLst/>
                <a:latin typeface="Calibri" panose="020F0502020204030204" pitchFamily="34" charset="0"/>
              </a:rPr>
              <a:t>,</a:t>
            </a:r>
            <a:r>
              <a:rPr lang="en-US" dirty="0">
                <a:solidFill>
                  <a:schemeClr val="bg1"/>
                </a:solidFill>
              </a:rPr>
              <a:t> </a:t>
            </a:r>
            <a:r>
              <a:rPr lang="en-US" sz="1800" b="0" i="0" u="none" strike="noStrike" dirty="0" err="1">
                <a:solidFill>
                  <a:schemeClr val="bg1"/>
                </a:solidFill>
                <a:effectLst/>
                <a:latin typeface="Calibri" panose="020F0502020204030204" pitchFamily="34" charset="0"/>
              </a:rPr>
              <a:t>DestinationIP</a:t>
            </a:r>
            <a:r>
              <a:rPr lang="en-US" sz="1800" b="0" i="0" u="none" strike="noStrike" dirty="0">
                <a:solidFill>
                  <a:schemeClr val="bg1"/>
                </a:solidFill>
                <a:effectLst/>
                <a:latin typeface="Calibri" panose="020F0502020204030204" pitchFamily="34" charset="0"/>
              </a:rPr>
              <a:t>,</a:t>
            </a:r>
            <a:r>
              <a:rPr lang="en-US" dirty="0">
                <a:solidFill>
                  <a:schemeClr val="bg1"/>
                </a:solidFill>
              </a:rPr>
              <a:t> </a:t>
            </a:r>
            <a:r>
              <a:rPr lang="en-US" sz="1800" b="0" i="0" u="none" strike="noStrike" dirty="0" err="1">
                <a:solidFill>
                  <a:schemeClr val="bg1"/>
                </a:solidFill>
                <a:effectLst/>
                <a:latin typeface="Calibri" panose="020F0502020204030204" pitchFamily="34" charset="0"/>
              </a:rPr>
              <a:t>DstPort</a:t>
            </a:r>
            <a:r>
              <a:rPr lang="en-US" sz="1800" b="0" i="0" u="none" strike="noStrike" dirty="0">
                <a:solidFill>
                  <a:schemeClr val="bg1"/>
                </a:solidFill>
                <a:effectLst/>
                <a:latin typeface="Calibri" panose="020F0502020204030204" pitchFamily="34" charset="0"/>
              </a:rPr>
              <a:t>,</a:t>
            </a:r>
            <a:r>
              <a:rPr lang="en-US" dirty="0">
                <a:solidFill>
                  <a:schemeClr val="bg1"/>
                </a:solidFill>
              </a:rPr>
              <a:t> </a:t>
            </a:r>
            <a:r>
              <a:rPr lang="en-US" sz="1800" b="0" i="0" u="none" strike="noStrike" dirty="0">
                <a:solidFill>
                  <a:schemeClr val="bg1"/>
                </a:solidFill>
                <a:effectLst/>
                <a:latin typeface="Calibri" panose="020F0502020204030204" pitchFamily="34" charset="0"/>
              </a:rPr>
              <a:t>Version,</a:t>
            </a:r>
            <a:r>
              <a:rPr lang="en-US" dirty="0">
                <a:solidFill>
                  <a:schemeClr val="bg1"/>
                </a:solidFill>
              </a:rPr>
              <a:t> </a:t>
            </a:r>
            <a:r>
              <a:rPr lang="en-US" sz="1800" b="0" i="0" u="none" strike="noStrike" dirty="0">
                <a:solidFill>
                  <a:schemeClr val="bg1"/>
                </a:solidFill>
                <a:effectLst/>
                <a:latin typeface="Calibri" panose="020F0502020204030204" pitchFamily="34" charset="0"/>
              </a:rPr>
              <a:t>HELEN,</a:t>
            </a:r>
            <a:r>
              <a:rPr lang="en-US" dirty="0">
                <a:solidFill>
                  <a:schemeClr val="bg1"/>
                </a:solidFill>
              </a:rPr>
              <a:t> </a:t>
            </a:r>
            <a:r>
              <a:rPr lang="en-US" sz="1800" b="0" i="0" u="none" strike="noStrike" dirty="0" err="1">
                <a:solidFill>
                  <a:schemeClr val="bg1"/>
                </a:solidFill>
                <a:effectLst/>
                <a:latin typeface="Calibri" panose="020F0502020204030204" pitchFamily="34" charset="0"/>
              </a:rPr>
              <a:t>http_uri</a:t>
            </a:r>
            <a:r>
              <a:rPr lang="en-US" sz="1800" b="0" i="0" u="none" strike="noStrike" dirty="0">
                <a:solidFill>
                  <a:schemeClr val="bg1"/>
                </a:solidFill>
                <a:effectLst/>
                <a:latin typeface="Calibri" panose="020F0502020204030204" pitchFamily="34" charset="0"/>
              </a:rPr>
              <a:t>, flow</a:t>
            </a:r>
            <a:endParaRPr lang="en-US" dirty="0">
              <a:solidFill>
                <a:schemeClr val="bg1"/>
              </a:solidFill>
            </a:endParaRPr>
          </a:p>
        </p:txBody>
      </p:sp>
      <p:sp>
        <p:nvSpPr>
          <p:cNvPr id="2" name="Title 1">
            <a:extLst>
              <a:ext uri="{FF2B5EF4-FFF2-40B4-BE49-F238E27FC236}">
                <a16:creationId xmlns:a16="http://schemas.microsoft.com/office/drawing/2014/main" id="{92BE3C89-9248-1615-1145-E18B5B9334E2}"/>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1503372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14" name="Rectangle 13">
            <a:extLst>
              <a:ext uri="{FF2B5EF4-FFF2-40B4-BE49-F238E27FC236}">
                <a16:creationId xmlns:a16="http://schemas.microsoft.com/office/drawing/2014/main" id="{B4BE95B7-02D6-A7D5-E2F5-DC3223F6E0FD}"/>
              </a:ext>
            </a:extLst>
          </p:cNvPr>
          <p:cNvSpPr/>
          <p:nvPr/>
        </p:nvSpPr>
        <p:spPr>
          <a:xfrm>
            <a:off x="4696186" y="1890623"/>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5" name="Rectangle 14">
            <a:extLst>
              <a:ext uri="{FF2B5EF4-FFF2-40B4-BE49-F238E27FC236}">
                <a16:creationId xmlns:a16="http://schemas.microsoft.com/office/drawing/2014/main" id="{6097AE36-6DFD-62F8-9C57-F24DC10367B4}"/>
              </a:ext>
            </a:extLst>
          </p:cNvPr>
          <p:cNvSpPr/>
          <p:nvPr/>
        </p:nvSpPr>
        <p:spPr>
          <a:xfrm>
            <a:off x="6945536" y="1890623"/>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6" name="Rectangle 15">
            <a:extLst>
              <a:ext uri="{FF2B5EF4-FFF2-40B4-BE49-F238E27FC236}">
                <a16:creationId xmlns:a16="http://schemas.microsoft.com/office/drawing/2014/main" id="{4EDD10AA-216C-8A6D-09BE-83827D4A93FF}"/>
              </a:ext>
            </a:extLst>
          </p:cNvPr>
          <p:cNvSpPr/>
          <p:nvPr/>
        </p:nvSpPr>
        <p:spPr>
          <a:xfrm>
            <a:off x="5820861" y="1890624"/>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7" name="Rectangle 16">
            <a:extLst>
              <a:ext uri="{FF2B5EF4-FFF2-40B4-BE49-F238E27FC236}">
                <a16:creationId xmlns:a16="http://schemas.microsoft.com/office/drawing/2014/main" id="{48F0E24F-BA70-89D0-3BAA-24A59B079B17}"/>
              </a:ext>
            </a:extLst>
          </p:cNvPr>
          <p:cNvSpPr/>
          <p:nvPr/>
        </p:nvSpPr>
        <p:spPr>
          <a:xfrm>
            <a:off x="8070211" y="1890623"/>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8" name="Rectangle 17">
            <a:extLst>
              <a:ext uri="{FF2B5EF4-FFF2-40B4-BE49-F238E27FC236}">
                <a16:creationId xmlns:a16="http://schemas.microsoft.com/office/drawing/2014/main" id="{A3F07099-A328-0266-9912-2E5D136A65FA}"/>
              </a:ext>
            </a:extLst>
          </p:cNvPr>
          <p:cNvSpPr/>
          <p:nvPr/>
        </p:nvSpPr>
        <p:spPr>
          <a:xfrm>
            <a:off x="9194886" y="1890623"/>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19" name="Rectangle 18">
            <a:extLst>
              <a:ext uri="{FF2B5EF4-FFF2-40B4-BE49-F238E27FC236}">
                <a16:creationId xmlns:a16="http://schemas.microsoft.com/office/drawing/2014/main" id="{62E1116F-D737-2255-DB63-0A4FBD22609A}"/>
              </a:ext>
            </a:extLst>
          </p:cNvPr>
          <p:cNvSpPr/>
          <p:nvPr/>
        </p:nvSpPr>
        <p:spPr>
          <a:xfrm>
            <a:off x="10319561" y="1890622"/>
            <a:ext cx="838200" cy="1038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CAMs</a:t>
            </a:r>
          </a:p>
        </p:txBody>
      </p:sp>
      <p:sp>
        <p:nvSpPr>
          <p:cNvPr id="20" name="TextBox 19">
            <a:extLst>
              <a:ext uri="{FF2B5EF4-FFF2-40B4-BE49-F238E27FC236}">
                <a16:creationId xmlns:a16="http://schemas.microsoft.com/office/drawing/2014/main" id="{2D8C4CC4-5C16-7782-2421-72381DBC95E7}"/>
              </a:ext>
            </a:extLst>
          </p:cNvPr>
          <p:cNvSpPr txBox="1"/>
          <p:nvPr/>
        </p:nvSpPr>
        <p:spPr>
          <a:xfrm>
            <a:off x="7755291" y="2172195"/>
            <a:ext cx="343364" cy="369332"/>
          </a:xfrm>
          <a:prstGeom prst="rect">
            <a:avLst/>
          </a:prstGeom>
          <a:noFill/>
        </p:spPr>
        <p:txBody>
          <a:bodyPr wrap="none" rtlCol="0">
            <a:spAutoFit/>
          </a:bodyPr>
          <a:lstStyle/>
          <a:p>
            <a:r>
              <a:rPr lang="en-US" dirty="0"/>
              <a:t>…</a:t>
            </a:r>
          </a:p>
        </p:txBody>
      </p:sp>
      <p:sp>
        <p:nvSpPr>
          <p:cNvPr id="21" name="Rectangle 20">
            <a:extLst>
              <a:ext uri="{FF2B5EF4-FFF2-40B4-BE49-F238E27FC236}">
                <a16:creationId xmlns:a16="http://schemas.microsoft.com/office/drawing/2014/main" id="{BB9C1F12-021A-553A-7CC5-2F0361B27E82}"/>
              </a:ext>
            </a:extLst>
          </p:cNvPr>
          <p:cNvSpPr/>
          <p:nvPr/>
        </p:nvSpPr>
        <p:spPr>
          <a:xfrm>
            <a:off x="4696186" y="452164"/>
            <a:ext cx="6461575" cy="8615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latin typeface="Calibri" panose="020F0502020204030204" pitchFamily="34" charset="0"/>
              </a:rPr>
              <a:t>Extracted Fields </a:t>
            </a:r>
            <a:r>
              <a:rPr lang="en-US" sz="1800" b="0" i="0" u="none" strike="noStrike" dirty="0">
                <a:solidFill>
                  <a:schemeClr val="accent1">
                    <a:lumMod val="50000"/>
                  </a:schemeClr>
                </a:solidFill>
                <a:effectLst/>
                <a:latin typeface="Calibri" panose="020F0502020204030204" pitchFamily="34" charset="0"/>
              </a:rPr>
              <a:t>from CPU</a:t>
            </a:r>
            <a:endParaRPr lang="en-US" dirty="0">
              <a:solidFill>
                <a:schemeClr val="accent1">
                  <a:lumMod val="50000"/>
                </a:schemeClr>
              </a:solidFill>
            </a:endParaRPr>
          </a:p>
        </p:txBody>
      </p:sp>
      <p:cxnSp>
        <p:nvCxnSpPr>
          <p:cNvPr id="23" name="Straight Arrow Connector 22">
            <a:extLst>
              <a:ext uri="{FF2B5EF4-FFF2-40B4-BE49-F238E27FC236}">
                <a16:creationId xmlns:a16="http://schemas.microsoft.com/office/drawing/2014/main" id="{E2F1EEF5-7724-6044-CC3F-A65A9997BE29}"/>
              </a:ext>
            </a:extLst>
          </p:cNvPr>
          <p:cNvCxnSpPr>
            <a:cxnSpLocks/>
          </p:cNvCxnSpPr>
          <p:nvPr/>
        </p:nvCxnSpPr>
        <p:spPr>
          <a:xfrm>
            <a:off x="5131801" y="1313675"/>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ECC650-9239-785F-7F78-0084279826FB}"/>
              </a:ext>
            </a:extLst>
          </p:cNvPr>
          <p:cNvCxnSpPr/>
          <p:nvPr/>
        </p:nvCxnSpPr>
        <p:spPr>
          <a:xfrm>
            <a:off x="6222592" y="1313675"/>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D04861F-4376-4B62-DDC8-23056972C908}"/>
              </a:ext>
            </a:extLst>
          </p:cNvPr>
          <p:cNvCxnSpPr/>
          <p:nvPr/>
        </p:nvCxnSpPr>
        <p:spPr>
          <a:xfrm>
            <a:off x="7354791" y="1313675"/>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6BC6530-44B0-D3C0-C0CA-6F08CDD59DD9}"/>
              </a:ext>
            </a:extLst>
          </p:cNvPr>
          <p:cNvCxnSpPr/>
          <p:nvPr/>
        </p:nvCxnSpPr>
        <p:spPr>
          <a:xfrm>
            <a:off x="8474660" y="1313675"/>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15318A-07F5-4EA4-9554-CAFFFAB4D98D}"/>
              </a:ext>
            </a:extLst>
          </p:cNvPr>
          <p:cNvCxnSpPr/>
          <p:nvPr/>
        </p:nvCxnSpPr>
        <p:spPr>
          <a:xfrm>
            <a:off x="9625622" y="1313674"/>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B2AD39-85AF-26C4-3D87-96ECE61C2676}"/>
              </a:ext>
            </a:extLst>
          </p:cNvPr>
          <p:cNvCxnSpPr/>
          <p:nvPr/>
        </p:nvCxnSpPr>
        <p:spPr>
          <a:xfrm>
            <a:off x="10739299" y="1313674"/>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5FB68B6-1E9B-423F-0EE8-3431E07E7433}"/>
              </a:ext>
            </a:extLst>
          </p:cNvPr>
          <p:cNvSpPr txBox="1"/>
          <p:nvPr/>
        </p:nvSpPr>
        <p:spPr>
          <a:xfrm>
            <a:off x="7755291" y="1417482"/>
            <a:ext cx="343364" cy="369332"/>
          </a:xfrm>
          <a:prstGeom prst="rect">
            <a:avLst/>
          </a:prstGeom>
          <a:noFill/>
        </p:spPr>
        <p:txBody>
          <a:bodyPr wrap="none" rtlCol="0">
            <a:spAutoFit/>
          </a:bodyPr>
          <a:lstStyle/>
          <a:p>
            <a:r>
              <a:rPr lang="en-US" dirty="0"/>
              <a:t>…</a:t>
            </a:r>
          </a:p>
        </p:txBody>
      </p:sp>
      <p:cxnSp>
        <p:nvCxnSpPr>
          <p:cNvPr id="30" name="Straight Arrow Connector 29">
            <a:extLst>
              <a:ext uri="{FF2B5EF4-FFF2-40B4-BE49-F238E27FC236}">
                <a16:creationId xmlns:a16="http://schemas.microsoft.com/office/drawing/2014/main" id="{3F49AA54-7FCB-9419-4D10-C0B328B04E02}"/>
              </a:ext>
            </a:extLst>
          </p:cNvPr>
          <p:cNvCxnSpPr>
            <a:cxnSpLocks/>
          </p:cNvCxnSpPr>
          <p:nvPr/>
        </p:nvCxnSpPr>
        <p:spPr>
          <a:xfrm>
            <a:off x="5131801" y="2928849"/>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03A01CA-8528-E3A7-039F-BC8DC265D64A}"/>
              </a:ext>
            </a:extLst>
          </p:cNvPr>
          <p:cNvCxnSpPr/>
          <p:nvPr/>
        </p:nvCxnSpPr>
        <p:spPr>
          <a:xfrm>
            <a:off x="6222592" y="2928849"/>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C03F00-9BA8-40BA-BCFE-54F217AEEBB9}"/>
              </a:ext>
            </a:extLst>
          </p:cNvPr>
          <p:cNvCxnSpPr/>
          <p:nvPr/>
        </p:nvCxnSpPr>
        <p:spPr>
          <a:xfrm>
            <a:off x="7354791" y="2928849"/>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F2668B-4F36-03AE-9ACB-8251219DBC1A}"/>
              </a:ext>
            </a:extLst>
          </p:cNvPr>
          <p:cNvCxnSpPr/>
          <p:nvPr/>
        </p:nvCxnSpPr>
        <p:spPr>
          <a:xfrm>
            <a:off x="8474660" y="2928849"/>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8267C82-7EAE-C1A6-56F3-37058DCC827B}"/>
              </a:ext>
            </a:extLst>
          </p:cNvPr>
          <p:cNvCxnSpPr/>
          <p:nvPr/>
        </p:nvCxnSpPr>
        <p:spPr>
          <a:xfrm>
            <a:off x="9625622" y="2928848"/>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397C09-17EB-98F0-308A-9FC406FDAC42}"/>
              </a:ext>
            </a:extLst>
          </p:cNvPr>
          <p:cNvCxnSpPr/>
          <p:nvPr/>
        </p:nvCxnSpPr>
        <p:spPr>
          <a:xfrm>
            <a:off x="10739299" y="2928848"/>
            <a:ext cx="4806" cy="57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E22102B-4786-5D82-F212-162C5CF1A160}"/>
              </a:ext>
            </a:extLst>
          </p:cNvPr>
          <p:cNvSpPr txBox="1"/>
          <p:nvPr/>
        </p:nvSpPr>
        <p:spPr>
          <a:xfrm>
            <a:off x="7755291" y="3032656"/>
            <a:ext cx="343364"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F52E052D-070A-8E2B-9E37-932553B04423}"/>
              </a:ext>
            </a:extLst>
          </p:cNvPr>
          <p:cNvSpPr/>
          <p:nvPr/>
        </p:nvSpPr>
        <p:spPr>
          <a:xfrm>
            <a:off x="4696186" y="3505794"/>
            <a:ext cx="6461575" cy="86151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 Generator</a:t>
            </a:r>
          </a:p>
        </p:txBody>
      </p:sp>
      <p:sp>
        <p:nvSpPr>
          <p:cNvPr id="39" name="TextBox 38">
            <a:extLst>
              <a:ext uri="{FF2B5EF4-FFF2-40B4-BE49-F238E27FC236}">
                <a16:creationId xmlns:a16="http://schemas.microsoft.com/office/drawing/2014/main" id="{A6AC0A45-4766-33B8-C45F-25AE0591463C}"/>
              </a:ext>
            </a:extLst>
          </p:cNvPr>
          <p:cNvSpPr txBox="1"/>
          <p:nvPr/>
        </p:nvSpPr>
        <p:spPr>
          <a:xfrm>
            <a:off x="5069413" y="578460"/>
            <a:ext cx="5426373" cy="646331"/>
          </a:xfrm>
          <a:prstGeom prst="rect">
            <a:avLst/>
          </a:prstGeom>
          <a:noFill/>
        </p:spPr>
        <p:txBody>
          <a:bodyPr wrap="square">
            <a:spAutoFit/>
          </a:bodyPr>
          <a:lstStyle/>
          <a:p>
            <a:pPr algn="ctr"/>
            <a:r>
              <a:rPr lang="en-US" sz="1800" b="0" i="0" u="none" strike="noStrike" dirty="0">
                <a:solidFill>
                  <a:schemeClr val="bg1"/>
                </a:solidFill>
                <a:effectLst/>
                <a:latin typeface="Calibri" panose="020F0502020204030204" pitchFamily="34" charset="0"/>
              </a:rPr>
              <a:t>Protocol, </a:t>
            </a:r>
            <a:r>
              <a:rPr lang="en-US" sz="1800" b="0" i="0" u="none" strike="noStrike" dirty="0" err="1">
                <a:solidFill>
                  <a:schemeClr val="bg1"/>
                </a:solidFill>
                <a:effectLst/>
                <a:latin typeface="Calibri" panose="020F0502020204030204" pitchFamily="34" charset="0"/>
              </a:rPr>
              <a:t>SourceIP</a:t>
            </a:r>
            <a:r>
              <a:rPr lang="en-US" sz="1800" b="0" i="0" u="none" strike="noStrike" dirty="0">
                <a:solidFill>
                  <a:schemeClr val="bg1"/>
                </a:solidFill>
                <a:effectLst/>
                <a:latin typeface="Calibri" panose="020F0502020204030204" pitchFamily="34" charset="0"/>
              </a:rPr>
              <a:t>,</a:t>
            </a:r>
            <a:r>
              <a:rPr lang="en-US" dirty="0">
                <a:solidFill>
                  <a:schemeClr val="bg1"/>
                </a:solidFill>
              </a:rPr>
              <a:t> </a:t>
            </a:r>
            <a:r>
              <a:rPr lang="en-US" sz="1800" b="0" i="0" u="none" strike="noStrike" dirty="0" err="1">
                <a:solidFill>
                  <a:schemeClr val="bg1"/>
                </a:solidFill>
                <a:effectLst/>
                <a:latin typeface="Calibri" panose="020F0502020204030204" pitchFamily="34" charset="0"/>
              </a:rPr>
              <a:t>SrcPort</a:t>
            </a:r>
            <a:r>
              <a:rPr lang="en-US" sz="1800" b="0" i="0" u="none" strike="noStrike" dirty="0">
                <a:solidFill>
                  <a:schemeClr val="bg1"/>
                </a:solidFill>
                <a:effectLst/>
                <a:latin typeface="Calibri" panose="020F0502020204030204" pitchFamily="34" charset="0"/>
              </a:rPr>
              <a:t>,</a:t>
            </a:r>
            <a:r>
              <a:rPr lang="en-US" dirty="0">
                <a:solidFill>
                  <a:schemeClr val="bg1"/>
                </a:solidFill>
              </a:rPr>
              <a:t> </a:t>
            </a:r>
            <a:r>
              <a:rPr lang="en-US" sz="1800" b="0" i="0" u="none" strike="noStrike" dirty="0" err="1">
                <a:solidFill>
                  <a:schemeClr val="bg1"/>
                </a:solidFill>
                <a:effectLst/>
                <a:latin typeface="Calibri" panose="020F0502020204030204" pitchFamily="34" charset="0"/>
              </a:rPr>
              <a:t>DestinationIP</a:t>
            </a:r>
            <a:r>
              <a:rPr lang="en-US" sz="1800" b="0" i="0" u="none" strike="noStrike" dirty="0">
                <a:solidFill>
                  <a:schemeClr val="bg1"/>
                </a:solidFill>
                <a:effectLst/>
                <a:latin typeface="Calibri" panose="020F0502020204030204" pitchFamily="34" charset="0"/>
              </a:rPr>
              <a:t>,</a:t>
            </a:r>
            <a:r>
              <a:rPr lang="en-US" dirty="0">
                <a:solidFill>
                  <a:schemeClr val="bg1"/>
                </a:solidFill>
              </a:rPr>
              <a:t> </a:t>
            </a:r>
            <a:r>
              <a:rPr lang="en-US" sz="1800" b="0" i="0" u="none" strike="noStrike" dirty="0" err="1">
                <a:solidFill>
                  <a:schemeClr val="bg1"/>
                </a:solidFill>
                <a:effectLst/>
                <a:latin typeface="Calibri" panose="020F0502020204030204" pitchFamily="34" charset="0"/>
              </a:rPr>
              <a:t>DstPort</a:t>
            </a:r>
            <a:r>
              <a:rPr lang="en-US" sz="1800" b="0" i="0" u="none" strike="noStrike" dirty="0">
                <a:solidFill>
                  <a:schemeClr val="bg1"/>
                </a:solidFill>
                <a:effectLst/>
                <a:latin typeface="Calibri" panose="020F0502020204030204" pitchFamily="34" charset="0"/>
              </a:rPr>
              <a:t>,</a:t>
            </a:r>
            <a:r>
              <a:rPr lang="en-US" dirty="0">
                <a:solidFill>
                  <a:schemeClr val="bg1"/>
                </a:solidFill>
              </a:rPr>
              <a:t> </a:t>
            </a:r>
            <a:r>
              <a:rPr lang="en-US" sz="1800" b="0" i="0" u="none" strike="noStrike" dirty="0">
                <a:solidFill>
                  <a:schemeClr val="bg1"/>
                </a:solidFill>
                <a:effectLst/>
                <a:latin typeface="Calibri" panose="020F0502020204030204" pitchFamily="34" charset="0"/>
              </a:rPr>
              <a:t>Version,</a:t>
            </a:r>
            <a:r>
              <a:rPr lang="en-US" dirty="0">
                <a:solidFill>
                  <a:schemeClr val="bg1"/>
                </a:solidFill>
              </a:rPr>
              <a:t> </a:t>
            </a:r>
            <a:r>
              <a:rPr lang="en-US" sz="1800" b="0" i="0" u="none" strike="noStrike" dirty="0">
                <a:solidFill>
                  <a:schemeClr val="bg1"/>
                </a:solidFill>
                <a:effectLst/>
                <a:latin typeface="Calibri" panose="020F0502020204030204" pitchFamily="34" charset="0"/>
              </a:rPr>
              <a:t>HELEN,</a:t>
            </a:r>
            <a:r>
              <a:rPr lang="en-US" dirty="0">
                <a:solidFill>
                  <a:schemeClr val="bg1"/>
                </a:solidFill>
              </a:rPr>
              <a:t> </a:t>
            </a:r>
            <a:r>
              <a:rPr lang="en-US" sz="1800" b="0" i="0" u="none" strike="noStrike" dirty="0" err="1">
                <a:solidFill>
                  <a:schemeClr val="bg1"/>
                </a:solidFill>
                <a:effectLst/>
                <a:latin typeface="Calibri" panose="020F0502020204030204" pitchFamily="34" charset="0"/>
              </a:rPr>
              <a:t>http_uri</a:t>
            </a:r>
            <a:r>
              <a:rPr lang="en-US" sz="1800" b="0" i="0" u="none" strike="noStrike" dirty="0">
                <a:solidFill>
                  <a:schemeClr val="bg1"/>
                </a:solidFill>
                <a:effectLst/>
                <a:latin typeface="Calibri" panose="020F0502020204030204" pitchFamily="34" charset="0"/>
              </a:rPr>
              <a:t>, flow</a:t>
            </a:r>
            <a:endParaRPr lang="en-US" dirty="0">
              <a:solidFill>
                <a:schemeClr val="bg1"/>
              </a:solidFill>
            </a:endParaRPr>
          </a:p>
        </p:txBody>
      </p:sp>
      <p:sp>
        <p:nvSpPr>
          <p:cNvPr id="2" name="Title 1">
            <a:extLst>
              <a:ext uri="{FF2B5EF4-FFF2-40B4-BE49-F238E27FC236}">
                <a16:creationId xmlns:a16="http://schemas.microsoft.com/office/drawing/2014/main" id="{92BE3C89-9248-1615-1145-E18B5B9334E2}"/>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
        <p:nvSpPr>
          <p:cNvPr id="3" name="TextBox 2">
            <a:extLst>
              <a:ext uri="{FF2B5EF4-FFF2-40B4-BE49-F238E27FC236}">
                <a16:creationId xmlns:a16="http://schemas.microsoft.com/office/drawing/2014/main" id="{87DD4079-295D-9ED2-E119-3DDC8F310C50}"/>
              </a:ext>
            </a:extLst>
          </p:cNvPr>
          <p:cNvSpPr txBox="1"/>
          <p:nvPr/>
        </p:nvSpPr>
        <p:spPr>
          <a:xfrm>
            <a:off x="5524668" y="5907137"/>
            <a:ext cx="4469493" cy="369332"/>
          </a:xfrm>
          <a:prstGeom prst="rect">
            <a:avLst/>
          </a:prstGeom>
          <a:noFill/>
        </p:spPr>
        <p:txBody>
          <a:bodyPr wrap="none" rtlCol="0">
            <a:spAutoFit/>
          </a:bodyPr>
          <a:lstStyle/>
          <a:p>
            <a:r>
              <a:rPr lang="en-US" u="sng" dirty="0"/>
              <a:t>0001</a:t>
            </a:r>
            <a:r>
              <a:rPr lang="en-US" dirty="0"/>
              <a:t> </a:t>
            </a:r>
            <a:r>
              <a:rPr lang="en-US" u="sng" dirty="0"/>
              <a:t>1111</a:t>
            </a:r>
            <a:r>
              <a:rPr lang="en-US" dirty="0"/>
              <a:t> </a:t>
            </a:r>
            <a:r>
              <a:rPr lang="en-US" u="sng" dirty="0"/>
              <a:t>0010</a:t>
            </a:r>
            <a:r>
              <a:rPr lang="en-US" dirty="0"/>
              <a:t> </a:t>
            </a:r>
            <a:r>
              <a:rPr lang="en-US" u="sng" dirty="0"/>
              <a:t>001010000</a:t>
            </a:r>
            <a:r>
              <a:rPr lang="en-US" dirty="0"/>
              <a:t> </a:t>
            </a:r>
            <a:r>
              <a:rPr lang="en-US" u="sng" dirty="0"/>
              <a:t>001</a:t>
            </a:r>
            <a:r>
              <a:rPr lang="en-US" dirty="0"/>
              <a:t> </a:t>
            </a:r>
            <a:r>
              <a:rPr lang="en-US" u="sng" dirty="0"/>
              <a:t>1</a:t>
            </a:r>
            <a:r>
              <a:rPr lang="en-US" dirty="0"/>
              <a:t> </a:t>
            </a:r>
            <a:r>
              <a:rPr lang="en-US" u="sng" dirty="0"/>
              <a:t>1</a:t>
            </a:r>
            <a:r>
              <a:rPr lang="en-US" dirty="0"/>
              <a:t> </a:t>
            </a:r>
            <a:r>
              <a:rPr lang="en-US" u="sng" dirty="0"/>
              <a:t>010</a:t>
            </a:r>
            <a:r>
              <a:rPr lang="en-US" dirty="0"/>
              <a:t> </a:t>
            </a:r>
            <a:r>
              <a:rPr lang="en-US" u="sng" dirty="0"/>
              <a:t>0111</a:t>
            </a:r>
          </a:p>
        </p:txBody>
      </p:sp>
      <p:sp>
        <p:nvSpPr>
          <p:cNvPr id="4" name="TextBox 3">
            <a:extLst>
              <a:ext uri="{FF2B5EF4-FFF2-40B4-BE49-F238E27FC236}">
                <a16:creationId xmlns:a16="http://schemas.microsoft.com/office/drawing/2014/main" id="{F969912D-7402-3E27-A8DD-3E325C7ACBF0}"/>
              </a:ext>
            </a:extLst>
          </p:cNvPr>
          <p:cNvSpPr txBox="1"/>
          <p:nvPr/>
        </p:nvSpPr>
        <p:spPr>
          <a:xfrm>
            <a:off x="4915429" y="5285915"/>
            <a:ext cx="1000402" cy="369332"/>
          </a:xfrm>
          <a:prstGeom prst="rect">
            <a:avLst/>
          </a:prstGeom>
          <a:noFill/>
        </p:spPr>
        <p:txBody>
          <a:bodyPr wrap="none" rtlCol="0">
            <a:spAutoFit/>
          </a:bodyPr>
          <a:lstStyle/>
          <a:p>
            <a:r>
              <a:rPr lang="en-US" dirty="0" err="1"/>
              <a:t>SourceIP</a:t>
            </a:r>
            <a:endParaRPr lang="en-US" dirty="0"/>
          </a:p>
        </p:txBody>
      </p:sp>
      <p:sp>
        <p:nvSpPr>
          <p:cNvPr id="5" name="TextBox 4">
            <a:extLst>
              <a:ext uri="{FF2B5EF4-FFF2-40B4-BE49-F238E27FC236}">
                <a16:creationId xmlns:a16="http://schemas.microsoft.com/office/drawing/2014/main" id="{ACA9D8B9-03AC-852C-3F69-D471ECAF3262}"/>
              </a:ext>
            </a:extLst>
          </p:cNvPr>
          <p:cNvSpPr txBox="1"/>
          <p:nvPr/>
        </p:nvSpPr>
        <p:spPr>
          <a:xfrm>
            <a:off x="5831319" y="5078656"/>
            <a:ext cx="857927" cy="369332"/>
          </a:xfrm>
          <a:prstGeom prst="rect">
            <a:avLst/>
          </a:prstGeom>
          <a:noFill/>
        </p:spPr>
        <p:txBody>
          <a:bodyPr wrap="none" rtlCol="0">
            <a:spAutoFit/>
          </a:bodyPr>
          <a:lstStyle/>
          <a:p>
            <a:r>
              <a:rPr lang="en-US" dirty="0" err="1"/>
              <a:t>SrcPort</a:t>
            </a:r>
            <a:endParaRPr lang="en-US" dirty="0"/>
          </a:p>
        </p:txBody>
      </p:sp>
      <p:sp>
        <p:nvSpPr>
          <p:cNvPr id="6" name="TextBox 5">
            <a:extLst>
              <a:ext uri="{FF2B5EF4-FFF2-40B4-BE49-F238E27FC236}">
                <a16:creationId xmlns:a16="http://schemas.microsoft.com/office/drawing/2014/main" id="{D5C47E0D-C94A-4476-3E70-AE6F5553ECF4}"/>
              </a:ext>
            </a:extLst>
          </p:cNvPr>
          <p:cNvSpPr txBox="1"/>
          <p:nvPr/>
        </p:nvSpPr>
        <p:spPr>
          <a:xfrm>
            <a:off x="6576479" y="5304387"/>
            <a:ext cx="667812" cy="369332"/>
          </a:xfrm>
          <a:prstGeom prst="rect">
            <a:avLst/>
          </a:prstGeom>
          <a:noFill/>
        </p:spPr>
        <p:txBody>
          <a:bodyPr wrap="none" rtlCol="0">
            <a:spAutoFit/>
          </a:bodyPr>
          <a:lstStyle/>
          <a:p>
            <a:r>
              <a:rPr lang="en-US" dirty="0" err="1"/>
              <a:t>DstIP</a:t>
            </a:r>
            <a:endParaRPr lang="en-US" dirty="0"/>
          </a:p>
        </p:txBody>
      </p:sp>
      <p:sp>
        <p:nvSpPr>
          <p:cNvPr id="8" name="TextBox 7">
            <a:extLst>
              <a:ext uri="{FF2B5EF4-FFF2-40B4-BE49-F238E27FC236}">
                <a16:creationId xmlns:a16="http://schemas.microsoft.com/office/drawing/2014/main" id="{535B227A-78FF-E2AE-1F10-10A161A0D10E}"/>
              </a:ext>
            </a:extLst>
          </p:cNvPr>
          <p:cNvSpPr txBox="1"/>
          <p:nvPr/>
        </p:nvSpPr>
        <p:spPr>
          <a:xfrm>
            <a:off x="7012319" y="5015480"/>
            <a:ext cx="884409" cy="369332"/>
          </a:xfrm>
          <a:prstGeom prst="rect">
            <a:avLst/>
          </a:prstGeom>
          <a:noFill/>
        </p:spPr>
        <p:txBody>
          <a:bodyPr wrap="none" rtlCol="0">
            <a:spAutoFit/>
          </a:bodyPr>
          <a:lstStyle/>
          <a:p>
            <a:r>
              <a:rPr lang="en-US" dirty="0" err="1"/>
              <a:t>DstPort</a:t>
            </a:r>
            <a:endParaRPr lang="en-US" dirty="0"/>
          </a:p>
        </p:txBody>
      </p:sp>
      <p:sp>
        <p:nvSpPr>
          <p:cNvPr id="9" name="TextBox 8">
            <a:extLst>
              <a:ext uri="{FF2B5EF4-FFF2-40B4-BE49-F238E27FC236}">
                <a16:creationId xmlns:a16="http://schemas.microsoft.com/office/drawing/2014/main" id="{24B86D53-1BFE-935E-8089-F97D65083782}"/>
              </a:ext>
            </a:extLst>
          </p:cNvPr>
          <p:cNvSpPr txBox="1"/>
          <p:nvPr/>
        </p:nvSpPr>
        <p:spPr>
          <a:xfrm>
            <a:off x="7494883" y="5274067"/>
            <a:ext cx="968663" cy="369332"/>
          </a:xfrm>
          <a:prstGeom prst="rect">
            <a:avLst/>
          </a:prstGeom>
          <a:noFill/>
        </p:spPr>
        <p:txBody>
          <a:bodyPr wrap="none" rtlCol="0">
            <a:spAutoFit/>
          </a:bodyPr>
          <a:lstStyle/>
          <a:p>
            <a:r>
              <a:rPr lang="en-US" dirty="0"/>
              <a:t>Protocol</a:t>
            </a:r>
          </a:p>
        </p:txBody>
      </p:sp>
      <p:sp>
        <p:nvSpPr>
          <p:cNvPr id="10" name="TextBox 9">
            <a:extLst>
              <a:ext uri="{FF2B5EF4-FFF2-40B4-BE49-F238E27FC236}">
                <a16:creationId xmlns:a16="http://schemas.microsoft.com/office/drawing/2014/main" id="{4A9AA95D-F266-B8C4-064E-A47022E123C3}"/>
              </a:ext>
            </a:extLst>
          </p:cNvPr>
          <p:cNvSpPr txBox="1"/>
          <p:nvPr/>
        </p:nvSpPr>
        <p:spPr>
          <a:xfrm>
            <a:off x="7881928" y="4830814"/>
            <a:ext cx="882549" cy="369332"/>
          </a:xfrm>
          <a:prstGeom prst="rect">
            <a:avLst/>
          </a:prstGeom>
          <a:noFill/>
        </p:spPr>
        <p:txBody>
          <a:bodyPr wrap="none" rtlCol="0">
            <a:spAutoFit/>
          </a:bodyPr>
          <a:lstStyle/>
          <a:p>
            <a:r>
              <a:rPr lang="en-US" dirty="0"/>
              <a:t>Version</a:t>
            </a:r>
          </a:p>
        </p:txBody>
      </p:sp>
      <p:sp>
        <p:nvSpPr>
          <p:cNvPr id="11" name="TextBox 10">
            <a:extLst>
              <a:ext uri="{FF2B5EF4-FFF2-40B4-BE49-F238E27FC236}">
                <a16:creationId xmlns:a16="http://schemas.microsoft.com/office/drawing/2014/main" id="{A3EBE7B8-C4E7-25BC-DF63-02DD4C150630}"/>
              </a:ext>
            </a:extLst>
          </p:cNvPr>
          <p:cNvSpPr txBox="1"/>
          <p:nvPr/>
        </p:nvSpPr>
        <p:spPr>
          <a:xfrm>
            <a:off x="8478560" y="5092629"/>
            <a:ext cx="800219" cy="369332"/>
          </a:xfrm>
          <a:prstGeom prst="rect">
            <a:avLst/>
          </a:prstGeom>
          <a:noFill/>
        </p:spPr>
        <p:txBody>
          <a:bodyPr wrap="none" rtlCol="0">
            <a:spAutoFit/>
          </a:bodyPr>
          <a:lstStyle/>
          <a:p>
            <a:r>
              <a:rPr lang="en-US" dirty="0"/>
              <a:t>HELEN</a:t>
            </a:r>
          </a:p>
        </p:txBody>
      </p:sp>
      <p:sp>
        <p:nvSpPr>
          <p:cNvPr id="12" name="TextBox 11">
            <a:extLst>
              <a:ext uri="{FF2B5EF4-FFF2-40B4-BE49-F238E27FC236}">
                <a16:creationId xmlns:a16="http://schemas.microsoft.com/office/drawing/2014/main" id="{E4DC942D-22EC-5157-60F1-35FFD84195A2}"/>
              </a:ext>
            </a:extLst>
          </p:cNvPr>
          <p:cNvSpPr txBox="1"/>
          <p:nvPr/>
        </p:nvSpPr>
        <p:spPr>
          <a:xfrm>
            <a:off x="8950851" y="5361666"/>
            <a:ext cx="629403" cy="369332"/>
          </a:xfrm>
          <a:prstGeom prst="rect">
            <a:avLst/>
          </a:prstGeom>
          <a:noFill/>
        </p:spPr>
        <p:txBody>
          <a:bodyPr wrap="none" rtlCol="0">
            <a:spAutoFit/>
          </a:bodyPr>
          <a:lstStyle/>
          <a:p>
            <a:r>
              <a:rPr lang="en-US" dirty="0"/>
              <a:t>Flow</a:t>
            </a:r>
          </a:p>
        </p:txBody>
      </p:sp>
      <p:sp>
        <p:nvSpPr>
          <p:cNvPr id="22" name="TextBox 21">
            <a:extLst>
              <a:ext uri="{FF2B5EF4-FFF2-40B4-BE49-F238E27FC236}">
                <a16:creationId xmlns:a16="http://schemas.microsoft.com/office/drawing/2014/main" id="{A6AAC2A0-53EC-B052-0609-D3D3EF713639}"/>
              </a:ext>
            </a:extLst>
          </p:cNvPr>
          <p:cNvSpPr txBox="1"/>
          <p:nvPr/>
        </p:nvSpPr>
        <p:spPr>
          <a:xfrm>
            <a:off x="9593187" y="5138829"/>
            <a:ext cx="947119" cy="369332"/>
          </a:xfrm>
          <a:prstGeom prst="rect">
            <a:avLst/>
          </a:prstGeom>
          <a:noFill/>
        </p:spPr>
        <p:txBody>
          <a:bodyPr wrap="none" rtlCol="0">
            <a:spAutoFit/>
          </a:bodyPr>
          <a:lstStyle/>
          <a:p>
            <a:r>
              <a:rPr lang="en-US" dirty="0" err="1"/>
              <a:t>http_uri</a:t>
            </a:r>
            <a:endParaRPr lang="en-US" dirty="0"/>
          </a:p>
        </p:txBody>
      </p:sp>
      <p:cxnSp>
        <p:nvCxnSpPr>
          <p:cNvPr id="40" name="Straight Arrow Connector 39">
            <a:extLst>
              <a:ext uri="{FF2B5EF4-FFF2-40B4-BE49-F238E27FC236}">
                <a16:creationId xmlns:a16="http://schemas.microsoft.com/office/drawing/2014/main" id="{E17ED1E0-A94D-96D7-2EA9-B83DFB296173}"/>
              </a:ext>
            </a:extLst>
          </p:cNvPr>
          <p:cNvCxnSpPr>
            <a:cxnSpLocks/>
            <a:stCxn id="4" idx="2"/>
          </p:cNvCxnSpPr>
          <p:nvPr/>
        </p:nvCxnSpPr>
        <p:spPr>
          <a:xfrm>
            <a:off x="5415630" y="5655247"/>
            <a:ext cx="335558" cy="2838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7EA8DE60-52DB-DE8F-B69C-1AEDB85453FD}"/>
              </a:ext>
            </a:extLst>
          </p:cNvPr>
          <p:cNvCxnSpPr>
            <a:cxnSpLocks/>
            <a:stCxn id="5" idx="2"/>
          </p:cNvCxnSpPr>
          <p:nvPr/>
        </p:nvCxnSpPr>
        <p:spPr>
          <a:xfrm>
            <a:off x="6260283" y="5447988"/>
            <a:ext cx="69990" cy="505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D7D6E08A-B015-F34C-9D07-6B791C022CCB}"/>
              </a:ext>
            </a:extLst>
          </p:cNvPr>
          <p:cNvCxnSpPr>
            <a:cxnSpLocks/>
            <a:stCxn id="6" idx="2"/>
          </p:cNvCxnSpPr>
          <p:nvPr/>
        </p:nvCxnSpPr>
        <p:spPr>
          <a:xfrm>
            <a:off x="6910385" y="5673719"/>
            <a:ext cx="0" cy="2800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90C399B3-9FC7-6B0D-CBE6-C2AE4CCF1325}"/>
              </a:ext>
            </a:extLst>
          </p:cNvPr>
          <p:cNvCxnSpPr>
            <a:cxnSpLocks/>
            <a:stCxn id="8" idx="2"/>
            <a:endCxn id="3" idx="0"/>
          </p:cNvCxnSpPr>
          <p:nvPr/>
        </p:nvCxnSpPr>
        <p:spPr>
          <a:xfrm>
            <a:off x="7454524" y="5384812"/>
            <a:ext cx="304891" cy="5223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4EF3941A-8D39-52CC-C5DD-721D5FEE1522}"/>
              </a:ext>
            </a:extLst>
          </p:cNvPr>
          <p:cNvCxnSpPr>
            <a:cxnSpLocks/>
            <a:stCxn id="9" idx="2"/>
          </p:cNvCxnSpPr>
          <p:nvPr/>
        </p:nvCxnSpPr>
        <p:spPr>
          <a:xfrm>
            <a:off x="7979215" y="5643399"/>
            <a:ext cx="399791" cy="3073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0D6194D-4404-7C72-5E41-F5B434021C37}"/>
              </a:ext>
            </a:extLst>
          </p:cNvPr>
          <p:cNvCxnSpPr>
            <a:cxnSpLocks/>
          </p:cNvCxnSpPr>
          <p:nvPr/>
        </p:nvCxnSpPr>
        <p:spPr>
          <a:xfrm>
            <a:off x="8253753" y="5200146"/>
            <a:ext cx="474080" cy="720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7F3E1B5C-4871-266C-BF0F-7DCAF300D3DC}"/>
              </a:ext>
            </a:extLst>
          </p:cNvPr>
          <p:cNvCxnSpPr>
            <a:cxnSpLocks/>
            <a:stCxn id="11" idx="2"/>
          </p:cNvCxnSpPr>
          <p:nvPr/>
        </p:nvCxnSpPr>
        <p:spPr>
          <a:xfrm>
            <a:off x="8878670" y="5461961"/>
            <a:ext cx="0" cy="459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D662DB73-262B-674D-EE59-AC02DE5985F7}"/>
              </a:ext>
            </a:extLst>
          </p:cNvPr>
          <p:cNvCxnSpPr>
            <a:cxnSpLocks/>
            <a:stCxn id="12" idx="2"/>
          </p:cNvCxnSpPr>
          <p:nvPr/>
        </p:nvCxnSpPr>
        <p:spPr>
          <a:xfrm flipH="1">
            <a:off x="9194886" y="5730998"/>
            <a:ext cx="70667" cy="2197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F0121C27-4D57-B51D-F18A-75FFDF60AD92}"/>
              </a:ext>
            </a:extLst>
          </p:cNvPr>
          <p:cNvCxnSpPr>
            <a:cxnSpLocks/>
            <a:stCxn id="22" idx="2"/>
          </p:cNvCxnSpPr>
          <p:nvPr/>
        </p:nvCxnSpPr>
        <p:spPr>
          <a:xfrm flipH="1">
            <a:off x="9554737" y="5508161"/>
            <a:ext cx="512010" cy="445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5989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2" name="TextBox 1">
            <a:extLst>
              <a:ext uri="{FF2B5EF4-FFF2-40B4-BE49-F238E27FC236}">
                <a16:creationId xmlns:a16="http://schemas.microsoft.com/office/drawing/2014/main" id="{9688EF4C-298D-480A-5B70-15487AB2EF67}"/>
              </a:ext>
            </a:extLst>
          </p:cNvPr>
          <p:cNvSpPr txBox="1"/>
          <p:nvPr/>
        </p:nvSpPr>
        <p:spPr>
          <a:xfrm>
            <a:off x="3963034" y="583922"/>
            <a:ext cx="7452043" cy="738664"/>
          </a:xfrm>
          <a:prstGeom prst="rect">
            <a:avLst/>
          </a:prstGeom>
          <a:noFill/>
        </p:spPr>
        <p:txBody>
          <a:bodyPr wrap="square" rtlCol="0">
            <a:spAutoFit/>
          </a:bodyPr>
          <a:lstStyle/>
          <a:p>
            <a:pPr algn="ctr"/>
            <a:endParaRPr lang="en-US" dirty="0"/>
          </a:p>
          <a:p>
            <a:pPr algn="ctr"/>
            <a:r>
              <a:rPr lang="en-US" sz="2400" dirty="0"/>
              <a:t>Deep packet inspection(DPI) with Bloom Filter</a:t>
            </a:r>
          </a:p>
        </p:txBody>
      </p:sp>
      <p:sp>
        <p:nvSpPr>
          <p:cNvPr id="8" name="Rectangle 7">
            <a:extLst>
              <a:ext uri="{FF2B5EF4-FFF2-40B4-BE49-F238E27FC236}">
                <a16:creationId xmlns:a16="http://schemas.microsoft.com/office/drawing/2014/main" id="{9F71D473-2F4E-2A1D-A253-992C8ED12F85}"/>
              </a:ext>
            </a:extLst>
          </p:cNvPr>
          <p:cNvSpPr/>
          <p:nvPr/>
        </p:nvSpPr>
        <p:spPr>
          <a:xfrm>
            <a:off x="4536479" y="3264346"/>
            <a:ext cx="1932308" cy="3293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a:t>
            </a:r>
          </a:p>
        </p:txBody>
      </p:sp>
      <p:sp>
        <p:nvSpPr>
          <p:cNvPr id="9" name="Rectangle 8">
            <a:extLst>
              <a:ext uri="{FF2B5EF4-FFF2-40B4-BE49-F238E27FC236}">
                <a16:creationId xmlns:a16="http://schemas.microsoft.com/office/drawing/2014/main" id="{0A50998D-DD99-3C66-7BA0-801E4F027846}"/>
              </a:ext>
            </a:extLst>
          </p:cNvPr>
          <p:cNvSpPr/>
          <p:nvPr/>
        </p:nvSpPr>
        <p:spPr>
          <a:xfrm>
            <a:off x="7689055" y="3264346"/>
            <a:ext cx="3717491" cy="32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N Bytes from Payload</a:t>
            </a:r>
          </a:p>
        </p:txBody>
      </p:sp>
      <p:sp>
        <p:nvSpPr>
          <p:cNvPr id="10" name="TextBox 9">
            <a:extLst>
              <a:ext uri="{FF2B5EF4-FFF2-40B4-BE49-F238E27FC236}">
                <a16:creationId xmlns:a16="http://schemas.microsoft.com/office/drawing/2014/main" id="{071489A2-454D-2920-AA2A-E26D7C8B1353}"/>
              </a:ext>
            </a:extLst>
          </p:cNvPr>
          <p:cNvSpPr txBox="1"/>
          <p:nvPr/>
        </p:nvSpPr>
        <p:spPr>
          <a:xfrm>
            <a:off x="4633953" y="3729197"/>
            <a:ext cx="1737360" cy="923330"/>
          </a:xfrm>
          <a:prstGeom prst="rect">
            <a:avLst/>
          </a:prstGeom>
          <a:noFill/>
        </p:spPr>
        <p:txBody>
          <a:bodyPr wrap="square" rtlCol="0">
            <a:spAutoFit/>
          </a:bodyPr>
          <a:lstStyle/>
          <a:p>
            <a:r>
              <a:rPr lang="en-US" u="sng" dirty="0"/>
              <a:t>0001</a:t>
            </a:r>
            <a:r>
              <a:rPr lang="en-US" dirty="0"/>
              <a:t> </a:t>
            </a:r>
            <a:r>
              <a:rPr lang="en-US" u="sng" dirty="0"/>
              <a:t>1111</a:t>
            </a:r>
            <a:r>
              <a:rPr lang="en-US" dirty="0"/>
              <a:t> </a:t>
            </a:r>
            <a:r>
              <a:rPr lang="en-US" u="sng" dirty="0"/>
              <a:t>0010</a:t>
            </a:r>
            <a:r>
              <a:rPr lang="en-US" dirty="0"/>
              <a:t> </a:t>
            </a:r>
            <a:r>
              <a:rPr lang="en-US" u="sng" dirty="0"/>
              <a:t>001010000</a:t>
            </a:r>
            <a:r>
              <a:rPr lang="en-US" dirty="0"/>
              <a:t> </a:t>
            </a:r>
            <a:r>
              <a:rPr lang="en-US" u="sng" dirty="0"/>
              <a:t>001</a:t>
            </a:r>
            <a:r>
              <a:rPr lang="en-US" dirty="0"/>
              <a:t> </a:t>
            </a:r>
            <a:r>
              <a:rPr lang="en-US" u="sng" dirty="0"/>
              <a:t>1</a:t>
            </a:r>
            <a:r>
              <a:rPr lang="en-US" dirty="0"/>
              <a:t> </a:t>
            </a:r>
            <a:r>
              <a:rPr lang="en-US" u="sng" dirty="0"/>
              <a:t>1</a:t>
            </a:r>
            <a:r>
              <a:rPr lang="en-US" dirty="0"/>
              <a:t> </a:t>
            </a:r>
            <a:r>
              <a:rPr lang="en-US" u="sng" dirty="0"/>
              <a:t>010</a:t>
            </a:r>
            <a:r>
              <a:rPr lang="en-US" dirty="0"/>
              <a:t> </a:t>
            </a:r>
            <a:r>
              <a:rPr lang="en-US" u="sng" dirty="0"/>
              <a:t>0111</a:t>
            </a:r>
          </a:p>
        </p:txBody>
      </p:sp>
      <p:sp>
        <p:nvSpPr>
          <p:cNvPr id="11" name="Plus Sign 10">
            <a:extLst>
              <a:ext uri="{FF2B5EF4-FFF2-40B4-BE49-F238E27FC236}">
                <a16:creationId xmlns:a16="http://schemas.microsoft.com/office/drawing/2014/main" id="{1FA174AB-03CB-28CD-E52F-3597E6CFF020}"/>
              </a:ext>
            </a:extLst>
          </p:cNvPr>
          <p:cNvSpPr/>
          <p:nvPr/>
        </p:nvSpPr>
        <p:spPr>
          <a:xfrm>
            <a:off x="6709589" y="3059667"/>
            <a:ext cx="738664" cy="738664"/>
          </a:xfrm>
          <a:prstGeom prst="mathPlus">
            <a:avLst/>
          </a:prstGeom>
          <a:solidFill>
            <a:srgbClr val="3B3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635D6D27-AB26-A34F-88FF-FF98F09310A1}"/>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257622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72A8B-419D-B9E6-F40C-0A96C2EC6FDB}"/>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pic>
        <p:nvPicPr>
          <p:cNvPr id="9" name="Picture 8">
            <a:extLst>
              <a:ext uri="{FF2B5EF4-FFF2-40B4-BE49-F238E27FC236}">
                <a16:creationId xmlns:a16="http://schemas.microsoft.com/office/drawing/2014/main" id="{E29B2FC0-A318-BED9-8C69-A09E113D6123}"/>
              </a:ext>
            </a:extLst>
          </p:cNvPr>
          <p:cNvPicPr>
            <a:picLocks noChangeAspect="1"/>
          </p:cNvPicPr>
          <p:nvPr/>
        </p:nvPicPr>
        <p:blipFill>
          <a:blip r:embed="rId3"/>
          <a:stretch>
            <a:fillRect/>
          </a:stretch>
        </p:blipFill>
        <p:spPr>
          <a:xfrm>
            <a:off x="2468565" y="369305"/>
            <a:ext cx="7254869" cy="6119390"/>
          </a:xfrm>
          <a:prstGeom prst="rect">
            <a:avLst/>
          </a:prstGeom>
        </p:spPr>
      </p:pic>
      <p:sp>
        <p:nvSpPr>
          <p:cNvPr id="10" name="TextBox 9">
            <a:extLst>
              <a:ext uri="{FF2B5EF4-FFF2-40B4-BE49-F238E27FC236}">
                <a16:creationId xmlns:a16="http://schemas.microsoft.com/office/drawing/2014/main" id="{71E78116-CE20-742F-145D-4A9282ED167E}"/>
              </a:ext>
            </a:extLst>
          </p:cNvPr>
          <p:cNvSpPr txBox="1"/>
          <p:nvPr/>
        </p:nvSpPr>
        <p:spPr>
          <a:xfrm>
            <a:off x="381000" y="6457889"/>
            <a:ext cx="9079088" cy="276999"/>
          </a:xfrm>
          <a:prstGeom prst="rect">
            <a:avLst/>
          </a:prstGeom>
          <a:noFill/>
        </p:spPr>
        <p:txBody>
          <a:bodyPr wrap="none" rtlCol="0">
            <a:spAutoFit/>
          </a:bodyPr>
          <a:lstStyle/>
          <a:p>
            <a:r>
              <a:rPr lang="en-US" sz="1200" dirty="0">
                <a:latin typeface="Arial Rounded MT Bold" panose="020F0704030504030204" pitchFamily="34" charset="0"/>
              </a:rPr>
              <a:t>source: </a:t>
            </a:r>
            <a:r>
              <a:rPr lang="en-US" sz="1200" dirty="0">
                <a:solidFill>
                  <a:schemeClr val="bg1"/>
                </a:solidFill>
                <a:latin typeface="Arial Rounded MT Bold" panose="020F0704030504030204" pitchFamily="34" charset="0"/>
                <a:hlinkClick r:id="rId4"/>
              </a:rPr>
              <a:t>https://www.teiss.co.uk/news/darkside-extracts-44m-ransom-from-german-chemical-distribution-company-8920</a:t>
            </a:r>
            <a:r>
              <a:rPr lang="en-US" sz="1200" dirty="0">
                <a:solidFill>
                  <a:schemeClr val="bg1"/>
                </a:solidFill>
                <a:latin typeface="Arial Rounded MT Bold" panose="020F0704030504030204" pitchFamily="34" charset="0"/>
              </a:rPr>
              <a:t> </a:t>
            </a:r>
          </a:p>
        </p:txBody>
      </p:sp>
    </p:spTree>
    <p:extLst>
      <p:ext uri="{BB962C8B-B14F-4D97-AF65-F5344CB8AC3E}">
        <p14:creationId xmlns:p14="http://schemas.microsoft.com/office/powerpoint/2010/main" val="2893262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2" name="TextBox 1">
            <a:extLst>
              <a:ext uri="{FF2B5EF4-FFF2-40B4-BE49-F238E27FC236}">
                <a16:creationId xmlns:a16="http://schemas.microsoft.com/office/drawing/2014/main" id="{9688EF4C-298D-480A-5B70-15487AB2EF67}"/>
              </a:ext>
            </a:extLst>
          </p:cNvPr>
          <p:cNvSpPr txBox="1"/>
          <p:nvPr/>
        </p:nvSpPr>
        <p:spPr>
          <a:xfrm>
            <a:off x="3963034" y="583922"/>
            <a:ext cx="7452043" cy="738664"/>
          </a:xfrm>
          <a:prstGeom prst="rect">
            <a:avLst/>
          </a:prstGeom>
          <a:noFill/>
        </p:spPr>
        <p:txBody>
          <a:bodyPr wrap="square" rtlCol="0">
            <a:spAutoFit/>
          </a:bodyPr>
          <a:lstStyle/>
          <a:p>
            <a:pPr algn="ctr"/>
            <a:endParaRPr lang="en-US" dirty="0"/>
          </a:p>
          <a:p>
            <a:pPr algn="ctr"/>
            <a:r>
              <a:rPr lang="en-US" sz="2400" dirty="0"/>
              <a:t>Deep packet inspection(DPI) with Bloom Filter</a:t>
            </a:r>
          </a:p>
        </p:txBody>
      </p:sp>
      <p:sp>
        <p:nvSpPr>
          <p:cNvPr id="8" name="Rectangle 7">
            <a:extLst>
              <a:ext uri="{FF2B5EF4-FFF2-40B4-BE49-F238E27FC236}">
                <a16:creationId xmlns:a16="http://schemas.microsoft.com/office/drawing/2014/main" id="{9F71D473-2F4E-2A1D-A253-992C8ED12F85}"/>
              </a:ext>
            </a:extLst>
          </p:cNvPr>
          <p:cNvSpPr/>
          <p:nvPr/>
        </p:nvSpPr>
        <p:spPr>
          <a:xfrm>
            <a:off x="4536479" y="2331747"/>
            <a:ext cx="1932308" cy="3293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a:t>
            </a:r>
          </a:p>
        </p:txBody>
      </p:sp>
      <p:sp>
        <p:nvSpPr>
          <p:cNvPr id="9" name="Rectangle 8">
            <a:extLst>
              <a:ext uri="{FF2B5EF4-FFF2-40B4-BE49-F238E27FC236}">
                <a16:creationId xmlns:a16="http://schemas.microsoft.com/office/drawing/2014/main" id="{0A50998D-DD99-3C66-7BA0-801E4F027846}"/>
              </a:ext>
            </a:extLst>
          </p:cNvPr>
          <p:cNvSpPr/>
          <p:nvPr/>
        </p:nvSpPr>
        <p:spPr>
          <a:xfrm>
            <a:off x="7689055" y="2331747"/>
            <a:ext cx="3717491" cy="32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N Bytes from Payload</a:t>
            </a:r>
          </a:p>
        </p:txBody>
      </p:sp>
      <p:sp>
        <p:nvSpPr>
          <p:cNvPr id="10" name="TextBox 9">
            <a:extLst>
              <a:ext uri="{FF2B5EF4-FFF2-40B4-BE49-F238E27FC236}">
                <a16:creationId xmlns:a16="http://schemas.microsoft.com/office/drawing/2014/main" id="{071489A2-454D-2920-AA2A-E26D7C8B1353}"/>
              </a:ext>
            </a:extLst>
          </p:cNvPr>
          <p:cNvSpPr txBox="1"/>
          <p:nvPr/>
        </p:nvSpPr>
        <p:spPr>
          <a:xfrm>
            <a:off x="4633953" y="2796598"/>
            <a:ext cx="1737360" cy="923330"/>
          </a:xfrm>
          <a:prstGeom prst="rect">
            <a:avLst/>
          </a:prstGeom>
          <a:noFill/>
        </p:spPr>
        <p:txBody>
          <a:bodyPr wrap="square" rtlCol="0">
            <a:spAutoFit/>
          </a:bodyPr>
          <a:lstStyle/>
          <a:p>
            <a:r>
              <a:rPr lang="en-US" u="sng" dirty="0"/>
              <a:t>0001</a:t>
            </a:r>
            <a:r>
              <a:rPr lang="en-US" dirty="0"/>
              <a:t> </a:t>
            </a:r>
            <a:r>
              <a:rPr lang="en-US" u="sng" dirty="0"/>
              <a:t>1111</a:t>
            </a:r>
            <a:r>
              <a:rPr lang="en-US" dirty="0"/>
              <a:t> </a:t>
            </a:r>
            <a:r>
              <a:rPr lang="en-US" u="sng" dirty="0"/>
              <a:t>0010</a:t>
            </a:r>
            <a:r>
              <a:rPr lang="en-US" dirty="0"/>
              <a:t> </a:t>
            </a:r>
            <a:r>
              <a:rPr lang="en-US" u="sng" dirty="0"/>
              <a:t>001010000</a:t>
            </a:r>
            <a:r>
              <a:rPr lang="en-US" dirty="0"/>
              <a:t> </a:t>
            </a:r>
            <a:r>
              <a:rPr lang="en-US" u="sng" dirty="0"/>
              <a:t>001</a:t>
            </a:r>
            <a:r>
              <a:rPr lang="en-US" dirty="0"/>
              <a:t> </a:t>
            </a:r>
            <a:r>
              <a:rPr lang="en-US" u="sng" dirty="0"/>
              <a:t>1</a:t>
            </a:r>
            <a:r>
              <a:rPr lang="en-US" dirty="0"/>
              <a:t> </a:t>
            </a:r>
            <a:r>
              <a:rPr lang="en-US" u="sng" dirty="0"/>
              <a:t>1</a:t>
            </a:r>
            <a:r>
              <a:rPr lang="en-US" dirty="0"/>
              <a:t> </a:t>
            </a:r>
            <a:r>
              <a:rPr lang="en-US" u="sng" dirty="0"/>
              <a:t>010</a:t>
            </a:r>
            <a:r>
              <a:rPr lang="en-US" dirty="0"/>
              <a:t> </a:t>
            </a:r>
            <a:r>
              <a:rPr lang="en-US" u="sng" dirty="0"/>
              <a:t>0111</a:t>
            </a:r>
          </a:p>
        </p:txBody>
      </p:sp>
      <p:sp>
        <p:nvSpPr>
          <p:cNvPr id="11" name="Plus Sign 10">
            <a:extLst>
              <a:ext uri="{FF2B5EF4-FFF2-40B4-BE49-F238E27FC236}">
                <a16:creationId xmlns:a16="http://schemas.microsoft.com/office/drawing/2014/main" id="{1FA174AB-03CB-28CD-E52F-3597E6CFF020}"/>
              </a:ext>
            </a:extLst>
          </p:cNvPr>
          <p:cNvSpPr/>
          <p:nvPr/>
        </p:nvSpPr>
        <p:spPr>
          <a:xfrm>
            <a:off x="6709589" y="3010988"/>
            <a:ext cx="738664" cy="738664"/>
          </a:xfrm>
          <a:prstGeom prst="mathPlus">
            <a:avLst/>
          </a:prstGeom>
          <a:solidFill>
            <a:srgbClr val="3B3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DAD0CD2-1354-3F6C-AD45-39CC87C0036E}"/>
              </a:ext>
            </a:extLst>
          </p:cNvPr>
          <p:cNvSpPr txBox="1"/>
          <p:nvPr/>
        </p:nvSpPr>
        <p:spPr>
          <a:xfrm>
            <a:off x="8544159" y="3244334"/>
            <a:ext cx="1757212" cy="369332"/>
          </a:xfrm>
          <a:prstGeom prst="rect">
            <a:avLst/>
          </a:prstGeom>
          <a:noFill/>
        </p:spPr>
        <p:txBody>
          <a:bodyPr wrap="none" rtlCol="0">
            <a:spAutoFit/>
          </a:bodyPr>
          <a:lstStyle/>
          <a:p>
            <a:r>
              <a:rPr lang="en-US" i="1" dirty="0"/>
              <a:t>[  E2/a.ph   …  9 ]</a:t>
            </a:r>
          </a:p>
        </p:txBody>
      </p:sp>
      <p:sp>
        <p:nvSpPr>
          <p:cNvPr id="27" name="Right Brace 26">
            <a:extLst>
              <a:ext uri="{FF2B5EF4-FFF2-40B4-BE49-F238E27FC236}">
                <a16:creationId xmlns:a16="http://schemas.microsoft.com/office/drawing/2014/main" id="{D3B6511E-DA80-2AD0-41BE-7CC236EB0A1F}"/>
              </a:ext>
            </a:extLst>
          </p:cNvPr>
          <p:cNvSpPr/>
          <p:nvPr/>
        </p:nvSpPr>
        <p:spPr>
          <a:xfrm rot="16200000">
            <a:off x="6027200" y="2252096"/>
            <a:ext cx="624179" cy="3922868"/>
          </a:xfrm>
          <a:prstGeom prst="rightBrace">
            <a:avLst>
              <a:gd name="adj1" fmla="val 59541"/>
              <a:gd name="adj2" fmla="val 933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49979E3F-E20E-07EA-0363-C03B071CCC56}"/>
              </a:ext>
            </a:extLst>
          </p:cNvPr>
          <p:cNvSpPr txBox="1"/>
          <p:nvPr/>
        </p:nvSpPr>
        <p:spPr>
          <a:xfrm>
            <a:off x="5760053" y="4197319"/>
            <a:ext cx="1409360" cy="369332"/>
          </a:xfrm>
          <a:prstGeom prst="rect">
            <a:avLst/>
          </a:prstGeom>
          <a:noFill/>
        </p:spPr>
        <p:txBody>
          <a:bodyPr wrap="none" rtlCol="0">
            <a:spAutoFit/>
          </a:bodyPr>
          <a:lstStyle/>
          <a:p>
            <a:r>
              <a:rPr lang="en-US" dirty="0"/>
              <a:t>N characters </a:t>
            </a:r>
          </a:p>
        </p:txBody>
      </p:sp>
      <p:sp>
        <p:nvSpPr>
          <p:cNvPr id="3" name="Title 1">
            <a:extLst>
              <a:ext uri="{FF2B5EF4-FFF2-40B4-BE49-F238E27FC236}">
                <a16:creationId xmlns:a16="http://schemas.microsoft.com/office/drawing/2014/main" id="{6FAE8FF9-3F5F-F838-22B5-09F1BA9838BC}"/>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
        <p:nvSpPr>
          <p:cNvPr id="57" name="Rectangle 56">
            <a:extLst>
              <a:ext uri="{FF2B5EF4-FFF2-40B4-BE49-F238E27FC236}">
                <a16:creationId xmlns:a16="http://schemas.microsoft.com/office/drawing/2014/main" id="{B0880086-EC3C-FEC5-AABD-639AB7DD48D4}"/>
              </a:ext>
            </a:extLst>
          </p:cNvPr>
          <p:cNvSpPr/>
          <p:nvPr/>
        </p:nvSpPr>
        <p:spPr>
          <a:xfrm>
            <a:off x="4180075"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E</a:t>
            </a:r>
          </a:p>
        </p:txBody>
      </p:sp>
      <p:sp>
        <p:nvSpPr>
          <p:cNvPr id="58" name="Rectangle 57">
            <a:extLst>
              <a:ext uri="{FF2B5EF4-FFF2-40B4-BE49-F238E27FC236}">
                <a16:creationId xmlns:a16="http://schemas.microsoft.com/office/drawing/2014/main" id="{4F106ECC-9FF4-2816-C820-96C9B5B4D423}"/>
              </a:ext>
            </a:extLst>
          </p:cNvPr>
          <p:cNvSpPr/>
          <p:nvPr/>
        </p:nvSpPr>
        <p:spPr>
          <a:xfrm>
            <a:off x="4640002" y="4730304"/>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2</a:t>
            </a:r>
          </a:p>
        </p:txBody>
      </p:sp>
      <p:sp>
        <p:nvSpPr>
          <p:cNvPr id="59" name="Rectangle 58">
            <a:extLst>
              <a:ext uri="{FF2B5EF4-FFF2-40B4-BE49-F238E27FC236}">
                <a16:creationId xmlns:a16="http://schemas.microsoft.com/office/drawing/2014/main" id="{615C0A27-7A39-B01C-EC3B-8A42C8E7FD58}"/>
              </a:ext>
            </a:extLst>
          </p:cNvPr>
          <p:cNvSpPr/>
          <p:nvPr/>
        </p:nvSpPr>
        <p:spPr>
          <a:xfrm>
            <a:off x="5099929" y="4730305"/>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a:t>
            </a:r>
          </a:p>
        </p:txBody>
      </p:sp>
      <p:sp>
        <p:nvSpPr>
          <p:cNvPr id="60" name="Rectangle 59">
            <a:extLst>
              <a:ext uri="{FF2B5EF4-FFF2-40B4-BE49-F238E27FC236}">
                <a16:creationId xmlns:a16="http://schemas.microsoft.com/office/drawing/2014/main" id="{E132A280-8628-9A35-7AE3-A529C568D68C}"/>
              </a:ext>
            </a:extLst>
          </p:cNvPr>
          <p:cNvSpPr/>
          <p:nvPr/>
        </p:nvSpPr>
        <p:spPr>
          <a:xfrm>
            <a:off x="5559856" y="4730303"/>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a</a:t>
            </a:r>
          </a:p>
        </p:txBody>
      </p:sp>
      <p:sp>
        <p:nvSpPr>
          <p:cNvPr id="61" name="Rectangle 60">
            <a:extLst>
              <a:ext uri="{FF2B5EF4-FFF2-40B4-BE49-F238E27FC236}">
                <a16:creationId xmlns:a16="http://schemas.microsoft.com/office/drawing/2014/main" id="{E9686A3B-B50F-DE89-63A8-07D4F34770D7}"/>
              </a:ext>
            </a:extLst>
          </p:cNvPr>
          <p:cNvSpPr/>
          <p:nvPr/>
        </p:nvSpPr>
        <p:spPr>
          <a:xfrm>
            <a:off x="6019783"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a:t>
            </a:r>
          </a:p>
        </p:txBody>
      </p:sp>
      <p:sp>
        <p:nvSpPr>
          <p:cNvPr id="62" name="Rectangle 61">
            <a:extLst>
              <a:ext uri="{FF2B5EF4-FFF2-40B4-BE49-F238E27FC236}">
                <a16:creationId xmlns:a16="http://schemas.microsoft.com/office/drawing/2014/main" id="{9E34C06B-0C88-1C07-6881-35112A8DD846}"/>
              </a:ext>
            </a:extLst>
          </p:cNvPr>
          <p:cNvSpPr/>
          <p:nvPr/>
        </p:nvSpPr>
        <p:spPr>
          <a:xfrm>
            <a:off x="6479710"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p</a:t>
            </a:r>
          </a:p>
        </p:txBody>
      </p:sp>
      <p:sp>
        <p:nvSpPr>
          <p:cNvPr id="63" name="Rectangle 62">
            <a:extLst>
              <a:ext uri="{FF2B5EF4-FFF2-40B4-BE49-F238E27FC236}">
                <a16:creationId xmlns:a16="http://schemas.microsoft.com/office/drawing/2014/main" id="{E9159FFA-BA3B-3520-8EB3-B1349C92D40F}"/>
              </a:ext>
            </a:extLst>
          </p:cNvPr>
          <p:cNvSpPr/>
          <p:nvPr/>
        </p:nvSpPr>
        <p:spPr>
          <a:xfrm>
            <a:off x="8380631"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9</a:t>
            </a:r>
          </a:p>
        </p:txBody>
      </p:sp>
      <p:sp>
        <p:nvSpPr>
          <p:cNvPr id="64" name="Rectangle 63">
            <a:extLst>
              <a:ext uri="{FF2B5EF4-FFF2-40B4-BE49-F238E27FC236}">
                <a16:creationId xmlns:a16="http://schemas.microsoft.com/office/drawing/2014/main" id="{9A1F7AA0-4824-AC3D-3C00-229E1A53B2F5}"/>
              </a:ext>
            </a:extLst>
          </p:cNvPr>
          <p:cNvSpPr/>
          <p:nvPr/>
        </p:nvSpPr>
        <p:spPr>
          <a:xfrm>
            <a:off x="8840558" y="4730300"/>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2</a:t>
            </a:r>
          </a:p>
        </p:txBody>
      </p:sp>
      <p:sp>
        <p:nvSpPr>
          <p:cNvPr id="65" name="Rectangle 64">
            <a:extLst>
              <a:ext uri="{FF2B5EF4-FFF2-40B4-BE49-F238E27FC236}">
                <a16:creationId xmlns:a16="http://schemas.microsoft.com/office/drawing/2014/main" id="{5BFE30E1-D43C-838C-F45B-B1650959EECC}"/>
              </a:ext>
            </a:extLst>
          </p:cNvPr>
          <p:cNvSpPr/>
          <p:nvPr/>
        </p:nvSpPr>
        <p:spPr>
          <a:xfrm>
            <a:off x="9300485"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u</a:t>
            </a:r>
          </a:p>
        </p:txBody>
      </p:sp>
      <p:sp>
        <p:nvSpPr>
          <p:cNvPr id="66" name="Rectangle 65">
            <a:extLst>
              <a:ext uri="{FF2B5EF4-FFF2-40B4-BE49-F238E27FC236}">
                <a16:creationId xmlns:a16="http://schemas.microsoft.com/office/drawing/2014/main" id="{CD5613F3-ECBC-D35B-33D2-1B554D74EBF0}"/>
              </a:ext>
            </a:extLst>
          </p:cNvPr>
          <p:cNvSpPr/>
          <p:nvPr/>
        </p:nvSpPr>
        <p:spPr>
          <a:xfrm>
            <a:off x="9760412" y="4730299"/>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m</a:t>
            </a:r>
          </a:p>
        </p:txBody>
      </p:sp>
      <p:sp>
        <p:nvSpPr>
          <p:cNvPr id="67" name="Rectangle 66">
            <a:extLst>
              <a:ext uri="{FF2B5EF4-FFF2-40B4-BE49-F238E27FC236}">
                <a16:creationId xmlns:a16="http://schemas.microsoft.com/office/drawing/2014/main" id="{8B1701A4-5125-69CD-998A-2C0BD7BBAD28}"/>
              </a:ext>
            </a:extLst>
          </p:cNvPr>
          <p:cNvSpPr/>
          <p:nvPr/>
        </p:nvSpPr>
        <p:spPr>
          <a:xfrm>
            <a:off x="10220339"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S</a:t>
            </a:r>
          </a:p>
        </p:txBody>
      </p:sp>
      <p:sp>
        <p:nvSpPr>
          <p:cNvPr id="68" name="Rectangle 67">
            <a:extLst>
              <a:ext uri="{FF2B5EF4-FFF2-40B4-BE49-F238E27FC236}">
                <a16:creationId xmlns:a16="http://schemas.microsoft.com/office/drawing/2014/main" id="{78993D8B-AA78-39B8-F1E0-CE7506274E0E}"/>
              </a:ext>
            </a:extLst>
          </p:cNvPr>
          <p:cNvSpPr/>
          <p:nvPr/>
        </p:nvSpPr>
        <p:spPr>
          <a:xfrm>
            <a:off x="10680266"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7</a:t>
            </a:r>
          </a:p>
        </p:txBody>
      </p:sp>
      <p:sp>
        <p:nvSpPr>
          <p:cNvPr id="69" name="Rectangle 68">
            <a:extLst>
              <a:ext uri="{FF2B5EF4-FFF2-40B4-BE49-F238E27FC236}">
                <a16:creationId xmlns:a16="http://schemas.microsoft.com/office/drawing/2014/main" id="{27FCAA66-7F9A-325A-AA3D-A1EEF72AA4AE}"/>
              </a:ext>
            </a:extLst>
          </p:cNvPr>
          <p:cNvSpPr/>
          <p:nvPr/>
        </p:nvSpPr>
        <p:spPr>
          <a:xfrm>
            <a:off x="7920891" y="473093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9</a:t>
            </a:r>
          </a:p>
        </p:txBody>
      </p:sp>
      <p:sp>
        <p:nvSpPr>
          <p:cNvPr id="70" name="Rectangle 69">
            <a:extLst>
              <a:ext uri="{FF2B5EF4-FFF2-40B4-BE49-F238E27FC236}">
                <a16:creationId xmlns:a16="http://schemas.microsoft.com/office/drawing/2014/main" id="{A277A4C5-DC33-6061-EE5B-8CB2AB4A1BFD}"/>
              </a:ext>
            </a:extLst>
          </p:cNvPr>
          <p:cNvSpPr/>
          <p:nvPr/>
        </p:nvSpPr>
        <p:spPr>
          <a:xfrm>
            <a:off x="6939450"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h</a:t>
            </a:r>
          </a:p>
        </p:txBody>
      </p:sp>
      <p:sp>
        <p:nvSpPr>
          <p:cNvPr id="71" name="TextBox 70">
            <a:extLst>
              <a:ext uri="{FF2B5EF4-FFF2-40B4-BE49-F238E27FC236}">
                <a16:creationId xmlns:a16="http://schemas.microsoft.com/office/drawing/2014/main" id="{1447850E-26B5-5D86-FB01-915E49014998}"/>
              </a:ext>
            </a:extLst>
          </p:cNvPr>
          <p:cNvSpPr txBox="1"/>
          <p:nvPr/>
        </p:nvSpPr>
        <p:spPr>
          <a:xfrm>
            <a:off x="7386534" y="4715958"/>
            <a:ext cx="460382" cy="369332"/>
          </a:xfrm>
          <a:prstGeom prst="rect">
            <a:avLst/>
          </a:prstGeom>
          <a:noFill/>
        </p:spPr>
        <p:txBody>
          <a:bodyPr wrap="none" rtlCol="0">
            <a:spAutoFit/>
          </a:bodyPr>
          <a:lstStyle/>
          <a:p>
            <a:r>
              <a:rPr lang="en-US" dirty="0">
                <a:solidFill>
                  <a:schemeClr val="bg1"/>
                </a:solidFill>
              </a:rPr>
              <a:t>8</a:t>
            </a:r>
            <a:r>
              <a:rPr lang="en-US" dirty="0"/>
              <a:t>…</a:t>
            </a:r>
          </a:p>
        </p:txBody>
      </p:sp>
    </p:spTree>
    <p:extLst>
      <p:ext uri="{BB962C8B-B14F-4D97-AF65-F5344CB8AC3E}">
        <p14:creationId xmlns:p14="http://schemas.microsoft.com/office/powerpoint/2010/main" val="395887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2" name="TextBox 1">
            <a:extLst>
              <a:ext uri="{FF2B5EF4-FFF2-40B4-BE49-F238E27FC236}">
                <a16:creationId xmlns:a16="http://schemas.microsoft.com/office/drawing/2014/main" id="{9688EF4C-298D-480A-5B70-15487AB2EF67}"/>
              </a:ext>
            </a:extLst>
          </p:cNvPr>
          <p:cNvSpPr txBox="1"/>
          <p:nvPr/>
        </p:nvSpPr>
        <p:spPr>
          <a:xfrm>
            <a:off x="3963034" y="583922"/>
            <a:ext cx="7452043" cy="738664"/>
          </a:xfrm>
          <a:prstGeom prst="rect">
            <a:avLst/>
          </a:prstGeom>
          <a:noFill/>
        </p:spPr>
        <p:txBody>
          <a:bodyPr wrap="square" rtlCol="0">
            <a:spAutoFit/>
          </a:bodyPr>
          <a:lstStyle/>
          <a:p>
            <a:pPr algn="ctr"/>
            <a:endParaRPr lang="en-US" dirty="0"/>
          </a:p>
          <a:p>
            <a:pPr algn="ctr"/>
            <a:r>
              <a:rPr lang="en-US" sz="2400" dirty="0"/>
              <a:t>Deep packet inspection(DPI) with Bloom Filter</a:t>
            </a:r>
          </a:p>
        </p:txBody>
      </p:sp>
      <p:sp>
        <p:nvSpPr>
          <p:cNvPr id="8" name="Rectangle 7">
            <a:extLst>
              <a:ext uri="{FF2B5EF4-FFF2-40B4-BE49-F238E27FC236}">
                <a16:creationId xmlns:a16="http://schemas.microsoft.com/office/drawing/2014/main" id="{9F71D473-2F4E-2A1D-A253-992C8ED12F85}"/>
              </a:ext>
            </a:extLst>
          </p:cNvPr>
          <p:cNvSpPr/>
          <p:nvPr/>
        </p:nvSpPr>
        <p:spPr>
          <a:xfrm>
            <a:off x="4536479" y="2331747"/>
            <a:ext cx="1932308" cy="3293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a:t>
            </a:r>
          </a:p>
        </p:txBody>
      </p:sp>
      <p:sp>
        <p:nvSpPr>
          <p:cNvPr id="9" name="Rectangle 8">
            <a:extLst>
              <a:ext uri="{FF2B5EF4-FFF2-40B4-BE49-F238E27FC236}">
                <a16:creationId xmlns:a16="http://schemas.microsoft.com/office/drawing/2014/main" id="{0A50998D-DD99-3C66-7BA0-801E4F027846}"/>
              </a:ext>
            </a:extLst>
          </p:cNvPr>
          <p:cNvSpPr/>
          <p:nvPr/>
        </p:nvSpPr>
        <p:spPr>
          <a:xfrm>
            <a:off x="7689055" y="2331747"/>
            <a:ext cx="3717491" cy="32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N Bytes from Payload</a:t>
            </a:r>
          </a:p>
        </p:txBody>
      </p:sp>
      <p:sp>
        <p:nvSpPr>
          <p:cNvPr id="10" name="TextBox 9">
            <a:extLst>
              <a:ext uri="{FF2B5EF4-FFF2-40B4-BE49-F238E27FC236}">
                <a16:creationId xmlns:a16="http://schemas.microsoft.com/office/drawing/2014/main" id="{071489A2-454D-2920-AA2A-E26D7C8B1353}"/>
              </a:ext>
            </a:extLst>
          </p:cNvPr>
          <p:cNvSpPr txBox="1"/>
          <p:nvPr/>
        </p:nvSpPr>
        <p:spPr>
          <a:xfrm>
            <a:off x="4633953" y="2796598"/>
            <a:ext cx="1737360" cy="923330"/>
          </a:xfrm>
          <a:prstGeom prst="rect">
            <a:avLst/>
          </a:prstGeom>
          <a:noFill/>
        </p:spPr>
        <p:txBody>
          <a:bodyPr wrap="square" rtlCol="0">
            <a:spAutoFit/>
          </a:bodyPr>
          <a:lstStyle/>
          <a:p>
            <a:r>
              <a:rPr lang="en-US" u="sng" dirty="0"/>
              <a:t>0001</a:t>
            </a:r>
            <a:r>
              <a:rPr lang="en-US" dirty="0"/>
              <a:t> </a:t>
            </a:r>
            <a:r>
              <a:rPr lang="en-US" u="sng" dirty="0"/>
              <a:t>1111</a:t>
            </a:r>
            <a:r>
              <a:rPr lang="en-US" dirty="0"/>
              <a:t> </a:t>
            </a:r>
            <a:r>
              <a:rPr lang="en-US" u="sng" dirty="0"/>
              <a:t>0010</a:t>
            </a:r>
            <a:r>
              <a:rPr lang="en-US" dirty="0"/>
              <a:t> </a:t>
            </a:r>
            <a:r>
              <a:rPr lang="en-US" u="sng" dirty="0"/>
              <a:t>001010000</a:t>
            </a:r>
            <a:r>
              <a:rPr lang="en-US" dirty="0"/>
              <a:t> </a:t>
            </a:r>
            <a:r>
              <a:rPr lang="en-US" u="sng" dirty="0"/>
              <a:t>001</a:t>
            </a:r>
            <a:r>
              <a:rPr lang="en-US" dirty="0"/>
              <a:t> </a:t>
            </a:r>
            <a:r>
              <a:rPr lang="en-US" u="sng" dirty="0"/>
              <a:t>1</a:t>
            </a:r>
            <a:r>
              <a:rPr lang="en-US" dirty="0"/>
              <a:t> </a:t>
            </a:r>
            <a:r>
              <a:rPr lang="en-US" u="sng" dirty="0"/>
              <a:t>1</a:t>
            </a:r>
            <a:r>
              <a:rPr lang="en-US" dirty="0"/>
              <a:t> </a:t>
            </a:r>
            <a:r>
              <a:rPr lang="en-US" u="sng" dirty="0"/>
              <a:t>010</a:t>
            </a:r>
            <a:r>
              <a:rPr lang="en-US" dirty="0"/>
              <a:t> </a:t>
            </a:r>
            <a:r>
              <a:rPr lang="en-US" u="sng" dirty="0"/>
              <a:t>0111</a:t>
            </a:r>
          </a:p>
        </p:txBody>
      </p:sp>
      <p:sp>
        <p:nvSpPr>
          <p:cNvPr id="11" name="Plus Sign 10">
            <a:extLst>
              <a:ext uri="{FF2B5EF4-FFF2-40B4-BE49-F238E27FC236}">
                <a16:creationId xmlns:a16="http://schemas.microsoft.com/office/drawing/2014/main" id="{1FA174AB-03CB-28CD-E52F-3597E6CFF020}"/>
              </a:ext>
            </a:extLst>
          </p:cNvPr>
          <p:cNvSpPr/>
          <p:nvPr/>
        </p:nvSpPr>
        <p:spPr>
          <a:xfrm>
            <a:off x="6709589" y="3010988"/>
            <a:ext cx="738664" cy="738664"/>
          </a:xfrm>
          <a:prstGeom prst="mathPlus">
            <a:avLst/>
          </a:prstGeom>
          <a:solidFill>
            <a:srgbClr val="3B3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DAD0CD2-1354-3F6C-AD45-39CC87C0036E}"/>
              </a:ext>
            </a:extLst>
          </p:cNvPr>
          <p:cNvSpPr txBox="1"/>
          <p:nvPr/>
        </p:nvSpPr>
        <p:spPr>
          <a:xfrm>
            <a:off x="8544159" y="3244334"/>
            <a:ext cx="1762021" cy="369332"/>
          </a:xfrm>
          <a:prstGeom prst="rect">
            <a:avLst/>
          </a:prstGeom>
          <a:noFill/>
        </p:spPr>
        <p:txBody>
          <a:bodyPr wrap="none" rtlCol="0">
            <a:spAutoFit/>
          </a:bodyPr>
          <a:lstStyle/>
          <a:p>
            <a:r>
              <a:rPr lang="en-US" i="1" dirty="0"/>
              <a:t>[  2/a.ph   …  99 ]</a:t>
            </a:r>
          </a:p>
        </p:txBody>
      </p:sp>
      <p:sp>
        <p:nvSpPr>
          <p:cNvPr id="27" name="Right Brace 26">
            <a:extLst>
              <a:ext uri="{FF2B5EF4-FFF2-40B4-BE49-F238E27FC236}">
                <a16:creationId xmlns:a16="http://schemas.microsoft.com/office/drawing/2014/main" id="{D3B6511E-DA80-2AD0-41BE-7CC236EB0A1F}"/>
              </a:ext>
            </a:extLst>
          </p:cNvPr>
          <p:cNvSpPr/>
          <p:nvPr/>
        </p:nvSpPr>
        <p:spPr>
          <a:xfrm rot="16200000">
            <a:off x="6503055" y="2252096"/>
            <a:ext cx="624179" cy="3922868"/>
          </a:xfrm>
          <a:prstGeom prst="rightBrace">
            <a:avLst>
              <a:gd name="adj1" fmla="val 59541"/>
              <a:gd name="adj2" fmla="val 933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1">
            <a:extLst>
              <a:ext uri="{FF2B5EF4-FFF2-40B4-BE49-F238E27FC236}">
                <a16:creationId xmlns:a16="http://schemas.microsoft.com/office/drawing/2014/main" id="{8BFB1E6B-B0BB-528D-FAFC-042D2B4F4255}"/>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
        <p:nvSpPr>
          <p:cNvPr id="41" name="Rectangle 40">
            <a:extLst>
              <a:ext uri="{FF2B5EF4-FFF2-40B4-BE49-F238E27FC236}">
                <a16:creationId xmlns:a16="http://schemas.microsoft.com/office/drawing/2014/main" id="{D5C77264-BEF2-484A-1591-8CEF7D664C03}"/>
              </a:ext>
            </a:extLst>
          </p:cNvPr>
          <p:cNvSpPr/>
          <p:nvPr/>
        </p:nvSpPr>
        <p:spPr>
          <a:xfrm>
            <a:off x="4180075"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E</a:t>
            </a:r>
          </a:p>
        </p:txBody>
      </p:sp>
      <p:sp>
        <p:nvSpPr>
          <p:cNvPr id="42" name="Rectangle 41">
            <a:extLst>
              <a:ext uri="{FF2B5EF4-FFF2-40B4-BE49-F238E27FC236}">
                <a16:creationId xmlns:a16="http://schemas.microsoft.com/office/drawing/2014/main" id="{C2F15C65-4E06-8629-BF9E-30E798874217}"/>
              </a:ext>
            </a:extLst>
          </p:cNvPr>
          <p:cNvSpPr/>
          <p:nvPr/>
        </p:nvSpPr>
        <p:spPr>
          <a:xfrm>
            <a:off x="4640002" y="4730304"/>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2</a:t>
            </a:r>
          </a:p>
        </p:txBody>
      </p:sp>
      <p:sp>
        <p:nvSpPr>
          <p:cNvPr id="43" name="Rectangle 42">
            <a:extLst>
              <a:ext uri="{FF2B5EF4-FFF2-40B4-BE49-F238E27FC236}">
                <a16:creationId xmlns:a16="http://schemas.microsoft.com/office/drawing/2014/main" id="{C449B3A7-83CE-A815-0C6E-2525716C7983}"/>
              </a:ext>
            </a:extLst>
          </p:cNvPr>
          <p:cNvSpPr/>
          <p:nvPr/>
        </p:nvSpPr>
        <p:spPr>
          <a:xfrm>
            <a:off x="5099929" y="4730305"/>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a:t>
            </a:r>
          </a:p>
        </p:txBody>
      </p:sp>
      <p:sp>
        <p:nvSpPr>
          <p:cNvPr id="44" name="Rectangle 43">
            <a:extLst>
              <a:ext uri="{FF2B5EF4-FFF2-40B4-BE49-F238E27FC236}">
                <a16:creationId xmlns:a16="http://schemas.microsoft.com/office/drawing/2014/main" id="{038BF5CA-8B59-25A0-6A26-172580BFE076}"/>
              </a:ext>
            </a:extLst>
          </p:cNvPr>
          <p:cNvSpPr/>
          <p:nvPr/>
        </p:nvSpPr>
        <p:spPr>
          <a:xfrm>
            <a:off x="5559856" y="4730303"/>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a</a:t>
            </a:r>
          </a:p>
        </p:txBody>
      </p:sp>
      <p:sp>
        <p:nvSpPr>
          <p:cNvPr id="45" name="Rectangle 44">
            <a:extLst>
              <a:ext uri="{FF2B5EF4-FFF2-40B4-BE49-F238E27FC236}">
                <a16:creationId xmlns:a16="http://schemas.microsoft.com/office/drawing/2014/main" id="{EC9CCDA2-10AC-60B9-FCA3-D486D8BF9749}"/>
              </a:ext>
            </a:extLst>
          </p:cNvPr>
          <p:cNvSpPr/>
          <p:nvPr/>
        </p:nvSpPr>
        <p:spPr>
          <a:xfrm>
            <a:off x="6019783"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a:t>
            </a:r>
          </a:p>
        </p:txBody>
      </p:sp>
      <p:sp>
        <p:nvSpPr>
          <p:cNvPr id="46" name="Rectangle 45">
            <a:extLst>
              <a:ext uri="{FF2B5EF4-FFF2-40B4-BE49-F238E27FC236}">
                <a16:creationId xmlns:a16="http://schemas.microsoft.com/office/drawing/2014/main" id="{9719FFE2-918F-C9AF-A177-74904CC810EA}"/>
              </a:ext>
            </a:extLst>
          </p:cNvPr>
          <p:cNvSpPr/>
          <p:nvPr/>
        </p:nvSpPr>
        <p:spPr>
          <a:xfrm>
            <a:off x="6479710"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p</a:t>
            </a:r>
          </a:p>
        </p:txBody>
      </p:sp>
      <p:sp>
        <p:nvSpPr>
          <p:cNvPr id="47" name="Rectangle 46">
            <a:extLst>
              <a:ext uri="{FF2B5EF4-FFF2-40B4-BE49-F238E27FC236}">
                <a16:creationId xmlns:a16="http://schemas.microsoft.com/office/drawing/2014/main" id="{B0D130DB-94F1-7E52-7E0F-E66939242E36}"/>
              </a:ext>
            </a:extLst>
          </p:cNvPr>
          <p:cNvSpPr/>
          <p:nvPr/>
        </p:nvSpPr>
        <p:spPr>
          <a:xfrm>
            <a:off x="8380631"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9</a:t>
            </a:r>
          </a:p>
        </p:txBody>
      </p:sp>
      <p:sp>
        <p:nvSpPr>
          <p:cNvPr id="48" name="Rectangle 47">
            <a:extLst>
              <a:ext uri="{FF2B5EF4-FFF2-40B4-BE49-F238E27FC236}">
                <a16:creationId xmlns:a16="http://schemas.microsoft.com/office/drawing/2014/main" id="{CED8C126-0D1A-AFB0-CE33-99C61CB2815F}"/>
              </a:ext>
            </a:extLst>
          </p:cNvPr>
          <p:cNvSpPr/>
          <p:nvPr/>
        </p:nvSpPr>
        <p:spPr>
          <a:xfrm>
            <a:off x="8840558" y="4730300"/>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2</a:t>
            </a:r>
          </a:p>
        </p:txBody>
      </p:sp>
      <p:sp>
        <p:nvSpPr>
          <p:cNvPr id="49" name="Rectangle 48">
            <a:extLst>
              <a:ext uri="{FF2B5EF4-FFF2-40B4-BE49-F238E27FC236}">
                <a16:creationId xmlns:a16="http://schemas.microsoft.com/office/drawing/2014/main" id="{668F732C-F8D3-82FF-49EE-8ACD1823AF83}"/>
              </a:ext>
            </a:extLst>
          </p:cNvPr>
          <p:cNvSpPr/>
          <p:nvPr/>
        </p:nvSpPr>
        <p:spPr>
          <a:xfrm>
            <a:off x="9300485"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u</a:t>
            </a:r>
          </a:p>
        </p:txBody>
      </p:sp>
      <p:sp>
        <p:nvSpPr>
          <p:cNvPr id="50" name="Rectangle 49">
            <a:extLst>
              <a:ext uri="{FF2B5EF4-FFF2-40B4-BE49-F238E27FC236}">
                <a16:creationId xmlns:a16="http://schemas.microsoft.com/office/drawing/2014/main" id="{CBD6B9C3-4696-8B13-3DD1-42C8DDBA91B3}"/>
              </a:ext>
            </a:extLst>
          </p:cNvPr>
          <p:cNvSpPr/>
          <p:nvPr/>
        </p:nvSpPr>
        <p:spPr>
          <a:xfrm>
            <a:off x="9760412" y="4730299"/>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m</a:t>
            </a:r>
          </a:p>
        </p:txBody>
      </p:sp>
      <p:sp>
        <p:nvSpPr>
          <p:cNvPr id="51" name="Rectangle 50">
            <a:extLst>
              <a:ext uri="{FF2B5EF4-FFF2-40B4-BE49-F238E27FC236}">
                <a16:creationId xmlns:a16="http://schemas.microsoft.com/office/drawing/2014/main" id="{140AE688-CCBD-8164-253C-C4D29FD19832}"/>
              </a:ext>
            </a:extLst>
          </p:cNvPr>
          <p:cNvSpPr/>
          <p:nvPr/>
        </p:nvSpPr>
        <p:spPr>
          <a:xfrm>
            <a:off x="10220339"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S</a:t>
            </a:r>
          </a:p>
        </p:txBody>
      </p:sp>
      <p:sp>
        <p:nvSpPr>
          <p:cNvPr id="52" name="Rectangle 51">
            <a:extLst>
              <a:ext uri="{FF2B5EF4-FFF2-40B4-BE49-F238E27FC236}">
                <a16:creationId xmlns:a16="http://schemas.microsoft.com/office/drawing/2014/main" id="{ECD7FEC9-D996-9AF5-A4B6-931C97FBC748}"/>
              </a:ext>
            </a:extLst>
          </p:cNvPr>
          <p:cNvSpPr/>
          <p:nvPr/>
        </p:nvSpPr>
        <p:spPr>
          <a:xfrm>
            <a:off x="10680266"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7</a:t>
            </a:r>
          </a:p>
        </p:txBody>
      </p:sp>
      <p:sp>
        <p:nvSpPr>
          <p:cNvPr id="53" name="Rectangle 52">
            <a:extLst>
              <a:ext uri="{FF2B5EF4-FFF2-40B4-BE49-F238E27FC236}">
                <a16:creationId xmlns:a16="http://schemas.microsoft.com/office/drawing/2014/main" id="{F2214CB4-F62F-5DA8-67D2-E73E400271CC}"/>
              </a:ext>
            </a:extLst>
          </p:cNvPr>
          <p:cNvSpPr/>
          <p:nvPr/>
        </p:nvSpPr>
        <p:spPr>
          <a:xfrm>
            <a:off x="7920891" y="473093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9</a:t>
            </a:r>
          </a:p>
        </p:txBody>
      </p:sp>
      <p:sp>
        <p:nvSpPr>
          <p:cNvPr id="54" name="Rectangle 53">
            <a:extLst>
              <a:ext uri="{FF2B5EF4-FFF2-40B4-BE49-F238E27FC236}">
                <a16:creationId xmlns:a16="http://schemas.microsoft.com/office/drawing/2014/main" id="{10370405-FD86-F595-B2F0-1D874276F09B}"/>
              </a:ext>
            </a:extLst>
          </p:cNvPr>
          <p:cNvSpPr/>
          <p:nvPr/>
        </p:nvSpPr>
        <p:spPr>
          <a:xfrm>
            <a:off x="6939450"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h</a:t>
            </a:r>
          </a:p>
        </p:txBody>
      </p:sp>
      <p:sp>
        <p:nvSpPr>
          <p:cNvPr id="55" name="TextBox 54">
            <a:extLst>
              <a:ext uri="{FF2B5EF4-FFF2-40B4-BE49-F238E27FC236}">
                <a16:creationId xmlns:a16="http://schemas.microsoft.com/office/drawing/2014/main" id="{D3B662BD-B077-3437-1DF0-D818F4B7143F}"/>
              </a:ext>
            </a:extLst>
          </p:cNvPr>
          <p:cNvSpPr txBox="1"/>
          <p:nvPr/>
        </p:nvSpPr>
        <p:spPr>
          <a:xfrm>
            <a:off x="7386534" y="4715958"/>
            <a:ext cx="460382" cy="369332"/>
          </a:xfrm>
          <a:prstGeom prst="rect">
            <a:avLst/>
          </a:prstGeom>
          <a:noFill/>
        </p:spPr>
        <p:txBody>
          <a:bodyPr wrap="none" rtlCol="0">
            <a:spAutoFit/>
          </a:bodyPr>
          <a:lstStyle/>
          <a:p>
            <a:r>
              <a:rPr lang="en-US" dirty="0">
                <a:solidFill>
                  <a:schemeClr val="bg1"/>
                </a:solidFill>
              </a:rPr>
              <a:t>8</a:t>
            </a:r>
            <a:r>
              <a:rPr lang="en-US" dirty="0"/>
              <a:t>…</a:t>
            </a:r>
          </a:p>
        </p:txBody>
      </p:sp>
    </p:spTree>
    <p:extLst>
      <p:ext uri="{BB962C8B-B14F-4D97-AF65-F5344CB8AC3E}">
        <p14:creationId xmlns:p14="http://schemas.microsoft.com/office/powerpoint/2010/main" val="11403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2" name="TextBox 1">
            <a:extLst>
              <a:ext uri="{FF2B5EF4-FFF2-40B4-BE49-F238E27FC236}">
                <a16:creationId xmlns:a16="http://schemas.microsoft.com/office/drawing/2014/main" id="{9688EF4C-298D-480A-5B70-15487AB2EF67}"/>
              </a:ext>
            </a:extLst>
          </p:cNvPr>
          <p:cNvSpPr txBox="1"/>
          <p:nvPr/>
        </p:nvSpPr>
        <p:spPr>
          <a:xfrm>
            <a:off x="3963034" y="583922"/>
            <a:ext cx="7452043" cy="738664"/>
          </a:xfrm>
          <a:prstGeom prst="rect">
            <a:avLst/>
          </a:prstGeom>
          <a:noFill/>
        </p:spPr>
        <p:txBody>
          <a:bodyPr wrap="square" rtlCol="0">
            <a:spAutoFit/>
          </a:bodyPr>
          <a:lstStyle/>
          <a:p>
            <a:pPr algn="ctr"/>
            <a:endParaRPr lang="en-US" dirty="0"/>
          </a:p>
          <a:p>
            <a:pPr algn="ctr"/>
            <a:r>
              <a:rPr lang="en-US" sz="2400" dirty="0"/>
              <a:t>Deep packet inspection(DPI) with Bloom Filter</a:t>
            </a:r>
          </a:p>
        </p:txBody>
      </p:sp>
      <p:sp>
        <p:nvSpPr>
          <p:cNvPr id="8" name="Rectangle 7">
            <a:extLst>
              <a:ext uri="{FF2B5EF4-FFF2-40B4-BE49-F238E27FC236}">
                <a16:creationId xmlns:a16="http://schemas.microsoft.com/office/drawing/2014/main" id="{9F71D473-2F4E-2A1D-A253-992C8ED12F85}"/>
              </a:ext>
            </a:extLst>
          </p:cNvPr>
          <p:cNvSpPr/>
          <p:nvPr/>
        </p:nvSpPr>
        <p:spPr>
          <a:xfrm>
            <a:off x="4536479" y="2331747"/>
            <a:ext cx="1932308" cy="3293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a:t>
            </a:r>
          </a:p>
        </p:txBody>
      </p:sp>
      <p:sp>
        <p:nvSpPr>
          <p:cNvPr id="9" name="Rectangle 8">
            <a:extLst>
              <a:ext uri="{FF2B5EF4-FFF2-40B4-BE49-F238E27FC236}">
                <a16:creationId xmlns:a16="http://schemas.microsoft.com/office/drawing/2014/main" id="{0A50998D-DD99-3C66-7BA0-801E4F027846}"/>
              </a:ext>
            </a:extLst>
          </p:cNvPr>
          <p:cNvSpPr/>
          <p:nvPr/>
        </p:nvSpPr>
        <p:spPr>
          <a:xfrm>
            <a:off x="7689055" y="2331747"/>
            <a:ext cx="3717491" cy="32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N Bytes from Payload</a:t>
            </a:r>
          </a:p>
        </p:txBody>
      </p:sp>
      <p:sp>
        <p:nvSpPr>
          <p:cNvPr id="10" name="TextBox 9">
            <a:extLst>
              <a:ext uri="{FF2B5EF4-FFF2-40B4-BE49-F238E27FC236}">
                <a16:creationId xmlns:a16="http://schemas.microsoft.com/office/drawing/2014/main" id="{071489A2-454D-2920-AA2A-E26D7C8B1353}"/>
              </a:ext>
            </a:extLst>
          </p:cNvPr>
          <p:cNvSpPr txBox="1"/>
          <p:nvPr/>
        </p:nvSpPr>
        <p:spPr>
          <a:xfrm>
            <a:off x="4633953" y="2796598"/>
            <a:ext cx="1737360" cy="923330"/>
          </a:xfrm>
          <a:prstGeom prst="rect">
            <a:avLst/>
          </a:prstGeom>
          <a:noFill/>
        </p:spPr>
        <p:txBody>
          <a:bodyPr wrap="square" rtlCol="0">
            <a:spAutoFit/>
          </a:bodyPr>
          <a:lstStyle/>
          <a:p>
            <a:r>
              <a:rPr lang="en-US" u="sng" dirty="0"/>
              <a:t>0001</a:t>
            </a:r>
            <a:r>
              <a:rPr lang="en-US" dirty="0"/>
              <a:t> </a:t>
            </a:r>
            <a:r>
              <a:rPr lang="en-US" u="sng" dirty="0"/>
              <a:t>1111</a:t>
            </a:r>
            <a:r>
              <a:rPr lang="en-US" dirty="0"/>
              <a:t> </a:t>
            </a:r>
            <a:r>
              <a:rPr lang="en-US" u="sng" dirty="0"/>
              <a:t>0010</a:t>
            </a:r>
            <a:r>
              <a:rPr lang="en-US" dirty="0"/>
              <a:t> </a:t>
            </a:r>
            <a:r>
              <a:rPr lang="en-US" u="sng" dirty="0"/>
              <a:t>001010000</a:t>
            </a:r>
            <a:r>
              <a:rPr lang="en-US" dirty="0"/>
              <a:t> </a:t>
            </a:r>
            <a:r>
              <a:rPr lang="en-US" u="sng" dirty="0"/>
              <a:t>001</a:t>
            </a:r>
            <a:r>
              <a:rPr lang="en-US" dirty="0"/>
              <a:t> </a:t>
            </a:r>
            <a:r>
              <a:rPr lang="en-US" u="sng" dirty="0"/>
              <a:t>1</a:t>
            </a:r>
            <a:r>
              <a:rPr lang="en-US" dirty="0"/>
              <a:t> </a:t>
            </a:r>
            <a:r>
              <a:rPr lang="en-US" u="sng" dirty="0"/>
              <a:t>1</a:t>
            </a:r>
            <a:r>
              <a:rPr lang="en-US" dirty="0"/>
              <a:t> </a:t>
            </a:r>
            <a:r>
              <a:rPr lang="en-US" u="sng" dirty="0"/>
              <a:t>010</a:t>
            </a:r>
            <a:r>
              <a:rPr lang="en-US" dirty="0"/>
              <a:t> </a:t>
            </a:r>
            <a:r>
              <a:rPr lang="en-US" u="sng" dirty="0"/>
              <a:t>0111</a:t>
            </a:r>
          </a:p>
        </p:txBody>
      </p:sp>
      <p:sp>
        <p:nvSpPr>
          <p:cNvPr id="11" name="Plus Sign 10">
            <a:extLst>
              <a:ext uri="{FF2B5EF4-FFF2-40B4-BE49-F238E27FC236}">
                <a16:creationId xmlns:a16="http://schemas.microsoft.com/office/drawing/2014/main" id="{1FA174AB-03CB-28CD-E52F-3597E6CFF020}"/>
              </a:ext>
            </a:extLst>
          </p:cNvPr>
          <p:cNvSpPr/>
          <p:nvPr/>
        </p:nvSpPr>
        <p:spPr>
          <a:xfrm>
            <a:off x="6709589" y="3010988"/>
            <a:ext cx="738664" cy="738664"/>
          </a:xfrm>
          <a:prstGeom prst="mathPlus">
            <a:avLst/>
          </a:prstGeom>
          <a:solidFill>
            <a:srgbClr val="3B3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DAD0CD2-1354-3F6C-AD45-39CC87C0036E}"/>
              </a:ext>
            </a:extLst>
          </p:cNvPr>
          <p:cNvSpPr txBox="1"/>
          <p:nvPr/>
        </p:nvSpPr>
        <p:spPr>
          <a:xfrm>
            <a:off x="8544159" y="3244334"/>
            <a:ext cx="1899879" cy="369332"/>
          </a:xfrm>
          <a:prstGeom prst="rect">
            <a:avLst/>
          </a:prstGeom>
          <a:noFill/>
        </p:spPr>
        <p:txBody>
          <a:bodyPr wrap="none" rtlCol="0">
            <a:spAutoFit/>
          </a:bodyPr>
          <a:lstStyle/>
          <a:p>
            <a:r>
              <a:rPr lang="en-US" i="1" dirty="0"/>
              <a:t>[  h   …  992umS7 ]</a:t>
            </a:r>
          </a:p>
        </p:txBody>
      </p:sp>
      <p:sp>
        <p:nvSpPr>
          <p:cNvPr id="5" name="Rectangle 4">
            <a:extLst>
              <a:ext uri="{FF2B5EF4-FFF2-40B4-BE49-F238E27FC236}">
                <a16:creationId xmlns:a16="http://schemas.microsoft.com/office/drawing/2014/main" id="{5DE37041-066E-3230-6884-68ABF96D24F1}"/>
              </a:ext>
            </a:extLst>
          </p:cNvPr>
          <p:cNvSpPr/>
          <p:nvPr/>
        </p:nvSpPr>
        <p:spPr>
          <a:xfrm>
            <a:off x="4180075"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E</a:t>
            </a:r>
          </a:p>
        </p:txBody>
      </p:sp>
      <p:sp>
        <p:nvSpPr>
          <p:cNvPr id="6" name="Rectangle 5">
            <a:extLst>
              <a:ext uri="{FF2B5EF4-FFF2-40B4-BE49-F238E27FC236}">
                <a16:creationId xmlns:a16="http://schemas.microsoft.com/office/drawing/2014/main" id="{7D6EC6F3-AB45-63C2-6BB3-955FC21D32C6}"/>
              </a:ext>
            </a:extLst>
          </p:cNvPr>
          <p:cNvSpPr/>
          <p:nvPr/>
        </p:nvSpPr>
        <p:spPr>
          <a:xfrm>
            <a:off x="4640002" y="4730304"/>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2</a:t>
            </a:r>
          </a:p>
        </p:txBody>
      </p:sp>
      <p:sp>
        <p:nvSpPr>
          <p:cNvPr id="13" name="Rectangle 12">
            <a:extLst>
              <a:ext uri="{FF2B5EF4-FFF2-40B4-BE49-F238E27FC236}">
                <a16:creationId xmlns:a16="http://schemas.microsoft.com/office/drawing/2014/main" id="{B5ABD16B-2B3C-AC74-5AFC-C4D9479F621C}"/>
              </a:ext>
            </a:extLst>
          </p:cNvPr>
          <p:cNvSpPr/>
          <p:nvPr/>
        </p:nvSpPr>
        <p:spPr>
          <a:xfrm>
            <a:off x="5099929" y="4730305"/>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a:t>
            </a:r>
          </a:p>
        </p:txBody>
      </p:sp>
      <p:sp>
        <p:nvSpPr>
          <p:cNvPr id="14" name="Rectangle 13">
            <a:extLst>
              <a:ext uri="{FF2B5EF4-FFF2-40B4-BE49-F238E27FC236}">
                <a16:creationId xmlns:a16="http://schemas.microsoft.com/office/drawing/2014/main" id="{3E152BDC-CBEB-5373-6FCA-CE46E1AE0E39}"/>
              </a:ext>
            </a:extLst>
          </p:cNvPr>
          <p:cNvSpPr/>
          <p:nvPr/>
        </p:nvSpPr>
        <p:spPr>
          <a:xfrm>
            <a:off x="5559856" y="4730303"/>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a</a:t>
            </a:r>
          </a:p>
        </p:txBody>
      </p:sp>
      <p:sp>
        <p:nvSpPr>
          <p:cNvPr id="15" name="Rectangle 14">
            <a:extLst>
              <a:ext uri="{FF2B5EF4-FFF2-40B4-BE49-F238E27FC236}">
                <a16:creationId xmlns:a16="http://schemas.microsoft.com/office/drawing/2014/main" id="{0EC2F16C-8529-4F6E-9A85-48F811046359}"/>
              </a:ext>
            </a:extLst>
          </p:cNvPr>
          <p:cNvSpPr/>
          <p:nvPr/>
        </p:nvSpPr>
        <p:spPr>
          <a:xfrm>
            <a:off x="6019783"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a:t>
            </a:r>
          </a:p>
        </p:txBody>
      </p:sp>
      <p:sp>
        <p:nvSpPr>
          <p:cNvPr id="16" name="Rectangle 15">
            <a:extLst>
              <a:ext uri="{FF2B5EF4-FFF2-40B4-BE49-F238E27FC236}">
                <a16:creationId xmlns:a16="http://schemas.microsoft.com/office/drawing/2014/main" id="{0E9E4A17-685A-877E-611C-DBC2A1AEE20C}"/>
              </a:ext>
            </a:extLst>
          </p:cNvPr>
          <p:cNvSpPr/>
          <p:nvPr/>
        </p:nvSpPr>
        <p:spPr>
          <a:xfrm>
            <a:off x="6479710"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p</a:t>
            </a:r>
          </a:p>
        </p:txBody>
      </p:sp>
      <p:sp>
        <p:nvSpPr>
          <p:cNvPr id="17" name="Rectangle 16">
            <a:extLst>
              <a:ext uri="{FF2B5EF4-FFF2-40B4-BE49-F238E27FC236}">
                <a16:creationId xmlns:a16="http://schemas.microsoft.com/office/drawing/2014/main" id="{C4225508-B790-DD63-5D03-71B053149FDF}"/>
              </a:ext>
            </a:extLst>
          </p:cNvPr>
          <p:cNvSpPr/>
          <p:nvPr/>
        </p:nvSpPr>
        <p:spPr>
          <a:xfrm>
            <a:off x="8380631"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9</a:t>
            </a:r>
          </a:p>
        </p:txBody>
      </p:sp>
      <p:sp>
        <p:nvSpPr>
          <p:cNvPr id="18" name="Rectangle 17">
            <a:extLst>
              <a:ext uri="{FF2B5EF4-FFF2-40B4-BE49-F238E27FC236}">
                <a16:creationId xmlns:a16="http://schemas.microsoft.com/office/drawing/2014/main" id="{B4110C1D-7E4E-D14F-5455-4834178AF832}"/>
              </a:ext>
            </a:extLst>
          </p:cNvPr>
          <p:cNvSpPr/>
          <p:nvPr/>
        </p:nvSpPr>
        <p:spPr>
          <a:xfrm>
            <a:off x="8840558" y="4730300"/>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2</a:t>
            </a:r>
          </a:p>
        </p:txBody>
      </p:sp>
      <p:sp>
        <p:nvSpPr>
          <p:cNvPr id="19" name="Rectangle 18">
            <a:extLst>
              <a:ext uri="{FF2B5EF4-FFF2-40B4-BE49-F238E27FC236}">
                <a16:creationId xmlns:a16="http://schemas.microsoft.com/office/drawing/2014/main" id="{DF83900D-B390-4D6F-4A1F-C55BF8760EE9}"/>
              </a:ext>
            </a:extLst>
          </p:cNvPr>
          <p:cNvSpPr/>
          <p:nvPr/>
        </p:nvSpPr>
        <p:spPr>
          <a:xfrm>
            <a:off x="9300485" y="4730301"/>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u</a:t>
            </a:r>
          </a:p>
        </p:txBody>
      </p:sp>
      <p:sp>
        <p:nvSpPr>
          <p:cNvPr id="20" name="Rectangle 19">
            <a:extLst>
              <a:ext uri="{FF2B5EF4-FFF2-40B4-BE49-F238E27FC236}">
                <a16:creationId xmlns:a16="http://schemas.microsoft.com/office/drawing/2014/main" id="{0232FAA2-196F-45C0-87A0-0D3D4984B744}"/>
              </a:ext>
            </a:extLst>
          </p:cNvPr>
          <p:cNvSpPr/>
          <p:nvPr/>
        </p:nvSpPr>
        <p:spPr>
          <a:xfrm>
            <a:off x="9760412" y="4730299"/>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m</a:t>
            </a:r>
          </a:p>
        </p:txBody>
      </p:sp>
      <p:sp>
        <p:nvSpPr>
          <p:cNvPr id="21" name="Rectangle 20">
            <a:extLst>
              <a:ext uri="{FF2B5EF4-FFF2-40B4-BE49-F238E27FC236}">
                <a16:creationId xmlns:a16="http://schemas.microsoft.com/office/drawing/2014/main" id="{344C3A85-81E9-2241-30E9-67BDDB230F09}"/>
              </a:ext>
            </a:extLst>
          </p:cNvPr>
          <p:cNvSpPr/>
          <p:nvPr/>
        </p:nvSpPr>
        <p:spPr>
          <a:xfrm>
            <a:off x="10220339"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S</a:t>
            </a:r>
          </a:p>
        </p:txBody>
      </p:sp>
      <p:sp>
        <p:nvSpPr>
          <p:cNvPr id="22" name="Rectangle 21">
            <a:extLst>
              <a:ext uri="{FF2B5EF4-FFF2-40B4-BE49-F238E27FC236}">
                <a16:creationId xmlns:a16="http://schemas.microsoft.com/office/drawing/2014/main" id="{BDE99EB3-95D9-138E-058A-672582DBC3B5}"/>
              </a:ext>
            </a:extLst>
          </p:cNvPr>
          <p:cNvSpPr/>
          <p:nvPr/>
        </p:nvSpPr>
        <p:spPr>
          <a:xfrm>
            <a:off x="10680266"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7</a:t>
            </a:r>
          </a:p>
        </p:txBody>
      </p:sp>
      <p:sp>
        <p:nvSpPr>
          <p:cNvPr id="23" name="Rectangle 22">
            <a:extLst>
              <a:ext uri="{FF2B5EF4-FFF2-40B4-BE49-F238E27FC236}">
                <a16:creationId xmlns:a16="http://schemas.microsoft.com/office/drawing/2014/main" id="{D857B64A-415C-182C-4EE0-A5DB0D585DD1}"/>
              </a:ext>
            </a:extLst>
          </p:cNvPr>
          <p:cNvSpPr/>
          <p:nvPr/>
        </p:nvSpPr>
        <p:spPr>
          <a:xfrm>
            <a:off x="7920891" y="473093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9</a:t>
            </a:r>
          </a:p>
        </p:txBody>
      </p:sp>
      <p:sp>
        <p:nvSpPr>
          <p:cNvPr id="24" name="Rectangle 23">
            <a:extLst>
              <a:ext uri="{FF2B5EF4-FFF2-40B4-BE49-F238E27FC236}">
                <a16:creationId xmlns:a16="http://schemas.microsoft.com/office/drawing/2014/main" id="{6CBD56F7-D74F-658F-13D9-DA606ACE0D5A}"/>
              </a:ext>
            </a:extLst>
          </p:cNvPr>
          <p:cNvSpPr/>
          <p:nvPr/>
        </p:nvSpPr>
        <p:spPr>
          <a:xfrm>
            <a:off x="6939450" y="473029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h</a:t>
            </a:r>
          </a:p>
        </p:txBody>
      </p:sp>
      <p:sp>
        <p:nvSpPr>
          <p:cNvPr id="25" name="TextBox 24">
            <a:extLst>
              <a:ext uri="{FF2B5EF4-FFF2-40B4-BE49-F238E27FC236}">
                <a16:creationId xmlns:a16="http://schemas.microsoft.com/office/drawing/2014/main" id="{8A21CA27-5D09-CFE2-F253-6F64C139311B}"/>
              </a:ext>
            </a:extLst>
          </p:cNvPr>
          <p:cNvSpPr txBox="1"/>
          <p:nvPr/>
        </p:nvSpPr>
        <p:spPr>
          <a:xfrm>
            <a:off x="7386534" y="4715958"/>
            <a:ext cx="460382" cy="369332"/>
          </a:xfrm>
          <a:prstGeom prst="rect">
            <a:avLst/>
          </a:prstGeom>
          <a:noFill/>
        </p:spPr>
        <p:txBody>
          <a:bodyPr wrap="none" rtlCol="0">
            <a:spAutoFit/>
          </a:bodyPr>
          <a:lstStyle/>
          <a:p>
            <a:r>
              <a:rPr lang="en-US" dirty="0">
                <a:solidFill>
                  <a:schemeClr val="bg1"/>
                </a:solidFill>
              </a:rPr>
              <a:t>8</a:t>
            </a:r>
            <a:r>
              <a:rPr lang="en-US" dirty="0"/>
              <a:t>…</a:t>
            </a:r>
          </a:p>
        </p:txBody>
      </p:sp>
      <p:sp>
        <p:nvSpPr>
          <p:cNvPr id="27" name="Right Brace 26">
            <a:extLst>
              <a:ext uri="{FF2B5EF4-FFF2-40B4-BE49-F238E27FC236}">
                <a16:creationId xmlns:a16="http://schemas.microsoft.com/office/drawing/2014/main" id="{D3B6511E-DA80-2AD0-41BE-7CC236EB0A1F}"/>
              </a:ext>
            </a:extLst>
          </p:cNvPr>
          <p:cNvSpPr/>
          <p:nvPr/>
        </p:nvSpPr>
        <p:spPr>
          <a:xfrm rot="16200000">
            <a:off x="8728266" y="2252096"/>
            <a:ext cx="624179" cy="3922868"/>
          </a:xfrm>
          <a:prstGeom prst="rightBrace">
            <a:avLst>
              <a:gd name="adj1" fmla="val 59541"/>
              <a:gd name="adj2" fmla="val 618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1">
            <a:extLst>
              <a:ext uri="{FF2B5EF4-FFF2-40B4-BE49-F238E27FC236}">
                <a16:creationId xmlns:a16="http://schemas.microsoft.com/office/drawing/2014/main" id="{12301023-F14B-38B0-29E4-A579E580994F}"/>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250477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2" name="TextBox 1">
            <a:extLst>
              <a:ext uri="{FF2B5EF4-FFF2-40B4-BE49-F238E27FC236}">
                <a16:creationId xmlns:a16="http://schemas.microsoft.com/office/drawing/2014/main" id="{9688EF4C-298D-480A-5B70-15487AB2EF67}"/>
              </a:ext>
            </a:extLst>
          </p:cNvPr>
          <p:cNvSpPr txBox="1"/>
          <p:nvPr/>
        </p:nvSpPr>
        <p:spPr>
          <a:xfrm>
            <a:off x="3963034" y="583922"/>
            <a:ext cx="7452043" cy="738664"/>
          </a:xfrm>
          <a:prstGeom prst="rect">
            <a:avLst/>
          </a:prstGeom>
          <a:noFill/>
        </p:spPr>
        <p:txBody>
          <a:bodyPr wrap="square" rtlCol="0">
            <a:spAutoFit/>
          </a:bodyPr>
          <a:lstStyle/>
          <a:p>
            <a:pPr algn="ctr"/>
            <a:endParaRPr lang="en-US" dirty="0"/>
          </a:p>
          <a:p>
            <a:pPr algn="ctr"/>
            <a:r>
              <a:rPr lang="en-US" sz="2400" dirty="0"/>
              <a:t>Deep packet inspection(DPI) with Bloom Filter</a:t>
            </a:r>
          </a:p>
        </p:txBody>
      </p:sp>
      <p:sp>
        <p:nvSpPr>
          <p:cNvPr id="8" name="Rectangle 7">
            <a:extLst>
              <a:ext uri="{FF2B5EF4-FFF2-40B4-BE49-F238E27FC236}">
                <a16:creationId xmlns:a16="http://schemas.microsoft.com/office/drawing/2014/main" id="{9F71D473-2F4E-2A1D-A253-992C8ED12F85}"/>
              </a:ext>
            </a:extLst>
          </p:cNvPr>
          <p:cNvSpPr/>
          <p:nvPr/>
        </p:nvSpPr>
        <p:spPr>
          <a:xfrm>
            <a:off x="4643761" y="3275399"/>
            <a:ext cx="714379" cy="3293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a:t>
            </a:r>
          </a:p>
        </p:txBody>
      </p:sp>
      <p:sp>
        <p:nvSpPr>
          <p:cNvPr id="9" name="Rectangle 8">
            <a:extLst>
              <a:ext uri="{FF2B5EF4-FFF2-40B4-BE49-F238E27FC236}">
                <a16:creationId xmlns:a16="http://schemas.microsoft.com/office/drawing/2014/main" id="{0A50998D-DD99-3C66-7BA0-801E4F027846}"/>
              </a:ext>
            </a:extLst>
          </p:cNvPr>
          <p:cNvSpPr/>
          <p:nvPr/>
        </p:nvSpPr>
        <p:spPr>
          <a:xfrm>
            <a:off x="5358141" y="3275399"/>
            <a:ext cx="2524121" cy="32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N Bytes from Payload</a:t>
            </a:r>
          </a:p>
        </p:txBody>
      </p:sp>
      <p:sp>
        <p:nvSpPr>
          <p:cNvPr id="13" name="Rectangle 12">
            <a:extLst>
              <a:ext uri="{FF2B5EF4-FFF2-40B4-BE49-F238E27FC236}">
                <a16:creationId xmlns:a16="http://schemas.microsoft.com/office/drawing/2014/main" id="{26E8DCFA-3A99-9A32-0181-010FCA4D1FBD}"/>
              </a:ext>
            </a:extLst>
          </p:cNvPr>
          <p:cNvSpPr/>
          <p:nvPr/>
        </p:nvSpPr>
        <p:spPr>
          <a:xfrm>
            <a:off x="8443598" y="2119253"/>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4" name="Rectangle 13">
            <a:extLst>
              <a:ext uri="{FF2B5EF4-FFF2-40B4-BE49-F238E27FC236}">
                <a16:creationId xmlns:a16="http://schemas.microsoft.com/office/drawing/2014/main" id="{16EFA0AA-DD61-0898-4DB9-16CCEC7B2C1D}"/>
              </a:ext>
            </a:extLst>
          </p:cNvPr>
          <p:cNvSpPr/>
          <p:nvPr/>
        </p:nvSpPr>
        <p:spPr>
          <a:xfrm>
            <a:off x="8443598" y="4242693"/>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5" name="Rectangle 14">
            <a:extLst>
              <a:ext uri="{FF2B5EF4-FFF2-40B4-BE49-F238E27FC236}">
                <a16:creationId xmlns:a16="http://schemas.microsoft.com/office/drawing/2014/main" id="{91FD88D3-7191-58FF-8BC3-4EE763D1C04D}"/>
              </a:ext>
            </a:extLst>
          </p:cNvPr>
          <p:cNvSpPr/>
          <p:nvPr/>
        </p:nvSpPr>
        <p:spPr>
          <a:xfrm>
            <a:off x="8443598" y="3582293"/>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6" name="Rectangle 15">
            <a:extLst>
              <a:ext uri="{FF2B5EF4-FFF2-40B4-BE49-F238E27FC236}">
                <a16:creationId xmlns:a16="http://schemas.microsoft.com/office/drawing/2014/main" id="{C9111447-FE2D-8BBB-A135-62C72B303E37}"/>
              </a:ext>
            </a:extLst>
          </p:cNvPr>
          <p:cNvSpPr/>
          <p:nvPr/>
        </p:nvSpPr>
        <p:spPr>
          <a:xfrm>
            <a:off x="8443598" y="2779653"/>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8" name="TextBox 17">
            <a:extLst>
              <a:ext uri="{FF2B5EF4-FFF2-40B4-BE49-F238E27FC236}">
                <a16:creationId xmlns:a16="http://schemas.microsoft.com/office/drawing/2014/main" id="{FBEB4337-C377-7E85-8A87-2312D6796F5F}"/>
              </a:ext>
            </a:extLst>
          </p:cNvPr>
          <p:cNvSpPr txBox="1"/>
          <p:nvPr/>
        </p:nvSpPr>
        <p:spPr>
          <a:xfrm rot="5400000">
            <a:off x="8973718" y="3285867"/>
            <a:ext cx="343364" cy="369332"/>
          </a:xfrm>
          <a:prstGeom prst="rect">
            <a:avLst/>
          </a:prstGeom>
          <a:noFill/>
        </p:spPr>
        <p:txBody>
          <a:bodyPr wrap="none" rtlCol="0">
            <a:spAutoFit/>
          </a:bodyPr>
          <a:lstStyle/>
          <a:p>
            <a:r>
              <a:rPr lang="en-US" dirty="0"/>
              <a:t>…</a:t>
            </a:r>
          </a:p>
        </p:txBody>
      </p:sp>
      <p:cxnSp>
        <p:nvCxnSpPr>
          <p:cNvPr id="22" name="Straight Connector 21">
            <a:extLst>
              <a:ext uri="{FF2B5EF4-FFF2-40B4-BE49-F238E27FC236}">
                <a16:creationId xmlns:a16="http://schemas.microsoft.com/office/drawing/2014/main" id="{D2B124B6-1F29-BE85-50D5-1795CA851FCB}"/>
              </a:ext>
            </a:extLst>
          </p:cNvPr>
          <p:cNvCxnSpPr>
            <a:stCxn id="9" idx="3"/>
            <a:endCxn id="13" idx="1"/>
          </p:cNvCxnSpPr>
          <p:nvPr/>
        </p:nvCxnSpPr>
        <p:spPr>
          <a:xfrm flipV="1">
            <a:off x="7882262" y="2408813"/>
            <a:ext cx="561336" cy="1031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436261-6363-B389-3842-2B51E63D17E5}"/>
              </a:ext>
            </a:extLst>
          </p:cNvPr>
          <p:cNvCxnSpPr>
            <a:stCxn id="16" idx="1"/>
            <a:endCxn id="9" idx="3"/>
          </p:cNvCxnSpPr>
          <p:nvPr/>
        </p:nvCxnSpPr>
        <p:spPr>
          <a:xfrm flipH="1">
            <a:off x="7882262" y="3069213"/>
            <a:ext cx="561336" cy="37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55C756-9E75-6A5B-1894-E0CA045E86FF}"/>
              </a:ext>
            </a:extLst>
          </p:cNvPr>
          <p:cNvCxnSpPr>
            <a:stCxn id="15" idx="1"/>
            <a:endCxn id="9" idx="3"/>
          </p:cNvCxnSpPr>
          <p:nvPr/>
        </p:nvCxnSpPr>
        <p:spPr>
          <a:xfrm flipH="1" flipV="1">
            <a:off x="7882262" y="3440053"/>
            <a:ext cx="561336"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B0CEEE8-A307-90C0-2387-F9BC8A07CD5D}"/>
              </a:ext>
            </a:extLst>
          </p:cNvPr>
          <p:cNvCxnSpPr>
            <a:stCxn id="14" idx="1"/>
            <a:endCxn id="9" idx="3"/>
          </p:cNvCxnSpPr>
          <p:nvPr/>
        </p:nvCxnSpPr>
        <p:spPr>
          <a:xfrm flipH="1" flipV="1">
            <a:off x="7882262" y="3440053"/>
            <a:ext cx="561336" cy="109220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AF7BDEF-7011-1BDB-6D00-88C8A537BC87}"/>
              </a:ext>
            </a:extLst>
          </p:cNvPr>
          <p:cNvSpPr txBox="1"/>
          <p:nvPr/>
        </p:nvSpPr>
        <p:spPr>
          <a:xfrm rot="5400000">
            <a:off x="8089293" y="3285867"/>
            <a:ext cx="343364" cy="369332"/>
          </a:xfrm>
          <a:prstGeom prst="rect">
            <a:avLst/>
          </a:prstGeom>
          <a:noFill/>
        </p:spPr>
        <p:txBody>
          <a:bodyPr wrap="none" rtlCol="0">
            <a:spAutoFit/>
          </a:bodyPr>
          <a:lstStyle/>
          <a:p>
            <a:r>
              <a:rPr lang="en-US" dirty="0"/>
              <a:t>…</a:t>
            </a:r>
          </a:p>
        </p:txBody>
      </p:sp>
      <p:sp>
        <p:nvSpPr>
          <p:cNvPr id="34" name="Rectangle 33">
            <a:extLst>
              <a:ext uri="{FF2B5EF4-FFF2-40B4-BE49-F238E27FC236}">
                <a16:creationId xmlns:a16="http://schemas.microsoft.com/office/drawing/2014/main" id="{FC2F4330-553D-5378-FEE9-858F7D3103BF}"/>
              </a:ext>
            </a:extLst>
          </p:cNvPr>
          <p:cNvSpPr/>
          <p:nvPr/>
        </p:nvSpPr>
        <p:spPr>
          <a:xfrm>
            <a:off x="4370575"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35" name="Rectangle 34">
            <a:extLst>
              <a:ext uri="{FF2B5EF4-FFF2-40B4-BE49-F238E27FC236}">
                <a16:creationId xmlns:a16="http://schemas.microsoft.com/office/drawing/2014/main" id="{66091B38-C0F2-61E3-758A-F57FEF52E4A4}"/>
              </a:ext>
            </a:extLst>
          </p:cNvPr>
          <p:cNvSpPr/>
          <p:nvPr/>
        </p:nvSpPr>
        <p:spPr>
          <a:xfrm>
            <a:off x="4830502" y="5673279"/>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36" name="Rectangle 35">
            <a:extLst>
              <a:ext uri="{FF2B5EF4-FFF2-40B4-BE49-F238E27FC236}">
                <a16:creationId xmlns:a16="http://schemas.microsoft.com/office/drawing/2014/main" id="{591BB615-8B07-C01E-65BA-4F8F643E8961}"/>
              </a:ext>
            </a:extLst>
          </p:cNvPr>
          <p:cNvSpPr/>
          <p:nvPr/>
        </p:nvSpPr>
        <p:spPr>
          <a:xfrm>
            <a:off x="5290429" y="5673280"/>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37" name="Rectangle 36">
            <a:extLst>
              <a:ext uri="{FF2B5EF4-FFF2-40B4-BE49-F238E27FC236}">
                <a16:creationId xmlns:a16="http://schemas.microsoft.com/office/drawing/2014/main" id="{E9226B49-CCF5-AB77-07CD-D8972EDD1CC9}"/>
              </a:ext>
            </a:extLst>
          </p:cNvPr>
          <p:cNvSpPr/>
          <p:nvPr/>
        </p:nvSpPr>
        <p:spPr>
          <a:xfrm>
            <a:off x="5750356" y="5673278"/>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38" name="Rectangle 37">
            <a:extLst>
              <a:ext uri="{FF2B5EF4-FFF2-40B4-BE49-F238E27FC236}">
                <a16:creationId xmlns:a16="http://schemas.microsoft.com/office/drawing/2014/main" id="{3F9F0E40-1FFD-F976-92DD-36CBC3117882}"/>
              </a:ext>
            </a:extLst>
          </p:cNvPr>
          <p:cNvSpPr/>
          <p:nvPr/>
        </p:nvSpPr>
        <p:spPr>
          <a:xfrm>
            <a:off x="6210283"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39" name="Rectangle 38">
            <a:extLst>
              <a:ext uri="{FF2B5EF4-FFF2-40B4-BE49-F238E27FC236}">
                <a16:creationId xmlns:a16="http://schemas.microsoft.com/office/drawing/2014/main" id="{4536C811-1C7D-DB75-66EB-6B1C1B9F138E}"/>
              </a:ext>
            </a:extLst>
          </p:cNvPr>
          <p:cNvSpPr/>
          <p:nvPr/>
        </p:nvSpPr>
        <p:spPr>
          <a:xfrm>
            <a:off x="6670210"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40" name="Rectangle 39">
            <a:extLst>
              <a:ext uri="{FF2B5EF4-FFF2-40B4-BE49-F238E27FC236}">
                <a16:creationId xmlns:a16="http://schemas.microsoft.com/office/drawing/2014/main" id="{EF695E6F-4125-1EFC-4E3A-7A56FD8BDF2B}"/>
              </a:ext>
            </a:extLst>
          </p:cNvPr>
          <p:cNvSpPr/>
          <p:nvPr/>
        </p:nvSpPr>
        <p:spPr>
          <a:xfrm>
            <a:off x="8571131"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41" name="Rectangle 40">
            <a:extLst>
              <a:ext uri="{FF2B5EF4-FFF2-40B4-BE49-F238E27FC236}">
                <a16:creationId xmlns:a16="http://schemas.microsoft.com/office/drawing/2014/main" id="{5F6A426E-B6F8-4258-24A5-D6283A4D270C}"/>
              </a:ext>
            </a:extLst>
          </p:cNvPr>
          <p:cNvSpPr/>
          <p:nvPr/>
        </p:nvSpPr>
        <p:spPr>
          <a:xfrm>
            <a:off x="9031058" y="5673275"/>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42" name="Rectangle 41">
            <a:extLst>
              <a:ext uri="{FF2B5EF4-FFF2-40B4-BE49-F238E27FC236}">
                <a16:creationId xmlns:a16="http://schemas.microsoft.com/office/drawing/2014/main" id="{2485CCA6-3C28-9560-81F0-54DFB21A21F7}"/>
              </a:ext>
            </a:extLst>
          </p:cNvPr>
          <p:cNvSpPr/>
          <p:nvPr/>
        </p:nvSpPr>
        <p:spPr>
          <a:xfrm>
            <a:off x="9490985"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43" name="Rectangle 42">
            <a:extLst>
              <a:ext uri="{FF2B5EF4-FFF2-40B4-BE49-F238E27FC236}">
                <a16:creationId xmlns:a16="http://schemas.microsoft.com/office/drawing/2014/main" id="{91A13CD1-C52E-55FD-2B47-03667AE631E1}"/>
              </a:ext>
            </a:extLst>
          </p:cNvPr>
          <p:cNvSpPr/>
          <p:nvPr/>
        </p:nvSpPr>
        <p:spPr>
          <a:xfrm>
            <a:off x="9950912" y="5673274"/>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44" name="Rectangle 43">
            <a:extLst>
              <a:ext uri="{FF2B5EF4-FFF2-40B4-BE49-F238E27FC236}">
                <a16:creationId xmlns:a16="http://schemas.microsoft.com/office/drawing/2014/main" id="{3A2B1A91-E5B0-DE6C-1219-6A1AC83D5757}"/>
              </a:ext>
            </a:extLst>
          </p:cNvPr>
          <p:cNvSpPr/>
          <p:nvPr/>
        </p:nvSpPr>
        <p:spPr>
          <a:xfrm>
            <a:off x="10410839"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45" name="Rectangle 44">
            <a:extLst>
              <a:ext uri="{FF2B5EF4-FFF2-40B4-BE49-F238E27FC236}">
                <a16:creationId xmlns:a16="http://schemas.microsoft.com/office/drawing/2014/main" id="{3D604E10-40AE-2466-4425-8191C144CBA7}"/>
              </a:ext>
            </a:extLst>
          </p:cNvPr>
          <p:cNvSpPr/>
          <p:nvPr/>
        </p:nvSpPr>
        <p:spPr>
          <a:xfrm>
            <a:off x="10870766"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46" name="Rectangle 45">
            <a:extLst>
              <a:ext uri="{FF2B5EF4-FFF2-40B4-BE49-F238E27FC236}">
                <a16:creationId xmlns:a16="http://schemas.microsoft.com/office/drawing/2014/main" id="{41F2A80E-781E-0AA6-DD0C-9C4618C5C6E5}"/>
              </a:ext>
            </a:extLst>
          </p:cNvPr>
          <p:cNvSpPr/>
          <p:nvPr/>
        </p:nvSpPr>
        <p:spPr>
          <a:xfrm>
            <a:off x="8111391" y="567390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47" name="Rectangle 46">
            <a:extLst>
              <a:ext uri="{FF2B5EF4-FFF2-40B4-BE49-F238E27FC236}">
                <a16:creationId xmlns:a16="http://schemas.microsoft.com/office/drawing/2014/main" id="{5206FF74-53B4-632E-91F5-906384C55166}"/>
              </a:ext>
            </a:extLst>
          </p:cNvPr>
          <p:cNvSpPr/>
          <p:nvPr/>
        </p:nvSpPr>
        <p:spPr>
          <a:xfrm>
            <a:off x="7129950"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48" name="TextBox 47">
            <a:extLst>
              <a:ext uri="{FF2B5EF4-FFF2-40B4-BE49-F238E27FC236}">
                <a16:creationId xmlns:a16="http://schemas.microsoft.com/office/drawing/2014/main" id="{1AD89429-9AFB-417E-5158-EA7DED540586}"/>
              </a:ext>
            </a:extLst>
          </p:cNvPr>
          <p:cNvSpPr txBox="1"/>
          <p:nvPr/>
        </p:nvSpPr>
        <p:spPr>
          <a:xfrm>
            <a:off x="7577034" y="5658933"/>
            <a:ext cx="460382" cy="369332"/>
          </a:xfrm>
          <a:prstGeom prst="rect">
            <a:avLst/>
          </a:prstGeom>
          <a:noFill/>
        </p:spPr>
        <p:txBody>
          <a:bodyPr wrap="none" rtlCol="0">
            <a:spAutoFit/>
          </a:bodyPr>
          <a:lstStyle/>
          <a:p>
            <a:r>
              <a:rPr lang="en-US" dirty="0">
                <a:solidFill>
                  <a:schemeClr val="bg1"/>
                </a:solidFill>
              </a:rPr>
              <a:t>8</a:t>
            </a:r>
            <a:r>
              <a:rPr lang="en-US" dirty="0"/>
              <a:t>…</a:t>
            </a:r>
          </a:p>
        </p:txBody>
      </p:sp>
      <p:sp>
        <p:nvSpPr>
          <p:cNvPr id="49" name="TextBox 48">
            <a:extLst>
              <a:ext uri="{FF2B5EF4-FFF2-40B4-BE49-F238E27FC236}">
                <a16:creationId xmlns:a16="http://schemas.microsoft.com/office/drawing/2014/main" id="{C33CE59C-ACFE-8C24-9B81-509D6A1B5CB8}"/>
              </a:ext>
            </a:extLst>
          </p:cNvPr>
          <p:cNvSpPr txBox="1"/>
          <p:nvPr/>
        </p:nvSpPr>
        <p:spPr>
          <a:xfrm>
            <a:off x="7201802" y="5323953"/>
            <a:ext cx="1198983" cy="369332"/>
          </a:xfrm>
          <a:prstGeom prst="rect">
            <a:avLst/>
          </a:prstGeom>
          <a:noFill/>
        </p:spPr>
        <p:txBody>
          <a:bodyPr wrap="none" rtlCol="0">
            <a:spAutoFit/>
          </a:bodyPr>
          <a:lstStyle/>
          <a:p>
            <a:r>
              <a:rPr lang="en-US" dirty="0"/>
              <a:t>Hash Table</a:t>
            </a:r>
          </a:p>
        </p:txBody>
      </p:sp>
      <p:sp>
        <p:nvSpPr>
          <p:cNvPr id="3" name="Title 1">
            <a:extLst>
              <a:ext uri="{FF2B5EF4-FFF2-40B4-BE49-F238E27FC236}">
                <a16:creationId xmlns:a16="http://schemas.microsoft.com/office/drawing/2014/main" id="{E38BDCD5-FEA5-037F-2CE1-F32EAE765283}"/>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
        <p:nvSpPr>
          <p:cNvPr id="4" name="TextBox 3">
            <a:extLst>
              <a:ext uri="{FF2B5EF4-FFF2-40B4-BE49-F238E27FC236}">
                <a16:creationId xmlns:a16="http://schemas.microsoft.com/office/drawing/2014/main" id="{97D79A00-6F7D-528C-8DCD-9B808023942E}"/>
              </a:ext>
            </a:extLst>
          </p:cNvPr>
          <p:cNvSpPr txBox="1"/>
          <p:nvPr/>
        </p:nvSpPr>
        <p:spPr>
          <a:xfrm>
            <a:off x="9797888" y="2224147"/>
            <a:ext cx="537327" cy="369332"/>
          </a:xfrm>
          <a:prstGeom prst="rect">
            <a:avLst/>
          </a:prstGeom>
          <a:noFill/>
        </p:spPr>
        <p:txBody>
          <a:bodyPr wrap="none" rtlCol="0">
            <a:spAutoFit/>
          </a:bodyPr>
          <a:lstStyle/>
          <a:p>
            <a:r>
              <a:rPr lang="en-US" dirty="0"/>
              <a:t>[    ]</a:t>
            </a:r>
          </a:p>
        </p:txBody>
      </p:sp>
      <p:sp>
        <p:nvSpPr>
          <p:cNvPr id="5" name="TextBox 4">
            <a:extLst>
              <a:ext uri="{FF2B5EF4-FFF2-40B4-BE49-F238E27FC236}">
                <a16:creationId xmlns:a16="http://schemas.microsoft.com/office/drawing/2014/main" id="{F4114400-76CB-F333-83EF-3D437DD46753}"/>
              </a:ext>
            </a:extLst>
          </p:cNvPr>
          <p:cNvSpPr txBox="1"/>
          <p:nvPr/>
        </p:nvSpPr>
        <p:spPr>
          <a:xfrm>
            <a:off x="9797888" y="2885301"/>
            <a:ext cx="537327" cy="369332"/>
          </a:xfrm>
          <a:prstGeom prst="rect">
            <a:avLst/>
          </a:prstGeom>
          <a:noFill/>
        </p:spPr>
        <p:txBody>
          <a:bodyPr wrap="none" rtlCol="0">
            <a:spAutoFit/>
          </a:bodyPr>
          <a:lstStyle/>
          <a:p>
            <a:r>
              <a:rPr lang="en-US" dirty="0"/>
              <a:t>[    ]</a:t>
            </a:r>
          </a:p>
        </p:txBody>
      </p:sp>
      <p:sp>
        <p:nvSpPr>
          <p:cNvPr id="6" name="TextBox 5">
            <a:extLst>
              <a:ext uri="{FF2B5EF4-FFF2-40B4-BE49-F238E27FC236}">
                <a16:creationId xmlns:a16="http://schemas.microsoft.com/office/drawing/2014/main" id="{EB9FFDF7-9057-5761-173D-E2D6408FD7E8}"/>
              </a:ext>
            </a:extLst>
          </p:cNvPr>
          <p:cNvSpPr txBox="1"/>
          <p:nvPr/>
        </p:nvSpPr>
        <p:spPr>
          <a:xfrm>
            <a:off x="9797888" y="3670578"/>
            <a:ext cx="537327" cy="369332"/>
          </a:xfrm>
          <a:prstGeom prst="rect">
            <a:avLst/>
          </a:prstGeom>
          <a:noFill/>
        </p:spPr>
        <p:txBody>
          <a:bodyPr wrap="none" rtlCol="0">
            <a:spAutoFit/>
          </a:bodyPr>
          <a:lstStyle/>
          <a:p>
            <a:r>
              <a:rPr lang="en-US" dirty="0"/>
              <a:t>[    ]</a:t>
            </a:r>
          </a:p>
        </p:txBody>
      </p:sp>
      <p:sp>
        <p:nvSpPr>
          <p:cNvPr id="10" name="TextBox 9">
            <a:extLst>
              <a:ext uri="{FF2B5EF4-FFF2-40B4-BE49-F238E27FC236}">
                <a16:creationId xmlns:a16="http://schemas.microsoft.com/office/drawing/2014/main" id="{EBEDF703-C06D-A295-A093-692DAA5D6145}"/>
              </a:ext>
            </a:extLst>
          </p:cNvPr>
          <p:cNvSpPr txBox="1"/>
          <p:nvPr/>
        </p:nvSpPr>
        <p:spPr>
          <a:xfrm>
            <a:off x="9797888" y="4331732"/>
            <a:ext cx="537327" cy="369332"/>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748418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2" name="TextBox 1">
            <a:extLst>
              <a:ext uri="{FF2B5EF4-FFF2-40B4-BE49-F238E27FC236}">
                <a16:creationId xmlns:a16="http://schemas.microsoft.com/office/drawing/2014/main" id="{9688EF4C-298D-480A-5B70-15487AB2EF67}"/>
              </a:ext>
            </a:extLst>
          </p:cNvPr>
          <p:cNvSpPr txBox="1"/>
          <p:nvPr/>
        </p:nvSpPr>
        <p:spPr>
          <a:xfrm>
            <a:off x="3963034" y="583922"/>
            <a:ext cx="7452043" cy="738664"/>
          </a:xfrm>
          <a:prstGeom prst="rect">
            <a:avLst/>
          </a:prstGeom>
          <a:noFill/>
        </p:spPr>
        <p:txBody>
          <a:bodyPr wrap="square" rtlCol="0">
            <a:spAutoFit/>
          </a:bodyPr>
          <a:lstStyle/>
          <a:p>
            <a:pPr algn="ctr"/>
            <a:endParaRPr lang="en-US" dirty="0"/>
          </a:p>
          <a:p>
            <a:pPr algn="ctr"/>
            <a:r>
              <a:rPr lang="en-US" sz="2400" dirty="0"/>
              <a:t>Deep packet inspection(DPI) with Bloom Filter</a:t>
            </a:r>
          </a:p>
        </p:txBody>
      </p:sp>
      <p:sp>
        <p:nvSpPr>
          <p:cNvPr id="8" name="Rectangle 7">
            <a:extLst>
              <a:ext uri="{FF2B5EF4-FFF2-40B4-BE49-F238E27FC236}">
                <a16:creationId xmlns:a16="http://schemas.microsoft.com/office/drawing/2014/main" id="{9F71D473-2F4E-2A1D-A253-992C8ED12F85}"/>
              </a:ext>
            </a:extLst>
          </p:cNvPr>
          <p:cNvSpPr/>
          <p:nvPr/>
        </p:nvSpPr>
        <p:spPr>
          <a:xfrm>
            <a:off x="4648190" y="3275399"/>
            <a:ext cx="714379" cy="3293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a:t>
            </a:r>
          </a:p>
        </p:txBody>
      </p:sp>
      <p:sp>
        <p:nvSpPr>
          <p:cNvPr id="9" name="Rectangle 8">
            <a:extLst>
              <a:ext uri="{FF2B5EF4-FFF2-40B4-BE49-F238E27FC236}">
                <a16:creationId xmlns:a16="http://schemas.microsoft.com/office/drawing/2014/main" id="{0A50998D-DD99-3C66-7BA0-801E4F027846}"/>
              </a:ext>
            </a:extLst>
          </p:cNvPr>
          <p:cNvSpPr/>
          <p:nvPr/>
        </p:nvSpPr>
        <p:spPr>
          <a:xfrm>
            <a:off x="5362570" y="3275399"/>
            <a:ext cx="2524121" cy="32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 Bytes from </a:t>
            </a:r>
            <a:r>
              <a:rPr lang="en-US" i="1" dirty="0" err="1">
                <a:solidFill>
                  <a:schemeClr val="accent1"/>
                </a:solidFill>
              </a:rPr>
              <a:t>Payloadc</a:t>
            </a:r>
            <a:endParaRPr lang="en-US" i="1" dirty="0">
              <a:solidFill>
                <a:schemeClr val="accent1"/>
              </a:solidFill>
            </a:endParaRPr>
          </a:p>
        </p:txBody>
      </p:sp>
      <p:sp>
        <p:nvSpPr>
          <p:cNvPr id="13" name="Rectangle 12">
            <a:extLst>
              <a:ext uri="{FF2B5EF4-FFF2-40B4-BE49-F238E27FC236}">
                <a16:creationId xmlns:a16="http://schemas.microsoft.com/office/drawing/2014/main" id="{26E8DCFA-3A99-9A32-0181-010FCA4D1FBD}"/>
              </a:ext>
            </a:extLst>
          </p:cNvPr>
          <p:cNvSpPr/>
          <p:nvPr/>
        </p:nvSpPr>
        <p:spPr>
          <a:xfrm>
            <a:off x="8425180" y="2489022"/>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4" name="Rectangle 13">
            <a:extLst>
              <a:ext uri="{FF2B5EF4-FFF2-40B4-BE49-F238E27FC236}">
                <a16:creationId xmlns:a16="http://schemas.microsoft.com/office/drawing/2014/main" id="{16EFA0AA-DD61-0898-4DB9-16CCEC7B2C1D}"/>
              </a:ext>
            </a:extLst>
          </p:cNvPr>
          <p:cNvSpPr/>
          <p:nvPr/>
        </p:nvSpPr>
        <p:spPr>
          <a:xfrm>
            <a:off x="8425180" y="3809822"/>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6" name="Rectangle 15">
            <a:extLst>
              <a:ext uri="{FF2B5EF4-FFF2-40B4-BE49-F238E27FC236}">
                <a16:creationId xmlns:a16="http://schemas.microsoft.com/office/drawing/2014/main" id="{C9111447-FE2D-8BBB-A135-62C72B303E37}"/>
              </a:ext>
            </a:extLst>
          </p:cNvPr>
          <p:cNvSpPr/>
          <p:nvPr/>
        </p:nvSpPr>
        <p:spPr>
          <a:xfrm>
            <a:off x="8425180" y="3149422"/>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cxnSp>
        <p:nvCxnSpPr>
          <p:cNvPr id="22" name="Straight Connector 21">
            <a:extLst>
              <a:ext uri="{FF2B5EF4-FFF2-40B4-BE49-F238E27FC236}">
                <a16:creationId xmlns:a16="http://schemas.microsoft.com/office/drawing/2014/main" id="{D2B124B6-1F29-BE85-50D5-1795CA851FCB}"/>
              </a:ext>
            </a:extLst>
          </p:cNvPr>
          <p:cNvCxnSpPr>
            <a:cxnSpLocks/>
            <a:stCxn id="9" idx="3"/>
            <a:endCxn id="13" idx="1"/>
          </p:cNvCxnSpPr>
          <p:nvPr/>
        </p:nvCxnSpPr>
        <p:spPr>
          <a:xfrm flipV="1">
            <a:off x="7886691" y="2778582"/>
            <a:ext cx="538489" cy="661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436261-6363-B389-3842-2B51E63D17E5}"/>
              </a:ext>
            </a:extLst>
          </p:cNvPr>
          <p:cNvCxnSpPr>
            <a:cxnSpLocks/>
            <a:stCxn id="16" idx="1"/>
            <a:endCxn id="9" idx="3"/>
          </p:cNvCxnSpPr>
          <p:nvPr/>
        </p:nvCxnSpPr>
        <p:spPr>
          <a:xfrm flipH="1">
            <a:off x="7886691" y="3438982"/>
            <a:ext cx="538489" cy="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B0CEEE8-A307-90C0-2387-F9BC8A07CD5D}"/>
              </a:ext>
            </a:extLst>
          </p:cNvPr>
          <p:cNvCxnSpPr>
            <a:cxnSpLocks/>
            <a:stCxn id="14" idx="1"/>
            <a:endCxn id="9" idx="3"/>
          </p:cNvCxnSpPr>
          <p:nvPr/>
        </p:nvCxnSpPr>
        <p:spPr>
          <a:xfrm flipH="1" flipV="1">
            <a:off x="7886691" y="3440053"/>
            <a:ext cx="538489" cy="659329"/>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C2FFBAD-3559-268A-F8FB-84267D5B3B43}"/>
              </a:ext>
            </a:extLst>
          </p:cNvPr>
          <p:cNvSpPr txBox="1"/>
          <p:nvPr/>
        </p:nvSpPr>
        <p:spPr>
          <a:xfrm>
            <a:off x="6219412" y="3256349"/>
            <a:ext cx="772969" cy="369332"/>
          </a:xfrm>
          <a:prstGeom prst="rect">
            <a:avLst/>
          </a:prstGeom>
          <a:noFill/>
        </p:spPr>
        <p:txBody>
          <a:bodyPr wrap="none" rtlCol="0">
            <a:spAutoFit/>
          </a:bodyPr>
          <a:lstStyle/>
          <a:p>
            <a:pPr algn="ctr"/>
            <a:r>
              <a:rPr lang="en-US" dirty="0" err="1">
                <a:solidFill>
                  <a:schemeClr val="bg1"/>
                </a:solidFill>
              </a:rPr>
              <a:t>pidfile</a:t>
            </a:r>
            <a:endParaRPr lang="en-US" dirty="0">
              <a:solidFill>
                <a:schemeClr val="bg1"/>
              </a:solidFill>
            </a:endParaRPr>
          </a:p>
        </p:txBody>
      </p:sp>
      <p:sp>
        <p:nvSpPr>
          <p:cNvPr id="32" name="Rectangle 31">
            <a:extLst>
              <a:ext uri="{FF2B5EF4-FFF2-40B4-BE49-F238E27FC236}">
                <a16:creationId xmlns:a16="http://schemas.microsoft.com/office/drawing/2014/main" id="{B83007D1-FB6D-D232-1346-0EEC695F9AEF}"/>
              </a:ext>
            </a:extLst>
          </p:cNvPr>
          <p:cNvSpPr/>
          <p:nvPr/>
        </p:nvSpPr>
        <p:spPr>
          <a:xfrm>
            <a:off x="4688075"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33" name="Rectangle 32">
            <a:extLst>
              <a:ext uri="{FF2B5EF4-FFF2-40B4-BE49-F238E27FC236}">
                <a16:creationId xmlns:a16="http://schemas.microsoft.com/office/drawing/2014/main" id="{6F1757F1-0E08-9BCF-1845-F8BD058FEA90}"/>
              </a:ext>
            </a:extLst>
          </p:cNvPr>
          <p:cNvSpPr/>
          <p:nvPr/>
        </p:nvSpPr>
        <p:spPr>
          <a:xfrm>
            <a:off x="5148002" y="5673279"/>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34" name="Rectangle 33">
            <a:extLst>
              <a:ext uri="{FF2B5EF4-FFF2-40B4-BE49-F238E27FC236}">
                <a16:creationId xmlns:a16="http://schemas.microsoft.com/office/drawing/2014/main" id="{20309E9C-4754-A324-9457-565434B250BC}"/>
              </a:ext>
            </a:extLst>
          </p:cNvPr>
          <p:cNvSpPr/>
          <p:nvPr/>
        </p:nvSpPr>
        <p:spPr>
          <a:xfrm>
            <a:off x="5607929" y="5673280"/>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35" name="Rectangle 34">
            <a:extLst>
              <a:ext uri="{FF2B5EF4-FFF2-40B4-BE49-F238E27FC236}">
                <a16:creationId xmlns:a16="http://schemas.microsoft.com/office/drawing/2014/main" id="{0EEC455E-01D1-0182-3CDE-51852560F0A8}"/>
              </a:ext>
            </a:extLst>
          </p:cNvPr>
          <p:cNvSpPr/>
          <p:nvPr/>
        </p:nvSpPr>
        <p:spPr>
          <a:xfrm>
            <a:off x="6067856" y="5673278"/>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36" name="Rectangle 35">
            <a:extLst>
              <a:ext uri="{FF2B5EF4-FFF2-40B4-BE49-F238E27FC236}">
                <a16:creationId xmlns:a16="http://schemas.microsoft.com/office/drawing/2014/main" id="{797857A1-48F4-3EA7-0D75-154921F37E34}"/>
              </a:ext>
            </a:extLst>
          </p:cNvPr>
          <p:cNvSpPr/>
          <p:nvPr/>
        </p:nvSpPr>
        <p:spPr>
          <a:xfrm>
            <a:off x="6527783"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37" name="Rectangle 36">
            <a:extLst>
              <a:ext uri="{FF2B5EF4-FFF2-40B4-BE49-F238E27FC236}">
                <a16:creationId xmlns:a16="http://schemas.microsoft.com/office/drawing/2014/main" id="{A7999625-4524-5886-7277-554FB3F48075}"/>
              </a:ext>
            </a:extLst>
          </p:cNvPr>
          <p:cNvSpPr/>
          <p:nvPr/>
        </p:nvSpPr>
        <p:spPr>
          <a:xfrm>
            <a:off x="6987710"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38" name="Rectangle 37">
            <a:extLst>
              <a:ext uri="{FF2B5EF4-FFF2-40B4-BE49-F238E27FC236}">
                <a16:creationId xmlns:a16="http://schemas.microsoft.com/office/drawing/2014/main" id="{AA4DFA99-D4F8-3FAD-0AA6-9A01A2A4D597}"/>
              </a:ext>
            </a:extLst>
          </p:cNvPr>
          <p:cNvSpPr/>
          <p:nvPr/>
        </p:nvSpPr>
        <p:spPr>
          <a:xfrm>
            <a:off x="8367117"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39" name="Rectangle 38">
            <a:extLst>
              <a:ext uri="{FF2B5EF4-FFF2-40B4-BE49-F238E27FC236}">
                <a16:creationId xmlns:a16="http://schemas.microsoft.com/office/drawing/2014/main" id="{E02A9CF6-FCDE-7504-72C0-876CC3CC79CA}"/>
              </a:ext>
            </a:extLst>
          </p:cNvPr>
          <p:cNvSpPr/>
          <p:nvPr/>
        </p:nvSpPr>
        <p:spPr>
          <a:xfrm>
            <a:off x="8827044" y="5673275"/>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40" name="Rectangle 39">
            <a:extLst>
              <a:ext uri="{FF2B5EF4-FFF2-40B4-BE49-F238E27FC236}">
                <a16:creationId xmlns:a16="http://schemas.microsoft.com/office/drawing/2014/main" id="{EA266E12-F3AA-9AC9-305C-32BC92810472}"/>
              </a:ext>
            </a:extLst>
          </p:cNvPr>
          <p:cNvSpPr/>
          <p:nvPr/>
        </p:nvSpPr>
        <p:spPr>
          <a:xfrm>
            <a:off x="9286971"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41" name="Rectangle 40">
            <a:extLst>
              <a:ext uri="{FF2B5EF4-FFF2-40B4-BE49-F238E27FC236}">
                <a16:creationId xmlns:a16="http://schemas.microsoft.com/office/drawing/2014/main" id="{DC08CE72-1D54-3278-C4A5-009E2B8E80C1}"/>
              </a:ext>
            </a:extLst>
          </p:cNvPr>
          <p:cNvSpPr/>
          <p:nvPr/>
        </p:nvSpPr>
        <p:spPr>
          <a:xfrm>
            <a:off x="9746898" y="5673274"/>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42" name="Rectangle 41">
            <a:extLst>
              <a:ext uri="{FF2B5EF4-FFF2-40B4-BE49-F238E27FC236}">
                <a16:creationId xmlns:a16="http://schemas.microsoft.com/office/drawing/2014/main" id="{819601CF-591B-EE77-C6FC-F909E19B49A1}"/>
              </a:ext>
            </a:extLst>
          </p:cNvPr>
          <p:cNvSpPr/>
          <p:nvPr/>
        </p:nvSpPr>
        <p:spPr>
          <a:xfrm>
            <a:off x="10206825"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43" name="Rectangle 42">
            <a:extLst>
              <a:ext uri="{FF2B5EF4-FFF2-40B4-BE49-F238E27FC236}">
                <a16:creationId xmlns:a16="http://schemas.microsoft.com/office/drawing/2014/main" id="{237CEF87-B125-BAB0-0D88-8F8442DB6A76}"/>
              </a:ext>
            </a:extLst>
          </p:cNvPr>
          <p:cNvSpPr/>
          <p:nvPr/>
        </p:nvSpPr>
        <p:spPr>
          <a:xfrm>
            <a:off x="10666752"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44" name="Rectangle 43">
            <a:extLst>
              <a:ext uri="{FF2B5EF4-FFF2-40B4-BE49-F238E27FC236}">
                <a16:creationId xmlns:a16="http://schemas.microsoft.com/office/drawing/2014/main" id="{FBB07233-DC04-D114-5E2C-8BFC284F6DC8}"/>
              </a:ext>
            </a:extLst>
          </p:cNvPr>
          <p:cNvSpPr/>
          <p:nvPr/>
        </p:nvSpPr>
        <p:spPr>
          <a:xfrm>
            <a:off x="7907377" y="567390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45" name="Rectangle 44">
            <a:extLst>
              <a:ext uri="{FF2B5EF4-FFF2-40B4-BE49-F238E27FC236}">
                <a16:creationId xmlns:a16="http://schemas.microsoft.com/office/drawing/2014/main" id="{D8DBBB7B-ECFC-768F-3373-EF266112FE63}"/>
              </a:ext>
            </a:extLst>
          </p:cNvPr>
          <p:cNvSpPr/>
          <p:nvPr/>
        </p:nvSpPr>
        <p:spPr>
          <a:xfrm>
            <a:off x="7447450"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46" name="TextBox 45">
            <a:extLst>
              <a:ext uri="{FF2B5EF4-FFF2-40B4-BE49-F238E27FC236}">
                <a16:creationId xmlns:a16="http://schemas.microsoft.com/office/drawing/2014/main" id="{C28001B2-598E-1580-DE76-6672BC7FF80E}"/>
              </a:ext>
            </a:extLst>
          </p:cNvPr>
          <p:cNvSpPr txBox="1"/>
          <p:nvPr/>
        </p:nvSpPr>
        <p:spPr>
          <a:xfrm>
            <a:off x="7201802" y="5323953"/>
            <a:ext cx="1198983" cy="369332"/>
          </a:xfrm>
          <a:prstGeom prst="rect">
            <a:avLst/>
          </a:prstGeom>
          <a:noFill/>
        </p:spPr>
        <p:txBody>
          <a:bodyPr wrap="none" rtlCol="0">
            <a:spAutoFit/>
          </a:bodyPr>
          <a:lstStyle/>
          <a:p>
            <a:r>
              <a:rPr lang="en-US" dirty="0"/>
              <a:t>Hash Table</a:t>
            </a:r>
          </a:p>
        </p:txBody>
      </p:sp>
      <p:sp>
        <p:nvSpPr>
          <p:cNvPr id="3" name="Title 1">
            <a:extLst>
              <a:ext uri="{FF2B5EF4-FFF2-40B4-BE49-F238E27FC236}">
                <a16:creationId xmlns:a16="http://schemas.microsoft.com/office/drawing/2014/main" id="{4EF0ABDD-15FA-5ADA-D07F-748B097EB29F}"/>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553941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2" name="TextBox 1">
            <a:extLst>
              <a:ext uri="{FF2B5EF4-FFF2-40B4-BE49-F238E27FC236}">
                <a16:creationId xmlns:a16="http://schemas.microsoft.com/office/drawing/2014/main" id="{9688EF4C-298D-480A-5B70-15487AB2EF67}"/>
              </a:ext>
            </a:extLst>
          </p:cNvPr>
          <p:cNvSpPr txBox="1"/>
          <p:nvPr/>
        </p:nvSpPr>
        <p:spPr>
          <a:xfrm>
            <a:off x="3963034" y="583922"/>
            <a:ext cx="7452043" cy="738664"/>
          </a:xfrm>
          <a:prstGeom prst="rect">
            <a:avLst/>
          </a:prstGeom>
          <a:noFill/>
        </p:spPr>
        <p:txBody>
          <a:bodyPr wrap="square" rtlCol="0">
            <a:spAutoFit/>
          </a:bodyPr>
          <a:lstStyle/>
          <a:p>
            <a:pPr algn="ctr"/>
            <a:endParaRPr lang="en-US" dirty="0"/>
          </a:p>
          <a:p>
            <a:pPr algn="ctr"/>
            <a:r>
              <a:rPr lang="en-US" sz="2400" dirty="0"/>
              <a:t>Deep packet inspection(DPI) with Bloom Filter</a:t>
            </a:r>
          </a:p>
        </p:txBody>
      </p:sp>
      <p:sp>
        <p:nvSpPr>
          <p:cNvPr id="8" name="Rectangle 7">
            <a:extLst>
              <a:ext uri="{FF2B5EF4-FFF2-40B4-BE49-F238E27FC236}">
                <a16:creationId xmlns:a16="http://schemas.microsoft.com/office/drawing/2014/main" id="{9F71D473-2F4E-2A1D-A253-992C8ED12F85}"/>
              </a:ext>
            </a:extLst>
          </p:cNvPr>
          <p:cNvSpPr/>
          <p:nvPr/>
        </p:nvSpPr>
        <p:spPr>
          <a:xfrm>
            <a:off x="4648190" y="3275399"/>
            <a:ext cx="714379" cy="3293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a:t>
            </a:r>
          </a:p>
        </p:txBody>
      </p:sp>
      <p:sp>
        <p:nvSpPr>
          <p:cNvPr id="9" name="Rectangle 8">
            <a:extLst>
              <a:ext uri="{FF2B5EF4-FFF2-40B4-BE49-F238E27FC236}">
                <a16:creationId xmlns:a16="http://schemas.microsoft.com/office/drawing/2014/main" id="{0A50998D-DD99-3C66-7BA0-801E4F027846}"/>
              </a:ext>
            </a:extLst>
          </p:cNvPr>
          <p:cNvSpPr/>
          <p:nvPr/>
        </p:nvSpPr>
        <p:spPr>
          <a:xfrm>
            <a:off x="5362570" y="3275399"/>
            <a:ext cx="2524121" cy="32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 Bytes from Payload</a:t>
            </a:r>
          </a:p>
        </p:txBody>
      </p:sp>
      <p:sp>
        <p:nvSpPr>
          <p:cNvPr id="13" name="Rectangle 12">
            <a:extLst>
              <a:ext uri="{FF2B5EF4-FFF2-40B4-BE49-F238E27FC236}">
                <a16:creationId xmlns:a16="http://schemas.microsoft.com/office/drawing/2014/main" id="{26E8DCFA-3A99-9A32-0181-010FCA4D1FBD}"/>
              </a:ext>
            </a:extLst>
          </p:cNvPr>
          <p:cNvSpPr/>
          <p:nvPr/>
        </p:nvSpPr>
        <p:spPr>
          <a:xfrm>
            <a:off x="8425180" y="2489022"/>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4" name="Rectangle 13">
            <a:extLst>
              <a:ext uri="{FF2B5EF4-FFF2-40B4-BE49-F238E27FC236}">
                <a16:creationId xmlns:a16="http://schemas.microsoft.com/office/drawing/2014/main" id="{16EFA0AA-DD61-0898-4DB9-16CCEC7B2C1D}"/>
              </a:ext>
            </a:extLst>
          </p:cNvPr>
          <p:cNvSpPr/>
          <p:nvPr/>
        </p:nvSpPr>
        <p:spPr>
          <a:xfrm>
            <a:off x="8425180" y="3809822"/>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6" name="Rectangle 15">
            <a:extLst>
              <a:ext uri="{FF2B5EF4-FFF2-40B4-BE49-F238E27FC236}">
                <a16:creationId xmlns:a16="http://schemas.microsoft.com/office/drawing/2014/main" id="{C9111447-FE2D-8BBB-A135-62C72B303E37}"/>
              </a:ext>
            </a:extLst>
          </p:cNvPr>
          <p:cNvSpPr/>
          <p:nvPr/>
        </p:nvSpPr>
        <p:spPr>
          <a:xfrm>
            <a:off x="8425180" y="3149422"/>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cxnSp>
        <p:nvCxnSpPr>
          <p:cNvPr id="22" name="Straight Connector 21">
            <a:extLst>
              <a:ext uri="{FF2B5EF4-FFF2-40B4-BE49-F238E27FC236}">
                <a16:creationId xmlns:a16="http://schemas.microsoft.com/office/drawing/2014/main" id="{D2B124B6-1F29-BE85-50D5-1795CA851FCB}"/>
              </a:ext>
            </a:extLst>
          </p:cNvPr>
          <p:cNvCxnSpPr>
            <a:stCxn id="9" idx="3"/>
            <a:endCxn id="13" idx="1"/>
          </p:cNvCxnSpPr>
          <p:nvPr/>
        </p:nvCxnSpPr>
        <p:spPr>
          <a:xfrm flipV="1">
            <a:off x="7886691" y="2778582"/>
            <a:ext cx="538489" cy="661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436261-6363-B389-3842-2B51E63D17E5}"/>
              </a:ext>
            </a:extLst>
          </p:cNvPr>
          <p:cNvCxnSpPr>
            <a:stCxn id="16" idx="1"/>
            <a:endCxn id="9" idx="3"/>
          </p:cNvCxnSpPr>
          <p:nvPr/>
        </p:nvCxnSpPr>
        <p:spPr>
          <a:xfrm flipH="1">
            <a:off x="7886691" y="3438982"/>
            <a:ext cx="538489" cy="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B0CEEE8-A307-90C0-2387-F9BC8A07CD5D}"/>
              </a:ext>
            </a:extLst>
          </p:cNvPr>
          <p:cNvCxnSpPr>
            <a:stCxn id="14" idx="1"/>
            <a:endCxn id="9" idx="3"/>
          </p:cNvCxnSpPr>
          <p:nvPr/>
        </p:nvCxnSpPr>
        <p:spPr>
          <a:xfrm flipH="1" flipV="1">
            <a:off x="7886691" y="3440053"/>
            <a:ext cx="538489" cy="65932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EBD76E-89D8-3C23-2162-2D06388FE99C}"/>
              </a:ext>
            </a:extLst>
          </p:cNvPr>
          <p:cNvSpPr txBox="1"/>
          <p:nvPr/>
        </p:nvSpPr>
        <p:spPr>
          <a:xfrm>
            <a:off x="9797888" y="2593916"/>
            <a:ext cx="654346" cy="369332"/>
          </a:xfrm>
          <a:prstGeom prst="rect">
            <a:avLst/>
          </a:prstGeom>
          <a:noFill/>
        </p:spPr>
        <p:txBody>
          <a:bodyPr wrap="none" rtlCol="0">
            <a:spAutoFit/>
          </a:bodyPr>
          <a:lstStyle/>
          <a:p>
            <a:r>
              <a:rPr lang="en-US" dirty="0"/>
              <a:t>[  0  ]</a:t>
            </a:r>
          </a:p>
        </p:txBody>
      </p:sp>
      <p:sp>
        <p:nvSpPr>
          <p:cNvPr id="4" name="TextBox 3">
            <a:extLst>
              <a:ext uri="{FF2B5EF4-FFF2-40B4-BE49-F238E27FC236}">
                <a16:creationId xmlns:a16="http://schemas.microsoft.com/office/drawing/2014/main" id="{8ADB49EE-BA5E-8BE3-17DA-3BA058EA02A9}"/>
              </a:ext>
            </a:extLst>
          </p:cNvPr>
          <p:cNvSpPr txBox="1"/>
          <p:nvPr/>
        </p:nvSpPr>
        <p:spPr>
          <a:xfrm>
            <a:off x="9788634" y="3254316"/>
            <a:ext cx="654346" cy="369332"/>
          </a:xfrm>
          <a:prstGeom prst="rect">
            <a:avLst/>
          </a:prstGeom>
          <a:noFill/>
        </p:spPr>
        <p:txBody>
          <a:bodyPr wrap="none" rtlCol="0">
            <a:spAutoFit/>
          </a:bodyPr>
          <a:lstStyle/>
          <a:p>
            <a:r>
              <a:rPr lang="en-US" dirty="0"/>
              <a:t>[  9  ]</a:t>
            </a:r>
          </a:p>
        </p:txBody>
      </p:sp>
      <p:sp>
        <p:nvSpPr>
          <p:cNvPr id="5" name="TextBox 4">
            <a:extLst>
              <a:ext uri="{FF2B5EF4-FFF2-40B4-BE49-F238E27FC236}">
                <a16:creationId xmlns:a16="http://schemas.microsoft.com/office/drawing/2014/main" id="{544F09B6-8949-9BDC-1571-97F0496350D9}"/>
              </a:ext>
            </a:extLst>
          </p:cNvPr>
          <p:cNvSpPr txBox="1"/>
          <p:nvPr/>
        </p:nvSpPr>
        <p:spPr>
          <a:xfrm>
            <a:off x="9788363" y="3895090"/>
            <a:ext cx="654346" cy="369332"/>
          </a:xfrm>
          <a:prstGeom prst="rect">
            <a:avLst/>
          </a:prstGeom>
          <a:noFill/>
        </p:spPr>
        <p:txBody>
          <a:bodyPr wrap="none" rtlCol="0">
            <a:spAutoFit/>
          </a:bodyPr>
          <a:lstStyle/>
          <a:p>
            <a:r>
              <a:rPr lang="en-US" dirty="0"/>
              <a:t>[  2  ]</a:t>
            </a:r>
          </a:p>
        </p:txBody>
      </p:sp>
      <p:sp>
        <p:nvSpPr>
          <p:cNvPr id="6" name="Rectangle 5">
            <a:extLst>
              <a:ext uri="{FF2B5EF4-FFF2-40B4-BE49-F238E27FC236}">
                <a16:creationId xmlns:a16="http://schemas.microsoft.com/office/drawing/2014/main" id="{CA53B333-39B3-962D-6538-A744CD1823A0}"/>
              </a:ext>
            </a:extLst>
          </p:cNvPr>
          <p:cNvSpPr/>
          <p:nvPr/>
        </p:nvSpPr>
        <p:spPr>
          <a:xfrm>
            <a:off x="4688075"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10" name="Rectangle 9">
            <a:extLst>
              <a:ext uri="{FF2B5EF4-FFF2-40B4-BE49-F238E27FC236}">
                <a16:creationId xmlns:a16="http://schemas.microsoft.com/office/drawing/2014/main" id="{CEEC9EE4-FCFD-48FC-8475-B61D6EA3C2F2}"/>
              </a:ext>
            </a:extLst>
          </p:cNvPr>
          <p:cNvSpPr/>
          <p:nvPr/>
        </p:nvSpPr>
        <p:spPr>
          <a:xfrm>
            <a:off x="5148002" y="5673279"/>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11" name="Rectangle 10">
            <a:extLst>
              <a:ext uri="{FF2B5EF4-FFF2-40B4-BE49-F238E27FC236}">
                <a16:creationId xmlns:a16="http://schemas.microsoft.com/office/drawing/2014/main" id="{EA47401A-6AC8-0B06-5904-AD962382CC5D}"/>
              </a:ext>
            </a:extLst>
          </p:cNvPr>
          <p:cNvSpPr/>
          <p:nvPr/>
        </p:nvSpPr>
        <p:spPr>
          <a:xfrm>
            <a:off x="5607929" y="5673280"/>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12" name="Rectangle 11">
            <a:extLst>
              <a:ext uri="{FF2B5EF4-FFF2-40B4-BE49-F238E27FC236}">
                <a16:creationId xmlns:a16="http://schemas.microsoft.com/office/drawing/2014/main" id="{BD757FEF-714A-08A2-0FBF-3E871B32D97E}"/>
              </a:ext>
            </a:extLst>
          </p:cNvPr>
          <p:cNvSpPr/>
          <p:nvPr/>
        </p:nvSpPr>
        <p:spPr>
          <a:xfrm>
            <a:off x="6067856" y="5673278"/>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15" name="Rectangle 14">
            <a:extLst>
              <a:ext uri="{FF2B5EF4-FFF2-40B4-BE49-F238E27FC236}">
                <a16:creationId xmlns:a16="http://schemas.microsoft.com/office/drawing/2014/main" id="{DD6915BA-1A92-FA36-B44D-902A103E9DBE}"/>
              </a:ext>
            </a:extLst>
          </p:cNvPr>
          <p:cNvSpPr/>
          <p:nvPr/>
        </p:nvSpPr>
        <p:spPr>
          <a:xfrm>
            <a:off x="6527783"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17" name="Rectangle 16">
            <a:extLst>
              <a:ext uri="{FF2B5EF4-FFF2-40B4-BE49-F238E27FC236}">
                <a16:creationId xmlns:a16="http://schemas.microsoft.com/office/drawing/2014/main" id="{1D9C711C-5815-7238-1EC4-DFADAB382831}"/>
              </a:ext>
            </a:extLst>
          </p:cNvPr>
          <p:cNvSpPr/>
          <p:nvPr/>
        </p:nvSpPr>
        <p:spPr>
          <a:xfrm>
            <a:off x="6987710"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18" name="Rectangle 17">
            <a:extLst>
              <a:ext uri="{FF2B5EF4-FFF2-40B4-BE49-F238E27FC236}">
                <a16:creationId xmlns:a16="http://schemas.microsoft.com/office/drawing/2014/main" id="{FFDDC73B-2AEB-85F7-668A-E8D8B8496706}"/>
              </a:ext>
            </a:extLst>
          </p:cNvPr>
          <p:cNvSpPr/>
          <p:nvPr/>
        </p:nvSpPr>
        <p:spPr>
          <a:xfrm>
            <a:off x="8367117"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19" name="Rectangle 18">
            <a:extLst>
              <a:ext uri="{FF2B5EF4-FFF2-40B4-BE49-F238E27FC236}">
                <a16:creationId xmlns:a16="http://schemas.microsoft.com/office/drawing/2014/main" id="{B663E80C-F562-1763-E96A-6ABCBADA66F5}"/>
              </a:ext>
            </a:extLst>
          </p:cNvPr>
          <p:cNvSpPr/>
          <p:nvPr/>
        </p:nvSpPr>
        <p:spPr>
          <a:xfrm>
            <a:off x="8827044" y="5673275"/>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20" name="Rectangle 19">
            <a:extLst>
              <a:ext uri="{FF2B5EF4-FFF2-40B4-BE49-F238E27FC236}">
                <a16:creationId xmlns:a16="http://schemas.microsoft.com/office/drawing/2014/main" id="{13D64ABB-8EC4-C8A2-62DC-28978DAAAAE0}"/>
              </a:ext>
            </a:extLst>
          </p:cNvPr>
          <p:cNvSpPr/>
          <p:nvPr/>
        </p:nvSpPr>
        <p:spPr>
          <a:xfrm>
            <a:off x="9286971"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21" name="Rectangle 20">
            <a:extLst>
              <a:ext uri="{FF2B5EF4-FFF2-40B4-BE49-F238E27FC236}">
                <a16:creationId xmlns:a16="http://schemas.microsoft.com/office/drawing/2014/main" id="{C7CFC81E-2D0A-4427-DCAA-14FD074BCC63}"/>
              </a:ext>
            </a:extLst>
          </p:cNvPr>
          <p:cNvSpPr/>
          <p:nvPr/>
        </p:nvSpPr>
        <p:spPr>
          <a:xfrm>
            <a:off x="9746898" y="5673274"/>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23" name="Rectangle 22">
            <a:extLst>
              <a:ext uri="{FF2B5EF4-FFF2-40B4-BE49-F238E27FC236}">
                <a16:creationId xmlns:a16="http://schemas.microsoft.com/office/drawing/2014/main" id="{D29FC6CD-FE51-30D7-54A2-0EB7C6FF8849}"/>
              </a:ext>
            </a:extLst>
          </p:cNvPr>
          <p:cNvSpPr/>
          <p:nvPr/>
        </p:nvSpPr>
        <p:spPr>
          <a:xfrm>
            <a:off x="10206825"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26" name="Rectangle 25">
            <a:extLst>
              <a:ext uri="{FF2B5EF4-FFF2-40B4-BE49-F238E27FC236}">
                <a16:creationId xmlns:a16="http://schemas.microsoft.com/office/drawing/2014/main" id="{0FB13620-229D-169F-FE33-F9A7D44CEFDE}"/>
              </a:ext>
            </a:extLst>
          </p:cNvPr>
          <p:cNvSpPr/>
          <p:nvPr/>
        </p:nvSpPr>
        <p:spPr>
          <a:xfrm>
            <a:off x="10666752"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27" name="Rectangle 26">
            <a:extLst>
              <a:ext uri="{FF2B5EF4-FFF2-40B4-BE49-F238E27FC236}">
                <a16:creationId xmlns:a16="http://schemas.microsoft.com/office/drawing/2014/main" id="{E00E6E76-C8A2-4892-4912-5E6AC50B7C7D}"/>
              </a:ext>
            </a:extLst>
          </p:cNvPr>
          <p:cNvSpPr/>
          <p:nvPr/>
        </p:nvSpPr>
        <p:spPr>
          <a:xfrm>
            <a:off x="7907377" y="567390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29" name="Rectangle 28">
            <a:extLst>
              <a:ext uri="{FF2B5EF4-FFF2-40B4-BE49-F238E27FC236}">
                <a16:creationId xmlns:a16="http://schemas.microsoft.com/office/drawing/2014/main" id="{D4061546-FBC7-89E8-EA2A-4DCA8A2D4627}"/>
              </a:ext>
            </a:extLst>
          </p:cNvPr>
          <p:cNvSpPr/>
          <p:nvPr/>
        </p:nvSpPr>
        <p:spPr>
          <a:xfrm>
            <a:off x="7447450"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31" name="TextBox 30">
            <a:extLst>
              <a:ext uri="{FF2B5EF4-FFF2-40B4-BE49-F238E27FC236}">
                <a16:creationId xmlns:a16="http://schemas.microsoft.com/office/drawing/2014/main" id="{FC130A5B-C9E2-5B3F-8865-24E8F19126D7}"/>
              </a:ext>
            </a:extLst>
          </p:cNvPr>
          <p:cNvSpPr txBox="1"/>
          <p:nvPr/>
        </p:nvSpPr>
        <p:spPr>
          <a:xfrm>
            <a:off x="7201802" y="5323953"/>
            <a:ext cx="1198983" cy="369332"/>
          </a:xfrm>
          <a:prstGeom prst="rect">
            <a:avLst/>
          </a:prstGeom>
          <a:noFill/>
        </p:spPr>
        <p:txBody>
          <a:bodyPr wrap="none" rtlCol="0">
            <a:spAutoFit/>
          </a:bodyPr>
          <a:lstStyle/>
          <a:p>
            <a:r>
              <a:rPr lang="en-US" dirty="0"/>
              <a:t>Hash Table</a:t>
            </a:r>
          </a:p>
        </p:txBody>
      </p:sp>
      <p:sp>
        <p:nvSpPr>
          <p:cNvPr id="30" name="Title 1">
            <a:extLst>
              <a:ext uri="{FF2B5EF4-FFF2-40B4-BE49-F238E27FC236}">
                <a16:creationId xmlns:a16="http://schemas.microsoft.com/office/drawing/2014/main" id="{0E73EC10-6701-E623-B732-F07FB6AD555D}"/>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
        <p:nvSpPr>
          <p:cNvPr id="32" name="Freeform: Shape 31">
            <a:extLst>
              <a:ext uri="{FF2B5EF4-FFF2-40B4-BE49-F238E27FC236}">
                <a16:creationId xmlns:a16="http://schemas.microsoft.com/office/drawing/2014/main" id="{168F931C-144D-72F5-518D-2A9563397E6B}"/>
              </a:ext>
            </a:extLst>
          </p:cNvPr>
          <p:cNvSpPr/>
          <p:nvPr/>
        </p:nvSpPr>
        <p:spPr>
          <a:xfrm>
            <a:off x="5434507" y="3768447"/>
            <a:ext cx="995423" cy="1053297"/>
          </a:xfrm>
          <a:custGeom>
            <a:avLst/>
            <a:gdLst>
              <a:gd name="connsiteX0" fmla="*/ 0 w 995423"/>
              <a:gd name="connsiteY0" fmla="*/ 1053297 h 1053297"/>
              <a:gd name="connsiteX1" fmla="*/ 763929 w 995423"/>
              <a:gd name="connsiteY1" fmla="*/ 636608 h 1053297"/>
              <a:gd name="connsiteX2" fmla="*/ 995423 w 995423"/>
              <a:gd name="connsiteY2" fmla="*/ 0 h 1053297"/>
            </a:gdLst>
            <a:ahLst/>
            <a:cxnLst>
              <a:cxn ang="0">
                <a:pos x="connsiteX0" y="connsiteY0"/>
              </a:cxn>
              <a:cxn ang="0">
                <a:pos x="connsiteX1" y="connsiteY1"/>
              </a:cxn>
              <a:cxn ang="0">
                <a:pos x="connsiteX2" y="connsiteY2"/>
              </a:cxn>
            </a:cxnLst>
            <a:rect l="l" t="t" r="r" b="b"/>
            <a:pathLst>
              <a:path w="995423" h="1053297">
                <a:moveTo>
                  <a:pt x="0" y="1053297"/>
                </a:moveTo>
                <a:cubicBezTo>
                  <a:pt x="299012" y="932727"/>
                  <a:pt x="598025" y="812158"/>
                  <a:pt x="763929" y="636608"/>
                </a:cubicBezTo>
                <a:cubicBezTo>
                  <a:pt x="929833" y="461058"/>
                  <a:pt x="962628" y="230529"/>
                  <a:pt x="995423"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640928C3-B711-DC60-4523-4048241A3444}"/>
              </a:ext>
            </a:extLst>
          </p:cNvPr>
          <p:cNvCxnSpPr>
            <a:cxnSpLocks/>
            <a:endCxn id="32" idx="2"/>
          </p:cNvCxnSpPr>
          <p:nvPr/>
        </p:nvCxnSpPr>
        <p:spPr>
          <a:xfrm flipV="1">
            <a:off x="6243320" y="3768447"/>
            <a:ext cx="186610" cy="1104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F31EAB2-6740-3F53-9536-0D55497ECDB8}"/>
              </a:ext>
            </a:extLst>
          </p:cNvPr>
          <p:cNvCxnSpPr>
            <a:cxnSpLocks/>
          </p:cNvCxnSpPr>
          <p:nvPr/>
        </p:nvCxnSpPr>
        <p:spPr>
          <a:xfrm flipH="1" flipV="1">
            <a:off x="6424371" y="3768445"/>
            <a:ext cx="97853" cy="1434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332BD2A-E7AB-3A01-01F5-DB1D1C043DB4}"/>
              </a:ext>
            </a:extLst>
          </p:cNvPr>
          <p:cNvSpPr txBox="1"/>
          <p:nvPr/>
        </p:nvSpPr>
        <p:spPr>
          <a:xfrm>
            <a:off x="4137884" y="4897509"/>
            <a:ext cx="2731132" cy="369332"/>
          </a:xfrm>
          <a:prstGeom prst="rect">
            <a:avLst/>
          </a:prstGeom>
          <a:noFill/>
        </p:spPr>
        <p:txBody>
          <a:bodyPr wrap="none" rtlCol="0">
            <a:spAutoFit/>
          </a:bodyPr>
          <a:lstStyle/>
          <a:p>
            <a:r>
              <a:rPr lang="en-US" dirty="0">
                <a:solidFill>
                  <a:srgbClr val="FF0000"/>
                </a:solidFill>
                <a:latin typeface="Arial Rounded MT Bold" panose="020F0704030504030204" pitchFamily="34" charset="0"/>
              </a:rPr>
              <a:t>real snort rule content </a:t>
            </a:r>
          </a:p>
        </p:txBody>
      </p:sp>
      <p:sp>
        <p:nvSpPr>
          <p:cNvPr id="33" name="TextBox 32">
            <a:extLst>
              <a:ext uri="{FF2B5EF4-FFF2-40B4-BE49-F238E27FC236}">
                <a16:creationId xmlns:a16="http://schemas.microsoft.com/office/drawing/2014/main" id="{264BF1A1-8F40-23FF-6C80-5AD370CF36D4}"/>
              </a:ext>
            </a:extLst>
          </p:cNvPr>
          <p:cNvSpPr txBox="1"/>
          <p:nvPr/>
        </p:nvSpPr>
        <p:spPr>
          <a:xfrm>
            <a:off x="6219412" y="3256349"/>
            <a:ext cx="772969" cy="369332"/>
          </a:xfrm>
          <a:prstGeom prst="rect">
            <a:avLst/>
          </a:prstGeom>
          <a:noFill/>
        </p:spPr>
        <p:txBody>
          <a:bodyPr wrap="none" rtlCol="0">
            <a:spAutoFit/>
          </a:bodyPr>
          <a:lstStyle/>
          <a:p>
            <a:pPr algn="ctr"/>
            <a:r>
              <a:rPr lang="en-US" dirty="0" err="1">
                <a:solidFill>
                  <a:schemeClr val="bg1"/>
                </a:solidFill>
              </a:rPr>
              <a:t>pidfile</a:t>
            </a:r>
            <a:endParaRPr lang="en-US" dirty="0">
              <a:solidFill>
                <a:schemeClr val="bg1"/>
              </a:solidFill>
            </a:endParaRPr>
          </a:p>
        </p:txBody>
      </p:sp>
    </p:spTree>
    <p:extLst>
      <p:ext uri="{BB962C8B-B14F-4D97-AF65-F5344CB8AC3E}">
        <p14:creationId xmlns:p14="http://schemas.microsoft.com/office/powerpoint/2010/main" val="3760546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0268D-A77A-E384-4FE4-22244794D489}"/>
              </a:ext>
            </a:extLst>
          </p:cNvPr>
          <p:cNvSpPr/>
          <p:nvPr/>
        </p:nvSpPr>
        <p:spPr>
          <a:xfrm>
            <a:off x="-1" y="0"/>
            <a:ext cx="3343275"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2" name="TextBox 1">
            <a:extLst>
              <a:ext uri="{FF2B5EF4-FFF2-40B4-BE49-F238E27FC236}">
                <a16:creationId xmlns:a16="http://schemas.microsoft.com/office/drawing/2014/main" id="{9688EF4C-298D-480A-5B70-15487AB2EF67}"/>
              </a:ext>
            </a:extLst>
          </p:cNvPr>
          <p:cNvSpPr txBox="1"/>
          <p:nvPr/>
        </p:nvSpPr>
        <p:spPr>
          <a:xfrm>
            <a:off x="3963034" y="583922"/>
            <a:ext cx="7452043" cy="738664"/>
          </a:xfrm>
          <a:prstGeom prst="rect">
            <a:avLst/>
          </a:prstGeom>
          <a:noFill/>
        </p:spPr>
        <p:txBody>
          <a:bodyPr wrap="square" rtlCol="0">
            <a:spAutoFit/>
          </a:bodyPr>
          <a:lstStyle/>
          <a:p>
            <a:pPr algn="ctr"/>
            <a:endParaRPr lang="en-US" dirty="0"/>
          </a:p>
          <a:p>
            <a:pPr algn="ctr"/>
            <a:r>
              <a:rPr lang="en-US" sz="2400" dirty="0"/>
              <a:t>Deep packet inspection(DPI) with Bloom Filter</a:t>
            </a:r>
          </a:p>
        </p:txBody>
      </p:sp>
      <p:sp>
        <p:nvSpPr>
          <p:cNvPr id="8" name="Rectangle 7">
            <a:extLst>
              <a:ext uri="{FF2B5EF4-FFF2-40B4-BE49-F238E27FC236}">
                <a16:creationId xmlns:a16="http://schemas.microsoft.com/office/drawing/2014/main" id="{9F71D473-2F4E-2A1D-A253-992C8ED12F85}"/>
              </a:ext>
            </a:extLst>
          </p:cNvPr>
          <p:cNvSpPr/>
          <p:nvPr/>
        </p:nvSpPr>
        <p:spPr>
          <a:xfrm>
            <a:off x="4648190" y="3275399"/>
            <a:ext cx="714379" cy="3293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Index</a:t>
            </a:r>
          </a:p>
        </p:txBody>
      </p:sp>
      <p:sp>
        <p:nvSpPr>
          <p:cNvPr id="9" name="Rectangle 8">
            <a:extLst>
              <a:ext uri="{FF2B5EF4-FFF2-40B4-BE49-F238E27FC236}">
                <a16:creationId xmlns:a16="http://schemas.microsoft.com/office/drawing/2014/main" id="{0A50998D-DD99-3C66-7BA0-801E4F027846}"/>
              </a:ext>
            </a:extLst>
          </p:cNvPr>
          <p:cNvSpPr/>
          <p:nvPr/>
        </p:nvSpPr>
        <p:spPr>
          <a:xfrm>
            <a:off x="5362570" y="3275399"/>
            <a:ext cx="2524121" cy="329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rPr>
              <a:t>N Bytes from Payload</a:t>
            </a:r>
          </a:p>
        </p:txBody>
      </p:sp>
      <p:sp>
        <p:nvSpPr>
          <p:cNvPr id="13" name="Rectangle 12">
            <a:extLst>
              <a:ext uri="{FF2B5EF4-FFF2-40B4-BE49-F238E27FC236}">
                <a16:creationId xmlns:a16="http://schemas.microsoft.com/office/drawing/2014/main" id="{26E8DCFA-3A99-9A32-0181-010FCA4D1FBD}"/>
              </a:ext>
            </a:extLst>
          </p:cNvPr>
          <p:cNvSpPr/>
          <p:nvPr/>
        </p:nvSpPr>
        <p:spPr>
          <a:xfrm>
            <a:off x="8425180" y="2489022"/>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4" name="Rectangle 13">
            <a:extLst>
              <a:ext uri="{FF2B5EF4-FFF2-40B4-BE49-F238E27FC236}">
                <a16:creationId xmlns:a16="http://schemas.microsoft.com/office/drawing/2014/main" id="{16EFA0AA-DD61-0898-4DB9-16CCEC7B2C1D}"/>
              </a:ext>
            </a:extLst>
          </p:cNvPr>
          <p:cNvSpPr/>
          <p:nvPr/>
        </p:nvSpPr>
        <p:spPr>
          <a:xfrm>
            <a:off x="8425180" y="3809822"/>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sp>
        <p:nvSpPr>
          <p:cNvPr id="16" name="Rectangle 15">
            <a:extLst>
              <a:ext uri="{FF2B5EF4-FFF2-40B4-BE49-F238E27FC236}">
                <a16:creationId xmlns:a16="http://schemas.microsoft.com/office/drawing/2014/main" id="{C9111447-FE2D-8BBB-A135-62C72B303E37}"/>
              </a:ext>
            </a:extLst>
          </p:cNvPr>
          <p:cNvSpPr/>
          <p:nvPr/>
        </p:nvSpPr>
        <p:spPr>
          <a:xfrm>
            <a:off x="8425180" y="3149422"/>
            <a:ext cx="1229360" cy="57912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a:t>
            </a:r>
            <a:r>
              <a:rPr lang="en-US" dirty="0" err="1"/>
              <a:t>Func</a:t>
            </a:r>
            <a:r>
              <a:rPr lang="en-US" dirty="0"/>
              <a:t>.</a:t>
            </a:r>
          </a:p>
        </p:txBody>
      </p:sp>
      <p:cxnSp>
        <p:nvCxnSpPr>
          <p:cNvPr id="22" name="Straight Connector 21">
            <a:extLst>
              <a:ext uri="{FF2B5EF4-FFF2-40B4-BE49-F238E27FC236}">
                <a16:creationId xmlns:a16="http://schemas.microsoft.com/office/drawing/2014/main" id="{D2B124B6-1F29-BE85-50D5-1795CA851FCB}"/>
              </a:ext>
            </a:extLst>
          </p:cNvPr>
          <p:cNvCxnSpPr>
            <a:stCxn id="9" idx="3"/>
            <a:endCxn id="13" idx="1"/>
          </p:cNvCxnSpPr>
          <p:nvPr/>
        </p:nvCxnSpPr>
        <p:spPr>
          <a:xfrm flipV="1">
            <a:off x="7886691" y="2778582"/>
            <a:ext cx="538489" cy="661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436261-6363-B389-3842-2B51E63D17E5}"/>
              </a:ext>
            </a:extLst>
          </p:cNvPr>
          <p:cNvCxnSpPr>
            <a:stCxn id="16" idx="1"/>
            <a:endCxn id="9" idx="3"/>
          </p:cNvCxnSpPr>
          <p:nvPr/>
        </p:nvCxnSpPr>
        <p:spPr>
          <a:xfrm flipH="1">
            <a:off x="7886691" y="3438982"/>
            <a:ext cx="538489" cy="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B0CEEE8-A307-90C0-2387-F9BC8A07CD5D}"/>
              </a:ext>
            </a:extLst>
          </p:cNvPr>
          <p:cNvCxnSpPr>
            <a:stCxn id="14" idx="1"/>
            <a:endCxn id="9" idx="3"/>
          </p:cNvCxnSpPr>
          <p:nvPr/>
        </p:nvCxnSpPr>
        <p:spPr>
          <a:xfrm flipH="1" flipV="1">
            <a:off x="7886691" y="3440053"/>
            <a:ext cx="538489" cy="65932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EBD76E-89D8-3C23-2162-2D06388FE99C}"/>
              </a:ext>
            </a:extLst>
          </p:cNvPr>
          <p:cNvSpPr txBox="1"/>
          <p:nvPr/>
        </p:nvSpPr>
        <p:spPr>
          <a:xfrm>
            <a:off x="9797888" y="2593916"/>
            <a:ext cx="654346" cy="369332"/>
          </a:xfrm>
          <a:prstGeom prst="rect">
            <a:avLst/>
          </a:prstGeom>
          <a:noFill/>
        </p:spPr>
        <p:txBody>
          <a:bodyPr wrap="none" rtlCol="0">
            <a:spAutoFit/>
          </a:bodyPr>
          <a:lstStyle/>
          <a:p>
            <a:r>
              <a:rPr lang="en-US" dirty="0"/>
              <a:t>[  0  ]</a:t>
            </a:r>
          </a:p>
        </p:txBody>
      </p:sp>
      <p:sp>
        <p:nvSpPr>
          <p:cNvPr id="4" name="TextBox 3">
            <a:extLst>
              <a:ext uri="{FF2B5EF4-FFF2-40B4-BE49-F238E27FC236}">
                <a16:creationId xmlns:a16="http://schemas.microsoft.com/office/drawing/2014/main" id="{8ADB49EE-BA5E-8BE3-17DA-3BA058EA02A9}"/>
              </a:ext>
            </a:extLst>
          </p:cNvPr>
          <p:cNvSpPr txBox="1"/>
          <p:nvPr/>
        </p:nvSpPr>
        <p:spPr>
          <a:xfrm>
            <a:off x="9788634" y="3254316"/>
            <a:ext cx="654346" cy="369332"/>
          </a:xfrm>
          <a:prstGeom prst="rect">
            <a:avLst/>
          </a:prstGeom>
          <a:noFill/>
        </p:spPr>
        <p:txBody>
          <a:bodyPr wrap="none" rtlCol="0">
            <a:spAutoFit/>
          </a:bodyPr>
          <a:lstStyle/>
          <a:p>
            <a:r>
              <a:rPr lang="en-US" dirty="0"/>
              <a:t>[  9  ]</a:t>
            </a:r>
          </a:p>
        </p:txBody>
      </p:sp>
      <p:sp>
        <p:nvSpPr>
          <p:cNvPr id="5" name="TextBox 4">
            <a:extLst>
              <a:ext uri="{FF2B5EF4-FFF2-40B4-BE49-F238E27FC236}">
                <a16:creationId xmlns:a16="http://schemas.microsoft.com/office/drawing/2014/main" id="{544F09B6-8949-9BDC-1571-97F0496350D9}"/>
              </a:ext>
            </a:extLst>
          </p:cNvPr>
          <p:cNvSpPr txBox="1"/>
          <p:nvPr/>
        </p:nvSpPr>
        <p:spPr>
          <a:xfrm>
            <a:off x="9788363" y="3895090"/>
            <a:ext cx="654346" cy="369332"/>
          </a:xfrm>
          <a:prstGeom prst="rect">
            <a:avLst/>
          </a:prstGeom>
          <a:noFill/>
        </p:spPr>
        <p:txBody>
          <a:bodyPr wrap="none" rtlCol="0">
            <a:spAutoFit/>
          </a:bodyPr>
          <a:lstStyle/>
          <a:p>
            <a:r>
              <a:rPr lang="en-US" dirty="0"/>
              <a:t>[  2  ]</a:t>
            </a:r>
          </a:p>
        </p:txBody>
      </p:sp>
      <p:sp>
        <p:nvSpPr>
          <p:cNvPr id="6" name="Rectangle 5">
            <a:extLst>
              <a:ext uri="{FF2B5EF4-FFF2-40B4-BE49-F238E27FC236}">
                <a16:creationId xmlns:a16="http://schemas.microsoft.com/office/drawing/2014/main" id="{CA53B333-39B3-962D-6538-A744CD1823A0}"/>
              </a:ext>
            </a:extLst>
          </p:cNvPr>
          <p:cNvSpPr/>
          <p:nvPr/>
        </p:nvSpPr>
        <p:spPr>
          <a:xfrm>
            <a:off x="4688075"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10" name="Rectangle 9">
            <a:extLst>
              <a:ext uri="{FF2B5EF4-FFF2-40B4-BE49-F238E27FC236}">
                <a16:creationId xmlns:a16="http://schemas.microsoft.com/office/drawing/2014/main" id="{CEEC9EE4-FCFD-48FC-8475-B61D6EA3C2F2}"/>
              </a:ext>
            </a:extLst>
          </p:cNvPr>
          <p:cNvSpPr/>
          <p:nvPr/>
        </p:nvSpPr>
        <p:spPr>
          <a:xfrm>
            <a:off x="5148002" y="5673279"/>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1" name="Rectangle 10">
            <a:extLst>
              <a:ext uri="{FF2B5EF4-FFF2-40B4-BE49-F238E27FC236}">
                <a16:creationId xmlns:a16="http://schemas.microsoft.com/office/drawing/2014/main" id="{EA47401A-6AC8-0B06-5904-AD962382CC5D}"/>
              </a:ext>
            </a:extLst>
          </p:cNvPr>
          <p:cNvSpPr/>
          <p:nvPr/>
        </p:nvSpPr>
        <p:spPr>
          <a:xfrm>
            <a:off x="5607929" y="5673280"/>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12" name="Rectangle 11">
            <a:extLst>
              <a:ext uri="{FF2B5EF4-FFF2-40B4-BE49-F238E27FC236}">
                <a16:creationId xmlns:a16="http://schemas.microsoft.com/office/drawing/2014/main" id="{BD757FEF-714A-08A2-0FBF-3E871B32D97E}"/>
              </a:ext>
            </a:extLst>
          </p:cNvPr>
          <p:cNvSpPr/>
          <p:nvPr/>
        </p:nvSpPr>
        <p:spPr>
          <a:xfrm>
            <a:off x="6067856" y="5673278"/>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15" name="Rectangle 14">
            <a:extLst>
              <a:ext uri="{FF2B5EF4-FFF2-40B4-BE49-F238E27FC236}">
                <a16:creationId xmlns:a16="http://schemas.microsoft.com/office/drawing/2014/main" id="{DD6915BA-1A92-FA36-B44D-902A103E9DBE}"/>
              </a:ext>
            </a:extLst>
          </p:cNvPr>
          <p:cNvSpPr/>
          <p:nvPr/>
        </p:nvSpPr>
        <p:spPr>
          <a:xfrm>
            <a:off x="6527783"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17" name="Rectangle 16">
            <a:extLst>
              <a:ext uri="{FF2B5EF4-FFF2-40B4-BE49-F238E27FC236}">
                <a16:creationId xmlns:a16="http://schemas.microsoft.com/office/drawing/2014/main" id="{1D9C711C-5815-7238-1EC4-DFADAB382831}"/>
              </a:ext>
            </a:extLst>
          </p:cNvPr>
          <p:cNvSpPr/>
          <p:nvPr/>
        </p:nvSpPr>
        <p:spPr>
          <a:xfrm>
            <a:off x="6987710"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18" name="Rectangle 17">
            <a:extLst>
              <a:ext uri="{FF2B5EF4-FFF2-40B4-BE49-F238E27FC236}">
                <a16:creationId xmlns:a16="http://schemas.microsoft.com/office/drawing/2014/main" id="{FFDDC73B-2AEB-85F7-668A-E8D8B8496706}"/>
              </a:ext>
            </a:extLst>
          </p:cNvPr>
          <p:cNvSpPr/>
          <p:nvPr/>
        </p:nvSpPr>
        <p:spPr>
          <a:xfrm>
            <a:off x="8367117"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19" name="Rectangle 18">
            <a:extLst>
              <a:ext uri="{FF2B5EF4-FFF2-40B4-BE49-F238E27FC236}">
                <a16:creationId xmlns:a16="http://schemas.microsoft.com/office/drawing/2014/main" id="{B663E80C-F562-1763-E96A-6ABCBADA66F5}"/>
              </a:ext>
            </a:extLst>
          </p:cNvPr>
          <p:cNvSpPr/>
          <p:nvPr/>
        </p:nvSpPr>
        <p:spPr>
          <a:xfrm>
            <a:off x="8827044" y="5673275"/>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20" name="Rectangle 19">
            <a:extLst>
              <a:ext uri="{FF2B5EF4-FFF2-40B4-BE49-F238E27FC236}">
                <a16:creationId xmlns:a16="http://schemas.microsoft.com/office/drawing/2014/main" id="{13D64ABB-8EC4-C8A2-62DC-28978DAAAAE0}"/>
              </a:ext>
            </a:extLst>
          </p:cNvPr>
          <p:cNvSpPr/>
          <p:nvPr/>
        </p:nvSpPr>
        <p:spPr>
          <a:xfrm>
            <a:off x="9286971" y="5673276"/>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21" name="Rectangle 20">
            <a:extLst>
              <a:ext uri="{FF2B5EF4-FFF2-40B4-BE49-F238E27FC236}">
                <a16:creationId xmlns:a16="http://schemas.microsoft.com/office/drawing/2014/main" id="{C7CFC81E-2D0A-4427-DCAA-14FD074BCC63}"/>
              </a:ext>
            </a:extLst>
          </p:cNvPr>
          <p:cNvSpPr/>
          <p:nvPr/>
        </p:nvSpPr>
        <p:spPr>
          <a:xfrm>
            <a:off x="9746898" y="5673274"/>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23" name="Rectangle 22">
            <a:extLst>
              <a:ext uri="{FF2B5EF4-FFF2-40B4-BE49-F238E27FC236}">
                <a16:creationId xmlns:a16="http://schemas.microsoft.com/office/drawing/2014/main" id="{D29FC6CD-FE51-30D7-54A2-0EB7C6FF8849}"/>
              </a:ext>
            </a:extLst>
          </p:cNvPr>
          <p:cNvSpPr/>
          <p:nvPr/>
        </p:nvSpPr>
        <p:spPr>
          <a:xfrm>
            <a:off x="10206825"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26" name="Rectangle 25">
            <a:extLst>
              <a:ext uri="{FF2B5EF4-FFF2-40B4-BE49-F238E27FC236}">
                <a16:creationId xmlns:a16="http://schemas.microsoft.com/office/drawing/2014/main" id="{0FB13620-229D-169F-FE33-F9A7D44CEFDE}"/>
              </a:ext>
            </a:extLst>
          </p:cNvPr>
          <p:cNvSpPr/>
          <p:nvPr/>
        </p:nvSpPr>
        <p:spPr>
          <a:xfrm>
            <a:off x="10666752"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1</a:t>
            </a:r>
          </a:p>
        </p:txBody>
      </p:sp>
      <p:sp>
        <p:nvSpPr>
          <p:cNvPr id="27" name="Rectangle 26">
            <a:extLst>
              <a:ext uri="{FF2B5EF4-FFF2-40B4-BE49-F238E27FC236}">
                <a16:creationId xmlns:a16="http://schemas.microsoft.com/office/drawing/2014/main" id="{E00E6E76-C8A2-4892-4912-5E6AC50B7C7D}"/>
              </a:ext>
            </a:extLst>
          </p:cNvPr>
          <p:cNvSpPr/>
          <p:nvPr/>
        </p:nvSpPr>
        <p:spPr>
          <a:xfrm>
            <a:off x="7907377" y="5673907"/>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29" name="Rectangle 28">
            <a:extLst>
              <a:ext uri="{FF2B5EF4-FFF2-40B4-BE49-F238E27FC236}">
                <a16:creationId xmlns:a16="http://schemas.microsoft.com/office/drawing/2014/main" id="{D4061546-FBC7-89E8-EA2A-4DCA8A2D4627}"/>
              </a:ext>
            </a:extLst>
          </p:cNvPr>
          <p:cNvSpPr/>
          <p:nvPr/>
        </p:nvSpPr>
        <p:spPr>
          <a:xfrm>
            <a:off x="7447450" y="5673272"/>
            <a:ext cx="459927" cy="4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0</a:t>
            </a:r>
          </a:p>
        </p:txBody>
      </p:sp>
      <p:sp>
        <p:nvSpPr>
          <p:cNvPr id="31" name="TextBox 30">
            <a:extLst>
              <a:ext uri="{FF2B5EF4-FFF2-40B4-BE49-F238E27FC236}">
                <a16:creationId xmlns:a16="http://schemas.microsoft.com/office/drawing/2014/main" id="{FC130A5B-C9E2-5B3F-8865-24E8F19126D7}"/>
              </a:ext>
            </a:extLst>
          </p:cNvPr>
          <p:cNvSpPr txBox="1"/>
          <p:nvPr/>
        </p:nvSpPr>
        <p:spPr>
          <a:xfrm>
            <a:off x="7201802" y="5323953"/>
            <a:ext cx="1198983" cy="369332"/>
          </a:xfrm>
          <a:prstGeom prst="rect">
            <a:avLst/>
          </a:prstGeom>
          <a:noFill/>
        </p:spPr>
        <p:txBody>
          <a:bodyPr wrap="none" rtlCol="0">
            <a:spAutoFit/>
          </a:bodyPr>
          <a:lstStyle/>
          <a:p>
            <a:r>
              <a:rPr lang="en-US" dirty="0"/>
              <a:t>Hash Table</a:t>
            </a:r>
          </a:p>
        </p:txBody>
      </p:sp>
      <p:sp>
        <p:nvSpPr>
          <p:cNvPr id="30" name="Title 1">
            <a:extLst>
              <a:ext uri="{FF2B5EF4-FFF2-40B4-BE49-F238E27FC236}">
                <a16:creationId xmlns:a16="http://schemas.microsoft.com/office/drawing/2014/main" id="{05027E9D-547F-0D09-1ECA-7E9915800F6E}"/>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
        <p:nvSpPr>
          <p:cNvPr id="32" name="TextBox 31">
            <a:extLst>
              <a:ext uri="{FF2B5EF4-FFF2-40B4-BE49-F238E27FC236}">
                <a16:creationId xmlns:a16="http://schemas.microsoft.com/office/drawing/2014/main" id="{1749C380-CEDC-8537-BF14-DDCAF43EB474}"/>
              </a:ext>
            </a:extLst>
          </p:cNvPr>
          <p:cNvSpPr txBox="1"/>
          <p:nvPr/>
        </p:nvSpPr>
        <p:spPr>
          <a:xfrm>
            <a:off x="6219412" y="3256349"/>
            <a:ext cx="772969" cy="369332"/>
          </a:xfrm>
          <a:prstGeom prst="rect">
            <a:avLst/>
          </a:prstGeom>
          <a:noFill/>
        </p:spPr>
        <p:txBody>
          <a:bodyPr wrap="none" rtlCol="0">
            <a:spAutoFit/>
          </a:bodyPr>
          <a:lstStyle/>
          <a:p>
            <a:pPr algn="ctr"/>
            <a:r>
              <a:rPr lang="en-US" dirty="0" err="1">
                <a:solidFill>
                  <a:schemeClr val="bg1"/>
                </a:solidFill>
              </a:rPr>
              <a:t>pidfile</a:t>
            </a:r>
            <a:endParaRPr lang="en-US" dirty="0">
              <a:solidFill>
                <a:schemeClr val="bg1"/>
              </a:solidFill>
            </a:endParaRPr>
          </a:p>
        </p:txBody>
      </p:sp>
    </p:spTree>
    <p:extLst>
      <p:ext uri="{BB962C8B-B14F-4D97-AF65-F5344CB8AC3E}">
        <p14:creationId xmlns:p14="http://schemas.microsoft.com/office/powerpoint/2010/main" val="35640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B8DFE1-4E49-830A-4500-3FB2C242E214}"/>
              </a:ext>
            </a:extLst>
          </p:cNvPr>
          <p:cNvSpPr/>
          <p:nvPr/>
        </p:nvSpPr>
        <p:spPr>
          <a:xfrm>
            <a:off x="2324100" y="2301927"/>
            <a:ext cx="2254146" cy="2254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1</a:t>
            </a:r>
          </a:p>
        </p:txBody>
      </p:sp>
      <p:sp>
        <p:nvSpPr>
          <p:cNvPr id="6" name="Rectangle 5">
            <a:extLst>
              <a:ext uri="{FF2B5EF4-FFF2-40B4-BE49-F238E27FC236}">
                <a16:creationId xmlns:a16="http://schemas.microsoft.com/office/drawing/2014/main" id="{890E6FC9-EA04-3CBB-775A-E39770FC1595}"/>
              </a:ext>
            </a:extLst>
          </p:cNvPr>
          <p:cNvSpPr/>
          <p:nvPr/>
        </p:nvSpPr>
        <p:spPr>
          <a:xfrm>
            <a:off x="5016552" y="2301927"/>
            <a:ext cx="2254146" cy="2254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2</a:t>
            </a:r>
          </a:p>
        </p:txBody>
      </p:sp>
      <p:sp>
        <p:nvSpPr>
          <p:cNvPr id="7" name="Rectangle 6">
            <a:extLst>
              <a:ext uri="{FF2B5EF4-FFF2-40B4-BE49-F238E27FC236}">
                <a16:creationId xmlns:a16="http://schemas.microsoft.com/office/drawing/2014/main" id="{5CC0268D-A77A-E384-4FE4-22244794D489}"/>
              </a:ext>
            </a:extLst>
          </p:cNvPr>
          <p:cNvSpPr/>
          <p:nvPr/>
        </p:nvSpPr>
        <p:spPr>
          <a:xfrm>
            <a:off x="7709004" y="1206162"/>
            <a:ext cx="2254146" cy="444567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IDS Accelerator</a:t>
            </a:r>
          </a:p>
        </p:txBody>
      </p:sp>
      <p:sp>
        <p:nvSpPr>
          <p:cNvPr id="4" name="Arrow: Left-Right 3">
            <a:extLst>
              <a:ext uri="{FF2B5EF4-FFF2-40B4-BE49-F238E27FC236}">
                <a16:creationId xmlns:a16="http://schemas.microsoft.com/office/drawing/2014/main" id="{79C7DEA5-EC70-98B5-C4D1-F5DB5350D7D6}"/>
              </a:ext>
            </a:extLst>
          </p:cNvPr>
          <p:cNvSpPr/>
          <p:nvPr/>
        </p:nvSpPr>
        <p:spPr>
          <a:xfrm>
            <a:off x="4102371" y="3842257"/>
            <a:ext cx="3606633" cy="162801"/>
          </a:xfrm>
          <a:prstGeom prst="leftRight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41B7058F-3C1C-9B29-35AF-16EA1E55D7CD}"/>
              </a:ext>
            </a:extLst>
          </p:cNvPr>
          <p:cNvSpPr/>
          <p:nvPr/>
        </p:nvSpPr>
        <p:spPr>
          <a:xfrm>
            <a:off x="6819869" y="4094124"/>
            <a:ext cx="889135" cy="162801"/>
          </a:xfrm>
          <a:prstGeom prst="leftRightArrow">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engineering drawing&#10;&#10;Description automatically generated">
            <a:extLst>
              <a:ext uri="{FF2B5EF4-FFF2-40B4-BE49-F238E27FC236}">
                <a16:creationId xmlns:a16="http://schemas.microsoft.com/office/drawing/2014/main" id="{A8D7C11B-75AA-285F-01D0-A4050199C0B6}"/>
              </a:ext>
            </a:extLst>
          </p:cNvPr>
          <p:cNvPicPr>
            <a:picLocks noChangeAspect="1"/>
          </p:cNvPicPr>
          <p:nvPr/>
        </p:nvPicPr>
        <p:blipFill rotWithShape="1">
          <a:blip r:embed="rId3">
            <a:extLst>
              <a:ext uri="{28A0092B-C50C-407E-A947-70E740481C1C}">
                <a14:useLocalDpi xmlns:a14="http://schemas.microsoft.com/office/drawing/2010/main" val="0"/>
              </a:ext>
            </a:extLst>
          </a:blip>
          <a:srcRect r="67797" b="67946"/>
          <a:stretch/>
        </p:blipFill>
        <p:spPr>
          <a:xfrm>
            <a:off x="8135827" y="3529115"/>
            <a:ext cx="1400499" cy="1310367"/>
          </a:xfrm>
          <a:prstGeom prst="rect">
            <a:avLst/>
          </a:prstGeom>
        </p:spPr>
      </p:pic>
      <p:grpSp>
        <p:nvGrpSpPr>
          <p:cNvPr id="11" name="Group 10">
            <a:extLst>
              <a:ext uri="{FF2B5EF4-FFF2-40B4-BE49-F238E27FC236}">
                <a16:creationId xmlns:a16="http://schemas.microsoft.com/office/drawing/2014/main" id="{15E31851-2BB1-E90F-F134-C468F3B88195}"/>
              </a:ext>
            </a:extLst>
          </p:cNvPr>
          <p:cNvGrpSpPr/>
          <p:nvPr/>
        </p:nvGrpSpPr>
        <p:grpSpPr>
          <a:xfrm>
            <a:off x="8135827" y="3529115"/>
            <a:ext cx="1400499" cy="1310367"/>
            <a:chOff x="5168890" y="3995839"/>
            <a:chExt cx="1400499" cy="1310367"/>
          </a:xfrm>
        </p:grpSpPr>
        <p:pic>
          <p:nvPicPr>
            <p:cNvPr id="12" name="Picture 11" descr="A picture containing engineering drawing&#10;&#10;Description automatically generated">
              <a:extLst>
                <a:ext uri="{FF2B5EF4-FFF2-40B4-BE49-F238E27FC236}">
                  <a16:creationId xmlns:a16="http://schemas.microsoft.com/office/drawing/2014/main" id="{7BC6D67C-E49F-B1EA-CF69-B5E486A3809F}"/>
                </a:ext>
              </a:extLst>
            </p:cNvPr>
            <p:cNvPicPr>
              <a:picLocks noChangeAspect="1"/>
            </p:cNvPicPr>
            <p:nvPr/>
          </p:nvPicPr>
          <p:blipFill rotWithShape="1">
            <a:blip r:embed="rId3">
              <a:extLst>
                <a:ext uri="{28A0092B-C50C-407E-A947-70E740481C1C}">
                  <a14:useLocalDpi xmlns:a14="http://schemas.microsoft.com/office/drawing/2010/main" val="0"/>
                </a:ext>
              </a:extLst>
            </a:blip>
            <a:srcRect r="67797" b="67946"/>
            <a:stretch/>
          </p:blipFill>
          <p:spPr>
            <a:xfrm>
              <a:off x="5168890" y="3995839"/>
              <a:ext cx="1400499" cy="1310367"/>
            </a:xfrm>
            <a:prstGeom prst="rect">
              <a:avLst/>
            </a:prstGeom>
          </p:spPr>
        </p:pic>
        <p:sp>
          <p:nvSpPr>
            <p:cNvPr id="13" name="Rectangle 10">
              <a:extLst>
                <a:ext uri="{FF2B5EF4-FFF2-40B4-BE49-F238E27FC236}">
                  <a16:creationId xmlns:a16="http://schemas.microsoft.com/office/drawing/2014/main" id="{F38BBBF4-17F5-95FF-9682-07BFE388FB76}"/>
                </a:ext>
              </a:extLst>
            </p:cNvPr>
            <p:cNvSpPr/>
            <p:nvPr/>
          </p:nvSpPr>
          <p:spPr>
            <a:xfrm>
              <a:off x="5779142" y="4242434"/>
              <a:ext cx="530219" cy="264795"/>
            </a:xfrm>
            <a:custGeom>
              <a:avLst/>
              <a:gdLst>
                <a:gd name="connsiteX0" fmla="*/ 0 w 791629"/>
                <a:gd name="connsiteY0" fmla="*/ 0 h 288234"/>
                <a:gd name="connsiteX1" fmla="*/ 791629 w 791629"/>
                <a:gd name="connsiteY1" fmla="*/ 0 h 288234"/>
                <a:gd name="connsiteX2" fmla="*/ 791629 w 791629"/>
                <a:gd name="connsiteY2" fmla="*/ 288234 h 288234"/>
                <a:gd name="connsiteX3" fmla="*/ 0 w 791629"/>
                <a:gd name="connsiteY3" fmla="*/ 288234 h 288234"/>
                <a:gd name="connsiteX4" fmla="*/ 0 w 791629"/>
                <a:gd name="connsiteY4" fmla="*/ 0 h 288234"/>
                <a:gd name="connsiteX0" fmla="*/ 0 w 791629"/>
                <a:gd name="connsiteY0" fmla="*/ 0 h 288234"/>
                <a:gd name="connsiteX1" fmla="*/ 582079 w 791629"/>
                <a:gd name="connsiteY1" fmla="*/ 200025 h 288234"/>
                <a:gd name="connsiteX2" fmla="*/ 791629 w 791629"/>
                <a:gd name="connsiteY2" fmla="*/ 288234 h 288234"/>
                <a:gd name="connsiteX3" fmla="*/ 0 w 791629"/>
                <a:gd name="connsiteY3" fmla="*/ 288234 h 288234"/>
                <a:gd name="connsiteX4" fmla="*/ 0 w 791629"/>
                <a:gd name="connsiteY4" fmla="*/ 0 h 288234"/>
                <a:gd name="connsiteX0" fmla="*/ 0 w 791629"/>
                <a:gd name="connsiteY0" fmla="*/ 0 h 288234"/>
                <a:gd name="connsiteX1" fmla="*/ 467779 w 791629"/>
                <a:gd name="connsiteY1" fmla="*/ 152400 h 288234"/>
                <a:gd name="connsiteX2" fmla="*/ 791629 w 791629"/>
                <a:gd name="connsiteY2" fmla="*/ 288234 h 288234"/>
                <a:gd name="connsiteX3" fmla="*/ 0 w 791629"/>
                <a:gd name="connsiteY3" fmla="*/ 288234 h 288234"/>
                <a:gd name="connsiteX4" fmla="*/ 0 w 791629"/>
                <a:gd name="connsiteY4" fmla="*/ 0 h 288234"/>
                <a:gd name="connsiteX0" fmla="*/ 0 w 467779"/>
                <a:gd name="connsiteY0" fmla="*/ 0 h 640659"/>
                <a:gd name="connsiteX1" fmla="*/ 467779 w 467779"/>
                <a:gd name="connsiteY1" fmla="*/ 152400 h 640659"/>
                <a:gd name="connsiteX2" fmla="*/ 334429 w 467779"/>
                <a:gd name="connsiteY2" fmla="*/ 640659 h 640659"/>
                <a:gd name="connsiteX3" fmla="*/ 0 w 467779"/>
                <a:gd name="connsiteY3" fmla="*/ 288234 h 640659"/>
                <a:gd name="connsiteX4" fmla="*/ 0 w 467779"/>
                <a:gd name="connsiteY4" fmla="*/ 0 h 640659"/>
                <a:gd name="connsiteX0" fmla="*/ 0 w 563029"/>
                <a:gd name="connsiteY0" fmla="*/ 0 h 640659"/>
                <a:gd name="connsiteX1" fmla="*/ 563029 w 563029"/>
                <a:gd name="connsiteY1" fmla="*/ 247650 h 640659"/>
                <a:gd name="connsiteX2" fmla="*/ 334429 w 563029"/>
                <a:gd name="connsiteY2" fmla="*/ 640659 h 640659"/>
                <a:gd name="connsiteX3" fmla="*/ 0 w 563029"/>
                <a:gd name="connsiteY3" fmla="*/ 288234 h 640659"/>
                <a:gd name="connsiteX4" fmla="*/ 0 w 563029"/>
                <a:gd name="connsiteY4" fmla="*/ 0 h 640659"/>
                <a:gd name="connsiteX0" fmla="*/ 0 w 563029"/>
                <a:gd name="connsiteY0" fmla="*/ 0 h 640659"/>
                <a:gd name="connsiteX1" fmla="*/ 563029 w 563029"/>
                <a:gd name="connsiteY1" fmla="*/ 161925 h 640659"/>
                <a:gd name="connsiteX2" fmla="*/ 334429 w 563029"/>
                <a:gd name="connsiteY2" fmla="*/ 640659 h 640659"/>
                <a:gd name="connsiteX3" fmla="*/ 0 w 563029"/>
                <a:gd name="connsiteY3" fmla="*/ 288234 h 640659"/>
                <a:gd name="connsiteX4" fmla="*/ 0 w 563029"/>
                <a:gd name="connsiteY4" fmla="*/ 0 h 640659"/>
                <a:gd name="connsiteX0" fmla="*/ 228600 w 563029"/>
                <a:gd name="connsiteY0" fmla="*/ 0 h 650184"/>
                <a:gd name="connsiteX1" fmla="*/ 563029 w 563029"/>
                <a:gd name="connsiteY1" fmla="*/ 171450 h 650184"/>
                <a:gd name="connsiteX2" fmla="*/ 334429 w 563029"/>
                <a:gd name="connsiteY2" fmla="*/ 650184 h 650184"/>
                <a:gd name="connsiteX3" fmla="*/ 0 w 563029"/>
                <a:gd name="connsiteY3" fmla="*/ 297759 h 650184"/>
                <a:gd name="connsiteX4" fmla="*/ 228600 w 563029"/>
                <a:gd name="connsiteY4" fmla="*/ 0 h 650184"/>
                <a:gd name="connsiteX0" fmla="*/ 236411 w 563029"/>
                <a:gd name="connsiteY0" fmla="*/ 0 h 915259"/>
                <a:gd name="connsiteX1" fmla="*/ 563029 w 563029"/>
                <a:gd name="connsiteY1" fmla="*/ 436525 h 915259"/>
                <a:gd name="connsiteX2" fmla="*/ 334429 w 563029"/>
                <a:gd name="connsiteY2" fmla="*/ 915259 h 915259"/>
                <a:gd name="connsiteX3" fmla="*/ 0 w 563029"/>
                <a:gd name="connsiteY3" fmla="*/ 562834 h 915259"/>
                <a:gd name="connsiteX4" fmla="*/ 236411 w 563029"/>
                <a:gd name="connsiteY4" fmla="*/ 0 h 915259"/>
                <a:gd name="connsiteX0" fmla="*/ 236411 w 660665"/>
                <a:gd name="connsiteY0" fmla="*/ 0 h 915259"/>
                <a:gd name="connsiteX1" fmla="*/ 660665 w 660665"/>
                <a:gd name="connsiteY1" fmla="*/ 541555 h 915259"/>
                <a:gd name="connsiteX2" fmla="*/ 334429 w 660665"/>
                <a:gd name="connsiteY2" fmla="*/ 915259 h 915259"/>
                <a:gd name="connsiteX3" fmla="*/ 0 w 660665"/>
                <a:gd name="connsiteY3" fmla="*/ 562834 h 915259"/>
                <a:gd name="connsiteX4" fmla="*/ 236411 w 660665"/>
                <a:gd name="connsiteY4" fmla="*/ 0 h 915259"/>
                <a:gd name="connsiteX0" fmla="*/ 236411 w 660665"/>
                <a:gd name="connsiteY0" fmla="*/ 0 h 695197"/>
                <a:gd name="connsiteX1" fmla="*/ 660665 w 660665"/>
                <a:gd name="connsiteY1" fmla="*/ 541555 h 695197"/>
                <a:gd name="connsiteX2" fmla="*/ 533607 w 660665"/>
                <a:gd name="connsiteY2" fmla="*/ 695197 h 695197"/>
                <a:gd name="connsiteX3" fmla="*/ 0 w 660665"/>
                <a:gd name="connsiteY3" fmla="*/ 562834 h 695197"/>
                <a:gd name="connsiteX4" fmla="*/ 236411 w 660665"/>
                <a:gd name="connsiteY4" fmla="*/ 0 h 695197"/>
                <a:gd name="connsiteX0" fmla="*/ 121200 w 545454"/>
                <a:gd name="connsiteY0" fmla="*/ 0 h 695197"/>
                <a:gd name="connsiteX1" fmla="*/ 545454 w 545454"/>
                <a:gd name="connsiteY1" fmla="*/ 541555 h 695197"/>
                <a:gd name="connsiteX2" fmla="*/ 418396 w 545454"/>
                <a:gd name="connsiteY2" fmla="*/ 695197 h 695197"/>
                <a:gd name="connsiteX3" fmla="*/ 0 w 545454"/>
                <a:gd name="connsiteY3" fmla="*/ 167722 h 695197"/>
                <a:gd name="connsiteX4" fmla="*/ 121200 w 545454"/>
                <a:gd name="connsiteY4" fmla="*/ 0 h 695197"/>
                <a:gd name="connsiteX0" fmla="*/ 119247 w 543501"/>
                <a:gd name="connsiteY0" fmla="*/ 0 h 695197"/>
                <a:gd name="connsiteX1" fmla="*/ 543501 w 543501"/>
                <a:gd name="connsiteY1" fmla="*/ 541555 h 695197"/>
                <a:gd name="connsiteX2" fmla="*/ 416443 w 543501"/>
                <a:gd name="connsiteY2" fmla="*/ 695197 h 695197"/>
                <a:gd name="connsiteX3" fmla="*/ 0 w 543501"/>
                <a:gd name="connsiteY3" fmla="*/ 147716 h 695197"/>
                <a:gd name="connsiteX4" fmla="*/ 119247 w 543501"/>
                <a:gd name="connsiteY4" fmla="*/ 0 h 695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501" h="695197">
                  <a:moveTo>
                    <a:pt x="119247" y="0"/>
                  </a:moveTo>
                  <a:lnTo>
                    <a:pt x="543501" y="541555"/>
                  </a:lnTo>
                  <a:lnTo>
                    <a:pt x="416443" y="695197"/>
                  </a:lnTo>
                  <a:lnTo>
                    <a:pt x="0" y="147716"/>
                  </a:lnTo>
                  <a:lnTo>
                    <a:pt x="119247"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A6CDFF4D-3E42-A9EB-F489-D34747972600}"/>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232972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500"/>
                                        <p:tgtEl>
                                          <p:spTgt spid="10"/>
                                        </p:tgtEl>
                                      </p:cBhvr>
                                    </p:animEffect>
                                  </p:childTnLst>
                                </p:cTn>
                              </p:par>
                              <p:par>
                                <p:cTn id="8" presetID="21" presetClass="entr" presetSubtype="1"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900"/>
                                        <p:tgtEl>
                                          <p:spTgt spid="11"/>
                                        </p:tgtEl>
                                      </p:cBhvr>
                                    </p:animEffect>
                                  </p:childTnLst>
                                </p:cTn>
                              </p:par>
                            </p:childTnLst>
                          </p:cTn>
                        </p:par>
                        <p:par>
                          <p:cTn id="11" fill="hold">
                            <p:stCondLst>
                              <p:cond delay="1500"/>
                            </p:stCondLst>
                            <p:childTnLst>
                              <p:par>
                                <p:cTn id="12" presetID="1" presetClass="exit" presetSubtype="0" fill="hold" nodeType="afterEffect">
                                  <p:stCondLst>
                                    <p:cond delay="0"/>
                                  </p:stCondLst>
                                  <p:childTnLst>
                                    <p:set>
                                      <p:cBhvr>
                                        <p:cTn id="13" dur="1" fill="hold">
                                          <p:stCondLst>
                                            <p:cond delay="0"/>
                                          </p:stCondLst>
                                        </p:cTn>
                                        <p:tgtEl>
                                          <p:spTgt spid="10"/>
                                        </p:tgtEl>
                                        <p:attrNameLst>
                                          <p:attrName>style.visibility</p:attrName>
                                        </p:attrNameLst>
                                      </p:cBhvr>
                                      <p:to>
                                        <p:strVal val="hidden"/>
                                      </p:to>
                                    </p:set>
                                  </p:childTnLst>
                                </p:cTn>
                              </p:par>
                              <p:par>
                                <p:cTn id="14" presetID="42" presetClass="path" presetSubtype="0" accel="50000" decel="50000" fill="hold" nodeType="withEffect">
                                  <p:stCondLst>
                                    <p:cond delay="0"/>
                                  </p:stCondLst>
                                  <p:childTnLst>
                                    <p:animMotion origin="layout" path="M 2.5E-6 2.77556E-17 L -0.44479 0.00371 " pathEditMode="relative" rAng="0" ptsTypes="AA">
                                      <p:cBhvr>
                                        <p:cTn id="15" dur="2000" fill="hold"/>
                                        <p:tgtEl>
                                          <p:spTgt spid="11"/>
                                        </p:tgtEl>
                                        <p:attrNameLst>
                                          <p:attrName>ppt_x</p:attrName>
                                          <p:attrName>ppt_y</p:attrName>
                                        </p:attrNameLst>
                                      </p:cBhvr>
                                      <p:rCtr x="-22174" y="46"/>
                                    </p:animMotion>
                                  </p:childTnLst>
                                </p:cTn>
                              </p:par>
                              <p:par>
                                <p:cTn id="16" presetID="53" presetClass="exit" presetSubtype="32" fill="hold" nodeType="withEffect">
                                  <p:stCondLst>
                                    <p:cond delay="1600"/>
                                  </p:stCondLst>
                                  <p:childTnLst>
                                    <p:anim calcmode="lin" valueType="num">
                                      <p:cBhvr>
                                        <p:cTn id="17" dur="500"/>
                                        <p:tgtEl>
                                          <p:spTgt spid="11"/>
                                        </p:tgtEl>
                                        <p:attrNameLst>
                                          <p:attrName>ppt_w</p:attrName>
                                        </p:attrNameLst>
                                      </p:cBhvr>
                                      <p:tavLst>
                                        <p:tav tm="0">
                                          <p:val>
                                            <p:strVal val="ppt_w"/>
                                          </p:val>
                                        </p:tav>
                                        <p:tav tm="100000">
                                          <p:val>
                                            <p:fltVal val="0"/>
                                          </p:val>
                                        </p:tav>
                                      </p:tavLst>
                                    </p:anim>
                                    <p:anim calcmode="lin" valueType="num">
                                      <p:cBhvr>
                                        <p:cTn id="18" dur="500"/>
                                        <p:tgtEl>
                                          <p:spTgt spid="11"/>
                                        </p:tgtEl>
                                        <p:attrNameLst>
                                          <p:attrName>ppt_h</p:attrName>
                                        </p:attrNameLst>
                                      </p:cBhvr>
                                      <p:tavLst>
                                        <p:tav tm="0">
                                          <p:val>
                                            <p:strVal val="ppt_h"/>
                                          </p:val>
                                        </p:tav>
                                        <p:tav tm="100000">
                                          <p:val>
                                            <p:fltVal val="0"/>
                                          </p:val>
                                        </p:tav>
                                      </p:tavLst>
                                    </p:anim>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45E7F15-2004-68BC-B4F0-041ED91DBCDE}"/>
              </a:ext>
            </a:extLst>
          </p:cNvPr>
          <p:cNvGrpSpPr/>
          <p:nvPr/>
        </p:nvGrpSpPr>
        <p:grpSpPr>
          <a:xfrm>
            <a:off x="3785284" y="2104622"/>
            <a:ext cx="4536914" cy="2854487"/>
            <a:chOff x="3785284" y="2307822"/>
            <a:chExt cx="4536914" cy="2854487"/>
          </a:xfrm>
        </p:grpSpPr>
        <p:pic>
          <p:nvPicPr>
            <p:cNvPr id="18" name="Picture 17" descr="Diagram&#10;&#10;Description automatically generated">
              <a:extLst>
                <a:ext uri="{FF2B5EF4-FFF2-40B4-BE49-F238E27FC236}">
                  <a16:creationId xmlns:a16="http://schemas.microsoft.com/office/drawing/2014/main" id="{E8B5F2EF-5FFD-469B-1938-FEEE87877556}"/>
                </a:ext>
              </a:extLst>
            </p:cNvPr>
            <p:cNvPicPr>
              <a:picLocks noChangeAspect="1"/>
            </p:cNvPicPr>
            <p:nvPr/>
          </p:nvPicPr>
          <p:blipFill rotWithShape="1">
            <a:blip r:embed="rId3">
              <a:extLst>
                <a:ext uri="{28A0092B-C50C-407E-A947-70E740481C1C}">
                  <a14:useLocalDpi xmlns:a14="http://schemas.microsoft.com/office/drawing/2010/main" val="0"/>
                </a:ext>
              </a:extLst>
            </a:blip>
            <a:srcRect l="83906" t="54182" r="1484" b="22438"/>
            <a:stretch/>
          </p:blipFill>
          <p:spPr>
            <a:xfrm>
              <a:off x="3785284" y="2307822"/>
              <a:ext cx="4536914" cy="2854487"/>
            </a:xfrm>
            <a:prstGeom prst="rect">
              <a:avLst/>
            </a:prstGeom>
          </p:spPr>
        </p:pic>
        <p:pic>
          <p:nvPicPr>
            <p:cNvPr id="20" name="Picture 19" descr="Icon&#10;&#10;Description automatically generated with low confidence">
              <a:extLst>
                <a:ext uri="{FF2B5EF4-FFF2-40B4-BE49-F238E27FC236}">
                  <a16:creationId xmlns:a16="http://schemas.microsoft.com/office/drawing/2014/main" id="{995FCC90-36BB-1596-26BA-DB7C1E992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140" y="2934417"/>
              <a:ext cx="1639438" cy="1744393"/>
            </a:xfrm>
            <a:prstGeom prst="rect">
              <a:avLst/>
            </a:prstGeom>
          </p:spPr>
        </p:pic>
      </p:grpSp>
      <p:sp>
        <p:nvSpPr>
          <p:cNvPr id="21" name="TextBox 20">
            <a:extLst>
              <a:ext uri="{FF2B5EF4-FFF2-40B4-BE49-F238E27FC236}">
                <a16:creationId xmlns:a16="http://schemas.microsoft.com/office/drawing/2014/main" id="{670829EF-DAD1-5A20-9911-58FB2E6125EE}"/>
              </a:ext>
            </a:extLst>
          </p:cNvPr>
          <p:cNvSpPr txBox="1"/>
          <p:nvPr/>
        </p:nvSpPr>
        <p:spPr>
          <a:xfrm>
            <a:off x="3820730" y="1571723"/>
            <a:ext cx="4536191" cy="523220"/>
          </a:xfrm>
          <a:prstGeom prst="rect">
            <a:avLst/>
          </a:prstGeom>
          <a:noFill/>
        </p:spPr>
        <p:txBody>
          <a:bodyPr wrap="square" rtlCol="0">
            <a:spAutoFit/>
          </a:bodyPr>
          <a:lstStyle/>
          <a:p>
            <a:pPr algn="ctr"/>
            <a:r>
              <a:rPr lang="en-US" sz="2800" b="1" dirty="0">
                <a:solidFill>
                  <a:srgbClr val="404242"/>
                </a:solidFill>
                <a:latin typeface="Arial" panose="020B0604020202020204" pitchFamily="34" charset="0"/>
                <a:cs typeface="Arial" panose="020B0604020202020204" pitchFamily="34" charset="0"/>
              </a:rPr>
              <a:t>Secondary Verification</a:t>
            </a:r>
          </a:p>
        </p:txBody>
      </p:sp>
      <p:sp>
        <p:nvSpPr>
          <p:cNvPr id="19" name="TextBox 18">
            <a:extLst>
              <a:ext uri="{FF2B5EF4-FFF2-40B4-BE49-F238E27FC236}">
                <a16:creationId xmlns:a16="http://schemas.microsoft.com/office/drawing/2014/main" id="{E1142CF7-BA32-7E0D-9475-C5A3EDD77F1A}"/>
              </a:ext>
            </a:extLst>
          </p:cNvPr>
          <p:cNvSpPr txBox="1"/>
          <p:nvPr/>
        </p:nvSpPr>
        <p:spPr>
          <a:xfrm>
            <a:off x="2249090" y="5246804"/>
            <a:ext cx="7728030" cy="646331"/>
          </a:xfrm>
          <a:prstGeom prst="rect">
            <a:avLst/>
          </a:prstGeom>
          <a:noFill/>
        </p:spPr>
        <p:txBody>
          <a:bodyPr wrap="square" rtlCol="0">
            <a:spAutoFit/>
          </a:bodyPr>
          <a:lstStyle/>
          <a:p>
            <a:pPr algn="ctr"/>
            <a:r>
              <a:rPr lang="en-US" dirty="0"/>
              <a:t>Software verification to prevent false positive</a:t>
            </a:r>
          </a:p>
          <a:p>
            <a:pPr algn="ctr"/>
            <a:r>
              <a:rPr lang="en-US" dirty="0"/>
              <a:t>Forward extracted header fields for efficient matching </a:t>
            </a:r>
          </a:p>
        </p:txBody>
      </p:sp>
      <p:sp>
        <p:nvSpPr>
          <p:cNvPr id="2" name="Title 1">
            <a:extLst>
              <a:ext uri="{FF2B5EF4-FFF2-40B4-BE49-F238E27FC236}">
                <a16:creationId xmlns:a16="http://schemas.microsoft.com/office/drawing/2014/main" id="{5E8E0CE4-836B-A909-6E90-E26DD68D21AB}"/>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2174359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AFC2C6-2633-A6C1-F32C-382E26302FD8}"/>
              </a:ext>
            </a:extLst>
          </p:cNvPr>
          <p:cNvGrpSpPr/>
          <p:nvPr/>
        </p:nvGrpSpPr>
        <p:grpSpPr>
          <a:xfrm>
            <a:off x="1505967" y="748739"/>
            <a:ext cx="9078861" cy="5360521"/>
            <a:chOff x="1695877" y="878374"/>
            <a:chExt cx="8404123" cy="4910772"/>
          </a:xfrm>
        </p:grpSpPr>
        <p:pic>
          <p:nvPicPr>
            <p:cNvPr id="4" name="Picture 3">
              <a:extLst>
                <a:ext uri="{FF2B5EF4-FFF2-40B4-BE49-F238E27FC236}">
                  <a16:creationId xmlns:a16="http://schemas.microsoft.com/office/drawing/2014/main" id="{FFC17B07-B570-F575-70E4-95612F03E709}"/>
                </a:ext>
              </a:extLst>
            </p:cNvPr>
            <p:cNvPicPr>
              <a:picLocks noChangeAspect="1"/>
            </p:cNvPicPr>
            <p:nvPr/>
          </p:nvPicPr>
          <p:blipFill rotWithShape="1">
            <a:blip r:embed="rId3"/>
            <a:srcRect l="63386"/>
            <a:stretch/>
          </p:blipFill>
          <p:spPr>
            <a:xfrm>
              <a:off x="5957187" y="878374"/>
              <a:ext cx="4142813" cy="4821667"/>
            </a:xfrm>
            <a:prstGeom prst="rect">
              <a:avLst/>
            </a:prstGeom>
          </p:spPr>
        </p:pic>
        <p:pic>
          <p:nvPicPr>
            <p:cNvPr id="5" name="Picture 4">
              <a:extLst>
                <a:ext uri="{FF2B5EF4-FFF2-40B4-BE49-F238E27FC236}">
                  <a16:creationId xmlns:a16="http://schemas.microsoft.com/office/drawing/2014/main" id="{0DD7C26F-2E99-4A56-C992-5D5181DF3271}"/>
                </a:ext>
              </a:extLst>
            </p:cNvPr>
            <p:cNvPicPr>
              <a:picLocks noChangeAspect="1"/>
            </p:cNvPicPr>
            <p:nvPr/>
          </p:nvPicPr>
          <p:blipFill rotWithShape="1">
            <a:blip r:embed="rId4"/>
            <a:srcRect l="88305" t="30126" b="-2"/>
            <a:stretch/>
          </p:blipFill>
          <p:spPr>
            <a:xfrm flipH="1">
              <a:off x="6069417" y="3040744"/>
              <a:ext cx="134441" cy="188769"/>
            </a:xfrm>
            <a:prstGeom prst="rect">
              <a:avLst/>
            </a:prstGeom>
          </p:spPr>
        </p:pic>
        <p:pic>
          <p:nvPicPr>
            <p:cNvPr id="6" name="Picture 5">
              <a:extLst>
                <a:ext uri="{FF2B5EF4-FFF2-40B4-BE49-F238E27FC236}">
                  <a16:creationId xmlns:a16="http://schemas.microsoft.com/office/drawing/2014/main" id="{D306C312-8E52-CECD-FB4A-12DE7E6029CF}"/>
                </a:ext>
              </a:extLst>
            </p:cNvPr>
            <p:cNvPicPr>
              <a:picLocks noChangeAspect="1"/>
            </p:cNvPicPr>
            <p:nvPr/>
          </p:nvPicPr>
          <p:blipFill rotWithShape="1">
            <a:blip r:embed="rId4"/>
            <a:srcRect l="88305" t="30126" b="-2"/>
            <a:stretch/>
          </p:blipFill>
          <p:spPr>
            <a:xfrm flipH="1" flipV="1">
              <a:off x="6067513" y="3200422"/>
              <a:ext cx="134442" cy="188769"/>
            </a:xfrm>
            <a:prstGeom prst="rect">
              <a:avLst/>
            </a:prstGeom>
          </p:spPr>
        </p:pic>
        <p:pic>
          <p:nvPicPr>
            <p:cNvPr id="7" name="Picture 6">
              <a:extLst>
                <a:ext uri="{FF2B5EF4-FFF2-40B4-BE49-F238E27FC236}">
                  <a16:creationId xmlns:a16="http://schemas.microsoft.com/office/drawing/2014/main" id="{419B60ED-4028-F1B9-A741-3E1A86A9CB0C}"/>
                </a:ext>
              </a:extLst>
            </p:cNvPr>
            <p:cNvPicPr>
              <a:picLocks noChangeAspect="1"/>
            </p:cNvPicPr>
            <p:nvPr/>
          </p:nvPicPr>
          <p:blipFill rotWithShape="1">
            <a:blip r:embed="rId3"/>
            <a:srcRect r="61725"/>
            <a:stretch/>
          </p:blipFill>
          <p:spPr>
            <a:xfrm>
              <a:off x="1695877" y="967479"/>
              <a:ext cx="4330813" cy="4821667"/>
            </a:xfrm>
            <a:prstGeom prst="rect">
              <a:avLst/>
            </a:prstGeom>
          </p:spPr>
        </p:pic>
        <p:pic>
          <p:nvPicPr>
            <p:cNvPr id="8" name="Picture 7">
              <a:extLst>
                <a:ext uri="{FF2B5EF4-FFF2-40B4-BE49-F238E27FC236}">
                  <a16:creationId xmlns:a16="http://schemas.microsoft.com/office/drawing/2014/main" id="{929F974B-FFBB-4740-CCC5-F5A3AA03AA9F}"/>
                </a:ext>
              </a:extLst>
            </p:cNvPr>
            <p:cNvPicPr>
              <a:picLocks noChangeAspect="1"/>
            </p:cNvPicPr>
            <p:nvPr/>
          </p:nvPicPr>
          <p:blipFill rotWithShape="1">
            <a:blip r:embed="rId4"/>
            <a:srcRect l="-24735" t="20663"/>
            <a:stretch/>
          </p:blipFill>
          <p:spPr>
            <a:xfrm flipH="1" flipV="1">
              <a:off x="3294616" y="2998010"/>
              <a:ext cx="1149526" cy="214332"/>
            </a:xfrm>
            <a:prstGeom prst="rect">
              <a:avLst/>
            </a:prstGeom>
          </p:spPr>
        </p:pic>
        <p:sp>
          <p:nvSpPr>
            <p:cNvPr id="9" name="TextBox 8">
              <a:extLst>
                <a:ext uri="{FF2B5EF4-FFF2-40B4-BE49-F238E27FC236}">
                  <a16:creationId xmlns:a16="http://schemas.microsoft.com/office/drawing/2014/main" id="{BBC768D6-58FD-CE65-4719-D29E9DD1B878}"/>
                </a:ext>
              </a:extLst>
            </p:cNvPr>
            <p:cNvSpPr txBox="1"/>
            <p:nvPr/>
          </p:nvSpPr>
          <p:spPr>
            <a:xfrm>
              <a:off x="4241447" y="3803236"/>
              <a:ext cx="1785243" cy="707886"/>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Router/IDS</a:t>
              </a:r>
            </a:p>
            <a:p>
              <a:pPr algn="ctr"/>
              <a:r>
                <a:rPr lang="en-US" sz="2000" b="1" dirty="0">
                  <a:solidFill>
                    <a:srgbClr val="404242"/>
                  </a:solidFill>
                  <a:latin typeface="Arial" panose="020B0604020202020204" pitchFamily="34" charset="0"/>
                  <a:cs typeface="Arial" panose="020B0604020202020204" pitchFamily="34" charset="0"/>
                </a:rPr>
                <a:t>(T.H.A.N.O.S)</a:t>
              </a:r>
            </a:p>
          </p:txBody>
        </p:sp>
        <p:sp>
          <p:nvSpPr>
            <p:cNvPr id="10" name="TextBox 9">
              <a:extLst>
                <a:ext uri="{FF2B5EF4-FFF2-40B4-BE49-F238E27FC236}">
                  <a16:creationId xmlns:a16="http://schemas.microsoft.com/office/drawing/2014/main" id="{0D253E0B-9FEC-9005-EB0A-345E5672D51F}"/>
                </a:ext>
              </a:extLst>
            </p:cNvPr>
            <p:cNvSpPr txBox="1"/>
            <p:nvPr/>
          </p:nvSpPr>
          <p:spPr>
            <a:xfrm>
              <a:off x="1794796" y="3957124"/>
              <a:ext cx="1352550"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Internet</a:t>
              </a:r>
            </a:p>
          </p:txBody>
        </p:sp>
        <p:sp>
          <p:nvSpPr>
            <p:cNvPr id="11" name="TextBox 10">
              <a:extLst>
                <a:ext uri="{FF2B5EF4-FFF2-40B4-BE49-F238E27FC236}">
                  <a16:creationId xmlns:a16="http://schemas.microsoft.com/office/drawing/2014/main" id="{B5052E6E-9593-1631-487F-8272883A6411}"/>
                </a:ext>
              </a:extLst>
            </p:cNvPr>
            <p:cNvSpPr txBox="1"/>
            <p:nvPr/>
          </p:nvSpPr>
          <p:spPr>
            <a:xfrm>
              <a:off x="6662427" y="4090504"/>
              <a:ext cx="1549607"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Traffic to B</a:t>
              </a:r>
            </a:p>
          </p:txBody>
        </p:sp>
        <p:sp>
          <p:nvSpPr>
            <p:cNvPr id="12" name="TextBox 11">
              <a:extLst>
                <a:ext uri="{FF2B5EF4-FFF2-40B4-BE49-F238E27FC236}">
                  <a16:creationId xmlns:a16="http://schemas.microsoft.com/office/drawing/2014/main" id="{437C4817-9C33-5A76-9F05-408FCF0448AF}"/>
                </a:ext>
              </a:extLst>
            </p:cNvPr>
            <p:cNvSpPr txBox="1"/>
            <p:nvPr/>
          </p:nvSpPr>
          <p:spPr>
            <a:xfrm>
              <a:off x="6662426" y="1884274"/>
              <a:ext cx="1549607"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Traffic to A</a:t>
              </a:r>
            </a:p>
          </p:txBody>
        </p:sp>
        <p:sp>
          <p:nvSpPr>
            <p:cNvPr id="13" name="TextBox 12">
              <a:extLst>
                <a:ext uri="{FF2B5EF4-FFF2-40B4-BE49-F238E27FC236}">
                  <a16:creationId xmlns:a16="http://schemas.microsoft.com/office/drawing/2014/main" id="{2D86CE3B-1667-8218-FF5E-43022570B40F}"/>
                </a:ext>
              </a:extLst>
            </p:cNvPr>
            <p:cNvSpPr txBox="1"/>
            <p:nvPr/>
          </p:nvSpPr>
          <p:spPr>
            <a:xfrm>
              <a:off x="8176902" y="4614379"/>
              <a:ext cx="1843398"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Computer B</a:t>
              </a:r>
            </a:p>
          </p:txBody>
        </p:sp>
        <p:sp>
          <p:nvSpPr>
            <p:cNvPr id="14" name="TextBox 13">
              <a:extLst>
                <a:ext uri="{FF2B5EF4-FFF2-40B4-BE49-F238E27FC236}">
                  <a16:creationId xmlns:a16="http://schemas.microsoft.com/office/drawing/2014/main" id="{B5EE2365-D7A4-555B-C125-5206E82EB77A}"/>
                </a:ext>
              </a:extLst>
            </p:cNvPr>
            <p:cNvSpPr txBox="1"/>
            <p:nvPr/>
          </p:nvSpPr>
          <p:spPr>
            <a:xfrm>
              <a:off x="8176902" y="2649920"/>
              <a:ext cx="1843398" cy="400110"/>
            </a:xfrm>
            <a:prstGeom prst="rect">
              <a:avLst/>
            </a:prstGeom>
            <a:solidFill>
              <a:schemeClr val="bg1"/>
            </a:solid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Computer A</a:t>
              </a:r>
            </a:p>
          </p:txBody>
        </p:sp>
      </p:grpSp>
      <p:grpSp>
        <p:nvGrpSpPr>
          <p:cNvPr id="41" name="Group 40">
            <a:extLst>
              <a:ext uri="{FF2B5EF4-FFF2-40B4-BE49-F238E27FC236}">
                <a16:creationId xmlns:a16="http://schemas.microsoft.com/office/drawing/2014/main" id="{DAB41CC1-D03B-14DF-6B32-6009DC62BBBA}"/>
              </a:ext>
            </a:extLst>
          </p:cNvPr>
          <p:cNvGrpSpPr/>
          <p:nvPr/>
        </p:nvGrpSpPr>
        <p:grpSpPr>
          <a:xfrm>
            <a:off x="6883704" y="5090159"/>
            <a:ext cx="1794094" cy="1128789"/>
            <a:chOff x="3785284" y="2307822"/>
            <a:chExt cx="4536914" cy="2854487"/>
          </a:xfrm>
        </p:grpSpPr>
        <p:pic>
          <p:nvPicPr>
            <p:cNvPr id="42" name="Picture 41" descr="Diagram&#10;&#10;Description automatically generated">
              <a:extLst>
                <a:ext uri="{FF2B5EF4-FFF2-40B4-BE49-F238E27FC236}">
                  <a16:creationId xmlns:a16="http://schemas.microsoft.com/office/drawing/2014/main" id="{B1D82D1B-6CD4-FC1B-6861-48E979038EEE}"/>
                </a:ext>
              </a:extLst>
            </p:cNvPr>
            <p:cNvPicPr>
              <a:picLocks noChangeAspect="1"/>
            </p:cNvPicPr>
            <p:nvPr/>
          </p:nvPicPr>
          <p:blipFill rotWithShape="1">
            <a:blip r:embed="rId3">
              <a:extLst>
                <a:ext uri="{28A0092B-C50C-407E-A947-70E740481C1C}">
                  <a14:useLocalDpi xmlns:a14="http://schemas.microsoft.com/office/drawing/2010/main" val="0"/>
                </a:ext>
              </a:extLst>
            </a:blip>
            <a:srcRect l="83906" t="54182" r="1484" b="22438"/>
            <a:stretch/>
          </p:blipFill>
          <p:spPr>
            <a:xfrm>
              <a:off x="3785284" y="2307822"/>
              <a:ext cx="4536914" cy="2854487"/>
            </a:xfrm>
            <a:prstGeom prst="rect">
              <a:avLst/>
            </a:prstGeom>
          </p:spPr>
        </p:pic>
        <p:pic>
          <p:nvPicPr>
            <p:cNvPr id="43" name="Picture 42" descr="Icon&#10;&#10;Description automatically generated with low confidence">
              <a:extLst>
                <a:ext uri="{FF2B5EF4-FFF2-40B4-BE49-F238E27FC236}">
                  <a16:creationId xmlns:a16="http://schemas.microsoft.com/office/drawing/2014/main" id="{F9A4763E-C048-5367-978A-B35A89633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5140" y="2934417"/>
              <a:ext cx="1639438" cy="1744393"/>
            </a:xfrm>
            <a:prstGeom prst="rect">
              <a:avLst/>
            </a:prstGeom>
          </p:spPr>
        </p:pic>
      </p:grpSp>
      <p:sp>
        <p:nvSpPr>
          <p:cNvPr id="21" name="TextBox 20">
            <a:extLst>
              <a:ext uri="{FF2B5EF4-FFF2-40B4-BE49-F238E27FC236}">
                <a16:creationId xmlns:a16="http://schemas.microsoft.com/office/drawing/2014/main" id="{670829EF-DAD1-5A20-9911-58FB2E6125EE}"/>
              </a:ext>
            </a:extLst>
          </p:cNvPr>
          <p:cNvSpPr txBox="1"/>
          <p:nvPr/>
        </p:nvSpPr>
        <p:spPr>
          <a:xfrm>
            <a:off x="5857875" y="6208028"/>
            <a:ext cx="3762375" cy="400110"/>
          </a:xfrm>
          <a:prstGeom prst="rect">
            <a:avLst/>
          </a:prstGeom>
          <a:noFill/>
        </p:spPr>
        <p:txBody>
          <a:bodyPr wrap="square" rtlCol="0">
            <a:spAutoFit/>
          </a:bodyPr>
          <a:lstStyle/>
          <a:p>
            <a:pPr algn="ctr"/>
            <a:r>
              <a:rPr lang="en-US" sz="2000" b="1" dirty="0">
                <a:solidFill>
                  <a:srgbClr val="404242"/>
                </a:solidFill>
                <a:latin typeface="Arial" panose="020B0604020202020204" pitchFamily="34" charset="0"/>
                <a:cs typeface="Arial" panose="020B0604020202020204" pitchFamily="34" charset="0"/>
              </a:rPr>
              <a:t>Secondary Verification</a:t>
            </a:r>
          </a:p>
        </p:txBody>
      </p:sp>
      <p:cxnSp>
        <p:nvCxnSpPr>
          <p:cNvPr id="24" name="Connector: Elbow 23">
            <a:extLst>
              <a:ext uri="{FF2B5EF4-FFF2-40B4-BE49-F238E27FC236}">
                <a16:creationId xmlns:a16="http://schemas.microsoft.com/office/drawing/2014/main" id="{8F666578-BE86-AD51-6278-740D1F720577}"/>
              </a:ext>
            </a:extLst>
          </p:cNvPr>
          <p:cNvCxnSpPr>
            <a:cxnSpLocks/>
          </p:cNvCxnSpPr>
          <p:nvPr/>
        </p:nvCxnSpPr>
        <p:spPr>
          <a:xfrm>
            <a:off x="5278056" y="4745621"/>
            <a:ext cx="1446835" cy="1088020"/>
          </a:xfrm>
          <a:prstGeom prst="bentConnector3">
            <a:avLst>
              <a:gd name="adj1" fmla="val 4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descr="A picture containing engineering drawing&#10;&#10;Description automatically generated">
            <a:extLst>
              <a:ext uri="{FF2B5EF4-FFF2-40B4-BE49-F238E27FC236}">
                <a16:creationId xmlns:a16="http://schemas.microsoft.com/office/drawing/2014/main" id="{19D348D4-C88F-0DA8-54EF-BD0EE31D3C55}"/>
              </a:ext>
            </a:extLst>
          </p:cNvPr>
          <p:cNvPicPr>
            <a:picLocks noChangeAspect="1"/>
          </p:cNvPicPr>
          <p:nvPr/>
        </p:nvPicPr>
        <p:blipFill rotWithShape="1">
          <a:blip r:embed="rId6">
            <a:extLst>
              <a:ext uri="{28A0092B-C50C-407E-A947-70E740481C1C}">
                <a14:useLocalDpi xmlns:a14="http://schemas.microsoft.com/office/drawing/2010/main" val="0"/>
              </a:ext>
            </a:extLst>
          </a:blip>
          <a:srcRect r="67797" b="67946"/>
          <a:stretch/>
        </p:blipFill>
        <p:spPr>
          <a:xfrm>
            <a:off x="8804980" y="1408609"/>
            <a:ext cx="1400499" cy="1310367"/>
          </a:xfrm>
          <a:prstGeom prst="rect">
            <a:avLst/>
          </a:prstGeom>
        </p:spPr>
      </p:pic>
      <p:grpSp>
        <p:nvGrpSpPr>
          <p:cNvPr id="2" name="Group 1">
            <a:extLst>
              <a:ext uri="{FF2B5EF4-FFF2-40B4-BE49-F238E27FC236}">
                <a16:creationId xmlns:a16="http://schemas.microsoft.com/office/drawing/2014/main" id="{F891B68B-0748-3F5B-EC26-41B228F7E74C}"/>
              </a:ext>
            </a:extLst>
          </p:cNvPr>
          <p:cNvGrpSpPr/>
          <p:nvPr/>
        </p:nvGrpSpPr>
        <p:grpSpPr>
          <a:xfrm>
            <a:off x="4487752" y="2748065"/>
            <a:ext cx="1400499" cy="1310367"/>
            <a:chOff x="5168890" y="3995839"/>
            <a:chExt cx="1400499" cy="1310367"/>
          </a:xfrm>
        </p:grpSpPr>
        <p:pic>
          <p:nvPicPr>
            <p:cNvPr id="15" name="Picture 14" descr="A picture containing engineering drawing&#10;&#10;Description automatically generated">
              <a:extLst>
                <a:ext uri="{FF2B5EF4-FFF2-40B4-BE49-F238E27FC236}">
                  <a16:creationId xmlns:a16="http://schemas.microsoft.com/office/drawing/2014/main" id="{DE4F2E2B-35C9-104B-4D40-7A8B31FE0549}"/>
                </a:ext>
              </a:extLst>
            </p:cNvPr>
            <p:cNvPicPr>
              <a:picLocks noChangeAspect="1"/>
            </p:cNvPicPr>
            <p:nvPr/>
          </p:nvPicPr>
          <p:blipFill rotWithShape="1">
            <a:blip r:embed="rId6">
              <a:extLst>
                <a:ext uri="{28A0092B-C50C-407E-A947-70E740481C1C}">
                  <a14:useLocalDpi xmlns:a14="http://schemas.microsoft.com/office/drawing/2010/main" val="0"/>
                </a:ext>
              </a:extLst>
            </a:blip>
            <a:srcRect r="67797" b="67946"/>
            <a:stretch/>
          </p:blipFill>
          <p:spPr>
            <a:xfrm>
              <a:off x="5168890" y="3995839"/>
              <a:ext cx="1400499" cy="1310367"/>
            </a:xfrm>
            <a:prstGeom prst="rect">
              <a:avLst/>
            </a:prstGeom>
          </p:spPr>
        </p:pic>
        <p:sp>
          <p:nvSpPr>
            <p:cNvPr id="16" name="Rectangle 10">
              <a:extLst>
                <a:ext uri="{FF2B5EF4-FFF2-40B4-BE49-F238E27FC236}">
                  <a16:creationId xmlns:a16="http://schemas.microsoft.com/office/drawing/2014/main" id="{DFF8D1D3-256F-B78A-5176-EA51206AA925}"/>
                </a:ext>
              </a:extLst>
            </p:cNvPr>
            <p:cNvSpPr/>
            <p:nvPr/>
          </p:nvSpPr>
          <p:spPr>
            <a:xfrm>
              <a:off x="5779142" y="4242434"/>
              <a:ext cx="530219" cy="264795"/>
            </a:xfrm>
            <a:custGeom>
              <a:avLst/>
              <a:gdLst>
                <a:gd name="connsiteX0" fmla="*/ 0 w 791629"/>
                <a:gd name="connsiteY0" fmla="*/ 0 h 288234"/>
                <a:gd name="connsiteX1" fmla="*/ 791629 w 791629"/>
                <a:gd name="connsiteY1" fmla="*/ 0 h 288234"/>
                <a:gd name="connsiteX2" fmla="*/ 791629 w 791629"/>
                <a:gd name="connsiteY2" fmla="*/ 288234 h 288234"/>
                <a:gd name="connsiteX3" fmla="*/ 0 w 791629"/>
                <a:gd name="connsiteY3" fmla="*/ 288234 h 288234"/>
                <a:gd name="connsiteX4" fmla="*/ 0 w 791629"/>
                <a:gd name="connsiteY4" fmla="*/ 0 h 288234"/>
                <a:gd name="connsiteX0" fmla="*/ 0 w 791629"/>
                <a:gd name="connsiteY0" fmla="*/ 0 h 288234"/>
                <a:gd name="connsiteX1" fmla="*/ 582079 w 791629"/>
                <a:gd name="connsiteY1" fmla="*/ 200025 h 288234"/>
                <a:gd name="connsiteX2" fmla="*/ 791629 w 791629"/>
                <a:gd name="connsiteY2" fmla="*/ 288234 h 288234"/>
                <a:gd name="connsiteX3" fmla="*/ 0 w 791629"/>
                <a:gd name="connsiteY3" fmla="*/ 288234 h 288234"/>
                <a:gd name="connsiteX4" fmla="*/ 0 w 791629"/>
                <a:gd name="connsiteY4" fmla="*/ 0 h 288234"/>
                <a:gd name="connsiteX0" fmla="*/ 0 w 791629"/>
                <a:gd name="connsiteY0" fmla="*/ 0 h 288234"/>
                <a:gd name="connsiteX1" fmla="*/ 467779 w 791629"/>
                <a:gd name="connsiteY1" fmla="*/ 152400 h 288234"/>
                <a:gd name="connsiteX2" fmla="*/ 791629 w 791629"/>
                <a:gd name="connsiteY2" fmla="*/ 288234 h 288234"/>
                <a:gd name="connsiteX3" fmla="*/ 0 w 791629"/>
                <a:gd name="connsiteY3" fmla="*/ 288234 h 288234"/>
                <a:gd name="connsiteX4" fmla="*/ 0 w 791629"/>
                <a:gd name="connsiteY4" fmla="*/ 0 h 288234"/>
                <a:gd name="connsiteX0" fmla="*/ 0 w 467779"/>
                <a:gd name="connsiteY0" fmla="*/ 0 h 640659"/>
                <a:gd name="connsiteX1" fmla="*/ 467779 w 467779"/>
                <a:gd name="connsiteY1" fmla="*/ 152400 h 640659"/>
                <a:gd name="connsiteX2" fmla="*/ 334429 w 467779"/>
                <a:gd name="connsiteY2" fmla="*/ 640659 h 640659"/>
                <a:gd name="connsiteX3" fmla="*/ 0 w 467779"/>
                <a:gd name="connsiteY3" fmla="*/ 288234 h 640659"/>
                <a:gd name="connsiteX4" fmla="*/ 0 w 467779"/>
                <a:gd name="connsiteY4" fmla="*/ 0 h 640659"/>
                <a:gd name="connsiteX0" fmla="*/ 0 w 563029"/>
                <a:gd name="connsiteY0" fmla="*/ 0 h 640659"/>
                <a:gd name="connsiteX1" fmla="*/ 563029 w 563029"/>
                <a:gd name="connsiteY1" fmla="*/ 247650 h 640659"/>
                <a:gd name="connsiteX2" fmla="*/ 334429 w 563029"/>
                <a:gd name="connsiteY2" fmla="*/ 640659 h 640659"/>
                <a:gd name="connsiteX3" fmla="*/ 0 w 563029"/>
                <a:gd name="connsiteY3" fmla="*/ 288234 h 640659"/>
                <a:gd name="connsiteX4" fmla="*/ 0 w 563029"/>
                <a:gd name="connsiteY4" fmla="*/ 0 h 640659"/>
                <a:gd name="connsiteX0" fmla="*/ 0 w 563029"/>
                <a:gd name="connsiteY0" fmla="*/ 0 h 640659"/>
                <a:gd name="connsiteX1" fmla="*/ 563029 w 563029"/>
                <a:gd name="connsiteY1" fmla="*/ 161925 h 640659"/>
                <a:gd name="connsiteX2" fmla="*/ 334429 w 563029"/>
                <a:gd name="connsiteY2" fmla="*/ 640659 h 640659"/>
                <a:gd name="connsiteX3" fmla="*/ 0 w 563029"/>
                <a:gd name="connsiteY3" fmla="*/ 288234 h 640659"/>
                <a:gd name="connsiteX4" fmla="*/ 0 w 563029"/>
                <a:gd name="connsiteY4" fmla="*/ 0 h 640659"/>
                <a:gd name="connsiteX0" fmla="*/ 228600 w 563029"/>
                <a:gd name="connsiteY0" fmla="*/ 0 h 650184"/>
                <a:gd name="connsiteX1" fmla="*/ 563029 w 563029"/>
                <a:gd name="connsiteY1" fmla="*/ 171450 h 650184"/>
                <a:gd name="connsiteX2" fmla="*/ 334429 w 563029"/>
                <a:gd name="connsiteY2" fmla="*/ 650184 h 650184"/>
                <a:gd name="connsiteX3" fmla="*/ 0 w 563029"/>
                <a:gd name="connsiteY3" fmla="*/ 297759 h 650184"/>
                <a:gd name="connsiteX4" fmla="*/ 228600 w 563029"/>
                <a:gd name="connsiteY4" fmla="*/ 0 h 650184"/>
                <a:gd name="connsiteX0" fmla="*/ 236411 w 563029"/>
                <a:gd name="connsiteY0" fmla="*/ 0 h 915259"/>
                <a:gd name="connsiteX1" fmla="*/ 563029 w 563029"/>
                <a:gd name="connsiteY1" fmla="*/ 436525 h 915259"/>
                <a:gd name="connsiteX2" fmla="*/ 334429 w 563029"/>
                <a:gd name="connsiteY2" fmla="*/ 915259 h 915259"/>
                <a:gd name="connsiteX3" fmla="*/ 0 w 563029"/>
                <a:gd name="connsiteY3" fmla="*/ 562834 h 915259"/>
                <a:gd name="connsiteX4" fmla="*/ 236411 w 563029"/>
                <a:gd name="connsiteY4" fmla="*/ 0 h 915259"/>
                <a:gd name="connsiteX0" fmla="*/ 236411 w 660665"/>
                <a:gd name="connsiteY0" fmla="*/ 0 h 915259"/>
                <a:gd name="connsiteX1" fmla="*/ 660665 w 660665"/>
                <a:gd name="connsiteY1" fmla="*/ 541555 h 915259"/>
                <a:gd name="connsiteX2" fmla="*/ 334429 w 660665"/>
                <a:gd name="connsiteY2" fmla="*/ 915259 h 915259"/>
                <a:gd name="connsiteX3" fmla="*/ 0 w 660665"/>
                <a:gd name="connsiteY3" fmla="*/ 562834 h 915259"/>
                <a:gd name="connsiteX4" fmla="*/ 236411 w 660665"/>
                <a:gd name="connsiteY4" fmla="*/ 0 h 915259"/>
                <a:gd name="connsiteX0" fmla="*/ 236411 w 660665"/>
                <a:gd name="connsiteY0" fmla="*/ 0 h 695197"/>
                <a:gd name="connsiteX1" fmla="*/ 660665 w 660665"/>
                <a:gd name="connsiteY1" fmla="*/ 541555 h 695197"/>
                <a:gd name="connsiteX2" fmla="*/ 533607 w 660665"/>
                <a:gd name="connsiteY2" fmla="*/ 695197 h 695197"/>
                <a:gd name="connsiteX3" fmla="*/ 0 w 660665"/>
                <a:gd name="connsiteY3" fmla="*/ 562834 h 695197"/>
                <a:gd name="connsiteX4" fmla="*/ 236411 w 660665"/>
                <a:gd name="connsiteY4" fmla="*/ 0 h 695197"/>
                <a:gd name="connsiteX0" fmla="*/ 121200 w 545454"/>
                <a:gd name="connsiteY0" fmla="*/ 0 h 695197"/>
                <a:gd name="connsiteX1" fmla="*/ 545454 w 545454"/>
                <a:gd name="connsiteY1" fmla="*/ 541555 h 695197"/>
                <a:gd name="connsiteX2" fmla="*/ 418396 w 545454"/>
                <a:gd name="connsiteY2" fmla="*/ 695197 h 695197"/>
                <a:gd name="connsiteX3" fmla="*/ 0 w 545454"/>
                <a:gd name="connsiteY3" fmla="*/ 167722 h 695197"/>
                <a:gd name="connsiteX4" fmla="*/ 121200 w 545454"/>
                <a:gd name="connsiteY4" fmla="*/ 0 h 695197"/>
                <a:gd name="connsiteX0" fmla="*/ 119247 w 543501"/>
                <a:gd name="connsiteY0" fmla="*/ 0 h 695197"/>
                <a:gd name="connsiteX1" fmla="*/ 543501 w 543501"/>
                <a:gd name="connsiteY1" fmla="*/ 541555 h 695197"/>
                <a:gd name="connsiteX2" fmla="*/ 416443 w 543501"/>
                <a:gd name="connsiteY2" fmla="*/ 695197 h 695197"/>
                <a:gd name="connsiteX3" fmla="*/ 0 w 543501"/>
                <a:gd name="connsiteY3" fmla="*/ 147716 h 695197"/>
                <a:gd name="connsiteX4" fmla="*/ 119247 w 543501"/>
                <a:gd name="connsiteY4" fmla="*/ 0 h 695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501" h="695197">
                  <a:moveTo>
                    <a:pt x="119247" y="0"/>
                  </a:moveTo>
                  <a:lnTo>
                    <a:pt x="543501" y="541555"/>
                  </a:lnTo>
                  <a:lnTo>
                    <a:pt x="416443" y="695197"/>
                  </a:lnTo>
                  <a:lnTo>
                    <a:pt x="0" y="147716"/>
                  </a:lnTo>
                  <a:lnTo>
                    <a:pt x="119247"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5" name="Picture 34" descr="A picture containing engineering drawing&#10;&#10;Description automatically generated">
            <a:extLst>
              <a:ext uri="{FF2B5EF4-FFF2-40B4-BE49-F238E27FC236}">
                <a16:creationId xmlns:a16="http://schemas.microsoft.com/office/drawing/2014/main" id="{072814ED-8C82-4E50-D9E1-0609040596D1}"/>
              </a:ext>
            </a:extLst>
          </p:cNvPr>
          <p:cNvPicPr>
            <a:picLocks noChangeAspect="1"/>
          </p:cNvPicPr>
          <p:nvPr/>
        </p:nvPicPr>
        <p:blipFill rotWithShape="1">
          <a:blip r:embed="rId6">
            <a:extLst>
              <a:ext uri="{28A0092B-C50C-407E-A947-70E740481C1C}">
                <a14:useLocalDpi xmlns:a14="http://schemas.microsoft.com/office/drawing/2010/main" val="0"/>
              </a:ext>
            </a:extLst>
          </a:blip>
          <a:srcRect r="67797" b="67946"/>
          <a:stretch/>
        </p:blipFill>
        <p:spPr>
          <a:xfrm>
            <a:off x="8804980" y="3532049"/>
            <a:ext cx="1400499" cy="1310367"/>
          </a:xfrm>
          <a:prstGeom prst="rect">
            <a:avLst/>
          </a:prstGeom>
        </p:spPr>
      </p:pic>
      <p:pic>
        <p:nvPicPr>
          <p:cNvPr id="36" name="Picture 35" descr="A picture containing engineering drawing&#10;&#10;Description automatically generated">
            <a:extLst>
              <a:ext uri="{FF2B5EF4-FFF2-40B4-BE49-F238E27FC236}">
                <a16:creationId xmlns:a16="http://schemas.microsoft.com/office/drawing/2014/main" id="{5E49351C-CA41-356F-01D8-AF1283A3F96D}"/>
              </a:ext>
            </a:extLst>
          </p:cNvPr>
          <p:cNvPicPr>
            <a:picLocks noChangeAspect="1"/>
          </p:cNvPicPr>
          <p:nvPr/>
        </p:nvPicPr>
        <p:blipFill rotWithShape="1">
          <a:blip r:embed="rId6">
            <a:extLst>
              <a:ext uri="{28A0092B-C50C-407E-A947-70E740481C1C}">
                <a14:useLocalDpi xmlns:a14="http://schemas.microsoft.com/office/drawing/2010/main" val="0"/>
              </a:ext>
            </a:extLst>
          </a:blip>
          <a:srcRect r="67797" b="67946"/>
          <a:stretch/>
        </p:blipFill>
        <p:spPr>
          <a:xfrm>
            <a:off x="1601540" y="2729409"/>
            <a:ext cx="1400499" cy="1310367"/>
          </a:xfrm>
          <a:prstGeom prst="rect">
            <a:avLst/>
          </a:prstGeom>
        </p:spPr>
      </p:pic>
      <p:pic>
        <p:nvPicPr>
          <p:cNvPr id="37" name="Picture 36" descr="A picture containing engineering drawing&#10;&#10;Description automatically generated">
            <a:extLst>
              <a:ext uri="{FF2B5EF4-FFF2-40B4-BE49-F238E27FC236}">
                <a16:creationId xmlns:a16="http://schemas.microsoft.com/office/drawing/2014/main" id="{818CFD33-E5A9-C577-0514-257027937101}"/>
              </a:ext>
            </a:extLst>
          </p:cNvPr>
          <p:cNvPicPr>
            <a:picLocks noChangeAspect="1"/>
          </p:cNvPicPr>
          <p:nvPr/>
        </p:nvPicPr>
        <p:blipFill rotWithShape="1">
          <a:blip r:embed="rId6">
            <a:extLst>
              <a:ext uri="{28A0092B-C50C-407E-A947-70E740481C1C}">
                <a14:useLocalDpi xmlns:a14="http://schemas.microsoft.com/office/drawing/2010/main" val="0"/>
              </a:ext>
            </a:extLst>
          </a:blip>
          <a:srcRect r="67797" b="67946"/>
          <a:stretch/>
        </p:blipFill>
        <p:spPr>
          <a:xfrm>
            <a:off x="8815140" y="1418769"/>
            <a:ext cx="1400499" cy="1310367"/>
          </a:xfrm>
          <a:prstGeom prst="rect">
            <a:avLst/>
          </a:prstGeom>
        </p:spPr>
      </p:pic>
      <p:pic>
        <p:nvPicPr>
          <p:cNvPr id="38" name="Picture 37" descr="A picture containing engineering drawing&#10;&#10;Description automatically generated">
            <a:extLst>
              <a:ext uri="{FF2B5EF4-FFF2-40B4-BE49-F238E27FC236}">
                <a16:creationId xmlns:a16="http://schemas.microsoft.com/office/drawing/2014/main" id="{6C6C6B59-B273-9220-FF22-32DD10F90D9B}"/>
              </a:ext>
            </a:extLst>
          </p:cNvPr>
          <p:cNvPicPr>
            <a:picLocks noChangeAspect="1"/>
          </p:cNvPicPr>
          <p:nvPr/>
        </p:nvPicPr>
        <p:blipFill rotWithShape="1">
          <a:blip r:embed="rId6">
            <a:extLst>
              <a:ext uri="{28A0092B-C50C-407E-A947-70E740481C1C}">
                <a14:useLocalDpi xmlns:a14="http://schemas.microsoft.com/office/drawing/2010/main" val="0"/>
              </a:ext>
            </a:extLst>
          </a:blip>
          <a:srcRect r="67797" b="67946"/>
          <a:stretch/>
        </p:blipFill>
        <p:spPr>
          <a:xfrm>
            <a:off x="4497140" y="2759889"/>
            <a:ext cx="1400499" cy="1310367"/>
          </a:xfrm>
          <a:prstGeom prst="rect">
            <a:avLst/>
          </a:prstGeom>
        </p:spPr>
      </p:pic>
      <p:pic>
        <p:nvPicPr>
          <p:cNvPr id="39" name="Picture 38" descr="A picture containing engineering drawing&#10;&#10;Description automatically generated">
            <a:extLst>
              <a:ext uri="{FF2B5EF4-FFF2-40B4-BE49-F238E27FC236}">
                <a16:creationId xmlns:a16="http://schemas.microsoft.com/office/drawing/2014/main" id="{2C8F8FB6-57F3-6469-093B-AFC6633130DF}"/>
              </a:ext>
            </a:extLst>
          </p:cNvPr>
          <p:cNvPicPr>
            <a:picLocks noChangeAspect="1"/>
          </p:cNvPicPr>
          <p:nvPr/>
        </p:nvPicPr>
        <p:blipFill rotWithShape="1">
          <a:blip r:embed="rId6">
            <a:extLst>
              <a:ext uri="{28A0092B-C50C-407E-A947-70E740481C1C}">
                <a14:useLocalDpi xmlns:a14="http://schemas.microsoft.com/office/drawing/2010/main" val="0"/>
              </a:ext>
            </a:extLst>
          </a:blip>
          <a:srcRect r="67797" b="67946"/>
          <a:stretch/>
        </p:blipFill>
        <p:spPr>
          <a:xfrm>
            <a:off x="4497140" y="2739569"/>
            <a:ext cx="1400499" cy="1310367"/>
          </a:xfrm>
          <a:prstGeom prst="rect">
            <a:avLst/>
          </a:prstGeom>
        </p:spPr>
      </p:pic>
      <p:pic>
        <p:nvPicPr>
          <p:cNvPr id="40" name="Picture 39" descr="A picture containing engineering drawing&#10;&#10;Description automatically generated">
            <a:extLst>
              <a:ext uri="{FF2B5EF4-FFF2-40B4-BE49-F238E27FC236}">
                <a16:creationId xmlns:a16="http://schemas.microsoft.com/office/drawing/2014/main" id="{2C9A6E6A-5062-F6DF-A1E4-01A7FF0FD254}"/>
              </a:ext>
            </a:extLst>
          </p:cNvPr>
          <p:cNvPicPr>
            <a:picLocks noChangeAspect="1"/>
          </p:cNvPicPr>
          <p:nvPr/>
        </p:nvPicPr>
        <p:blipFill rotWithShape="1">
          <a:blip r:embed="rId6">
            <a:extLst>
              <a:ext uri="{28A0092B-C50C-407E-A947-70E740481C1C}">
                <a14:useLocalDpi xmlns:a14="http://schemas.microsoft.com/office/drawing/2010/main" val="0"/>
              </a:ext>
            </a:extLst>
          </a:blip>
          <a:srcRect r="67797" b="67946"/>
          <a:stretch/>
        </p:blipFill>
        <p:spPr>
          <a:xfrm>
            <a:off x="4507300" y="2759889"/>
            <a:ext cx="1400499" cy="1310367"/>
          </a:xfrm>
          <a:prstGeom prst="rect">
            <a:avLst/>
          </a:prstGeom>
        </p:spPr>
      </p:pic>
      <p:sp>
        <p:nvSpPr>
          <p:cNvPr id="17" name="Title 1">
            <a:extLst>
              <a:ext uri="{FF2B5EF4-FFF2-40B4-BE49-F238E27FC236}">
                <a16:creationId xmlns:a16="http://schemas.microsoft.com/office/drawing/2014/main" id="{25EF8EBA-F48A-7280-E66E-161A67466276}"/>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2692708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0" presetClass="path" presetSubtype="0" accel="50000" decel="50000" fill="hold" nodeType="withEffect">
                                  <p:stCondLst>
                                    <p:cond delay="0"/>
                                  </p:stCondLst>
                                  <p:childTnLst>
                                    <p:animMotion origin="layout" path="M -0.00117 -0.00023 L -0.1776 -0.00023 C -0.25664 -0.00023 -0.35404 0.05347 -0.35404 0.09745 L -0.35404 0.19514 " pathEditMode="relative" rAng="0" ptsTypes="AAAA">
                                      <p:cBhvr>
                                        <p:cTn id="11" dur="900" fill="hold"/>
                                        <p:tgtEl>
                                          <p:spTgt spid="28"/>
                                        </p:tgtEl>
                                        <p:attrNameLst>
                                          <p:attrName>ppt_x</p:attrName>
                                          <p:attrName>ppt_y</p:attrName>
                                        </p:attrNameLst>
                                      </p:cBhvr>
                                      <p:rCtr x="-17643" y="9769"/>
                                    </p:animMotion>
                                  </p:childTnLst>
                                </p:cTn>
                              </p:par>
                              <p:par>
                                <p:cTn id="12" presetID="53" presetClass="exit" presetSubtype="32" fill="hold" nodeType="withEffect">
                                  <p:stCondLst>
                                    <p:cond delay="600"/>
                                  </p:stCondLst>
                                  <p:childTnLst>
                                    <p:anim calcmode="lin" valueType="num">
                                      <p:cBhvr>
                                        <p:cTn id="13" dur="400"/>
                                        <p:tgtEl>
                                          <p:spTgt spid="28"/>
                                        </p:tgtEl>
                                        <p:attrNameLst>
                                          <p:attrName>ppt_w</p:attrName>
                                        </p:attrNameLst>
                                      </p:cBhvr>
                                      <p:tavLst>
                                        <p:tav tm="0">
                                          <p:val>
                                            <p:strVal val="ppt_w"/>
                                          </p:val>
                                        </p:tav>
                                        <p:tav tm="100000">
                                          <p:val>
                                            <p:fltVal val="0"/>
                                          </p:val>
                                        </p:tav>
                                      </p:tavLst>
                                    </p:anim>
                                    <p:anim calcmode="lin" valueType="num">
                                      <p:cBhvr>
                                        <p:cTn id="14" dur="400"/>
                                        <p:tgtEl>
                                          <p:spTgt spid="28"/>
                                        </p:tgtEl>
                                        <p:attrNameLst>
                                          <p:attrName>ppt_h</p:attrName>
                                        </p:attrNameLst>
                                      </p:cBhvr>
                                      <p:tavLst>
                                        <p:tav tm="0">
                                          <p:val>
                                            <p:strVal val="ppt_h"/>
                                          </p:val>
                                        </p:tav>
                                        <p:tav tm="100000">
                                          <p:val>
                                            <p:fltVal val="0"/>
                                          </p:val>
                                        </p:tav>
                                      </p:tavLst>
                                    </p:anim>
                                    <p:animEffect transition="out" filter="fade">
                                      <p:cBhvr>
                                        <p:cTn id="15" dur="400"/>
                                        <p:tgtEl>
                                          <p:spTgt spid="28"/>
                                        </p:tgtEl>
                                      </p:cBhvr>
                                    </p:animEffect>
                                    <p:set>
                                      <p:cBhvr>
                                        <p:cTn id="16" dur="1" fill="hold">
                                          <p:stCondLst>
                                            <p:cond delay="399"/>
                                          </p:stCondLst>
                                        </p:cTn>
                                        <p:tgtEl>
                                          <p:spTgt spid="28"/>
                                        </p:tgtEl>
                                        <p:attrNameLst>
                                          <p:attrName>style.visibility</p:attrName>
                                        </p:attrNameLst>
                                      </p:cBhvr>
                                      <p:to>
                                        <p:strVal val="hidden"/>
                                      </p:to>
                                    </p:se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Effect transition="in" filter="fade">
                                      <p:cBhvr>
                                        <p:cTn id="22" dur="500"/>
                                        <p:tgtEl>
                                          <p:spTgt spid="35"/>
                                        </p:tgtEl>
                                      </p:cBhvr>
                                    </p:animEffect>
                                  </p:childTnLst>
                                </p:cTn>
                              </p:par>
                              <p:par>
                                <p:cTn id="23" presetID="43" presetClass="path" presetSubtype="0" accel="50000" decel="50000" fill="hold" nodeType="withEffect">
                                  <p:stCondLst>
                                    <p:cond delay="0"/>
                                  </p:stCondLst>
                                  <p:childTnLst>
                                    <p:animMotion origin="layout" path="M -0.00117 -0.00162 L -0.17761 -0.00162 C -0.25664 -0.00162 -0.35404 -0.03287 -0.35404 -0.05811 L -0.35404 -0.11436 " pathEditMode="relative" rAng="0" ptsTypes="AAAA">
                                      <p:cBhvr>
                                        <p:cTn id="24" dur="900" fill="hold"/>
                                        <p:tgtEl>
                                          <p:spTgt spid="35"/>
                                        </p:tgtEl>
                                        <p:attrNameLst>
                                          <p:attrName>ppt_x</p:attrName>
                                          <p:attrName>ppt_y</p:attrName>
                                        </p:attrNameLst>
                                      </p:cBhvr>
                                      <p:rCtr x="-17643" y="-5648"/>
                                    </p:animMotion>
                                  </p:childTnLst>
                                </p:cTn>
                              </p:par>
                              <p:par>
                                <p:cTn id="25" presetID="53" presetClass="exit" presetSubtype="32" fill="hold" nodeType="withEffect">
                                  <p:stCondLst>
                                    <p:cond delay="800"/>
                                  </p:stCondLst>
                                  <p:childTnLst>
                                    <p:anim calcmode="lin" valueType="num">
                                      <p:cBhvr>
                                        <p:cTn id="26" dur="500"/>
                                        <p:tgtEl>
                                          <p:spTgt spid="35"/>
                                        </p:tgtEl>
                                        <p:attrNameLst>
                                          <p:attrName>ppt_w</p:attrName>
                                        </p:attrNameLst>
                                      </p:cBhvr>
                                      <p:tavLst>
                                        <p:tav tm="0">
                                          <p:val>
                                            <p:strVal val="ppt_w"/>
                                          </p:val>
                                        </p:tav>
                                        <p:tav tm="100000">
                                          <p:val>
                                            <p:fltVal val="0"/>
                                          </p:val>
                                        </p:tav>
                                      </p:tavLst>
                                    </p:anim>
                                    <p:anim calcmode="lin" valueType="num">
                                      <p:cBhvr>
                                        <p:cTn id="27" dur="500"/>
                                        <p:tgtEl>
                                          <p:spTgt spid="35"/>
                                        </p:tgtEl>
                                        <p:attrNameLst>
                                          <p:attrName>ppt_h</p:attrName>
                                        </p:attrNameLst>
                                      </p:cBhvr>
                                      <p:tavLst>
                                        <p:tav tm="0">
                                          <p:val>
                                            <p:strVal val="ppt_h"/>
                                          </p:val>
                                        </p:tav>
                                        <p:tav tm="100000">
                                          <p:val>
                                            <p:fltVal val="0"/>
                                          </p:val>
                                        </p:tav>
                                      </p:tavLst>
                                    </p:anim>
                                    <p:animEffect transition="out" filter="fade">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53" presetClass="entr" presetSubtype="16" fill="hold" nodeType="withEffect">
                                  <p:stCondLst>
                                    <p:cond delay="80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par>
                                <p:cTn id="35" presetID="50" presetClass="path" presetSubtype="0" accel="50000" decel="50000" fill="hold" nodeType="withEffect">
                                  <p:stCondLst>
                                    <p:cond delay="1000"/>
                                  </p:stCondLst>
                                  <p:childTnLst>
                                    <p:animMotion origin="layout" path="M -0.00117 -0.00023 L -0.17761 -0.00023 C -0.25664 -0.00023 -0.35404 0.05348 -0.35404 0.09746 L -0.35404 0.19514 " pathEditMode="relative" rAng="0" ptsTypes="AAAA">
                                      <p:cBhvr>
                                        <p:cTn id="36" dur="1200" fill="hold"/>
                                        <p:tgtEl>
                                          <p:spTgt spid="37"/>
                                        </p:tgtEl>
                                        <p:attrNameLst>
                                          <p:attrName>ppt_x</p:attrName>
                                          <p:attrName>ppt_y</p:attrName>
                                        </p:attrNameLst>
                                      </p:cBhvr>
                                      <p:rCtr x="-17643" y="9769"/>
                                    </p:animMotion>
                                  </p:childTnLst>
                                </p:cTn>
                              </p:par>
                              <p:par>
                                <p:cTn id="37" presetID="53" presetClass="exit" presetSubtype="32" fill="hold" nodeType="withEffect">
                                  <p:stCondLst>
                                    <p:cond delay="1700"/>
                                  </p:stCondLst>
                                  <p:childTnLst>
                                    <p:anim calcmode="lin" valueType="num">
                                      <p:cBhvr>
                                        <p:cTn id="38" dur="500"/>
                                        <p:tgtEl>
                                          <p:spTgt spid="37"/>
                                        </p:tgtEl>
                                        <p:attrNameLst>
                                          <p:attrName>ppt_w</p:attrName>
                                        </p:attrNameLst>
                                      </p:cBhvr>
                                      <p:tavLst>
                                        <p:tav tm="0">
                                          <p:val>
                                            <p:strVal val="ppt_w"/>
                                          </p:val>
                                        </p:tav>
                                        <p:tav tm="100000">
                                          <p:val>
                                            <p:fltVal val="0"/>
                                          </p:val>
                                        </p:tav>
                                      </p:tavLst>
                                    </p:anim>
                                    <p:anim calcmode="lin" valueType="num">
                                      <p:cBhvr>
                                        <p:cTn id="39" dur="500"/>
                                        <p:tgtEl>
                                          <p:spTgt spid="37"/>
                                        </p:tgtEl>
                                        <p:attrNameLst>
                                          <p:attrName>ppt_h</p:attrName>
                                        </p:attrNameLst>
                                      </p:cBhvr>
                                      <p:tavLst>
                                        <p:tav tm="0">
                                          <p:val>
                                            <p:strVal val="ppt_h"/>
                                          </p:val>
                                        </p:tav>
                                        <p:tav tm="100000">
                                          <p:val>
                                            <p:fltVal val="0"/>
                                          </p:val>
                                        </p:tav>
                                      </p:tavLst>
                                    </p:anim>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53" presetClass="entr" presetSubtype="16" fill="hold" nodeType="withEffect">
                                  <p:stCondLst>
                                    <p:cond delay="80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par>
                                <p:cTn id="47" presetID="42" presetClass="path" presetSubtype="0" accel="50000" decel="50000" fill="hold" nodeType="withEffect">
                                  <p:stCondLst>
                                    <p:cond delay="1000"/>
                                  </p:stCondLst>
                                  <p:childTnLst>
                                    <p:animMotion origin="layout" path="M -2.08333E-6 1.48148E-6 L 0.23672 0.00255 " pathEditMode="relative" rAng="0" ptsTypes="AA">
                                      <p:cBhvr>
                                        <p:cTn id="48" dur="1100" fill="hold"/>
                                        <p:tgtEl>
                                          <p:spTgt spid="36"/>
                                        </p:tgtEl>
                                        <p:attrNameLst>
                                          <p:attrName>ppt_x</p:attrName>
                                          <p:attrName>ppt_y</p:attrName>
                                        </p:attrNameLst>
                                      </p:cBhvr>
                                      <p:rCtr x="11849" y="139"/>
                                    </p:animMotion>
                                  </p:childTnLst>
                                </p:cTn>
                              </p:par>
                              <p:par>
                                <p:cTn id="49" presetID="53" presetClass="exit" presetSubtype="32" fill="hold" nodeType="withEffect">
                                  <p:stCondLst>
                                    <p:cond delay="1800"/>
                                  </p:stCondLst>
                                  <p:childTnLst>
                                    <p:anim calcmode="lin" valueType="num">
                                      <p:cBhvr>
                                        <p:cTn id="50" dur="400"/>
                                        <p:tgtEl>
                                          <p:spTgt spid="36"/>
                                        </p:tgtEl>
                                        <p:attrNameLst>
                                          <p:attrName>ppt_w</p:attrName>
                                        </p:attrNameLst>
                                      </p:cBhvr>
                                      <p:tavLst>
                                        <p:tav tm="0">
                                          <p:val>
                                            <p:strVal val="ppt_w"/>
                                          </p:val>
                                        </p:tav>
                                        <p:tav tm="100000">
                                          <p:val>
                                            <p:fltVal val="0"/>
                                          </p:val>
                                        </p:tav>
                                      </p:tavLst>
                                    </p:anim>
                                    <p:anim calcmode="lin" valueType="num">
                                      <p:cBhvr>
                                        <p:cTn id="51" dur="400"/>
                                        <p:tgtEl>
                                          <p:spTgt spid="36"/>
                                        </p:tgtEl>
                                        <p:attrNameLst>
                                          <p:attrName>ppt_h</p:attrName>
                                        </p:attrNameLst>
                                      </p:cBhvr>
                                      <p:tavLst>
                                        <p:tav tm="0">
                                          <p:val>
                                            <p:strVal val="ppt_h"/>
                                          </p:val>
                                        </p:tav>
                                        <p:tav tm="100000">
                                          <p:val>
                                            <p:fltVal val="0"/>
                                          </p:val>
                                        </p:tav>
                                      </p:tavLst>
                                    </p:anim>
                                    <p:animEffect transition="out" filter="fade">
                                      <p:cBhvr>
                                        <p:cTn id="52" dur="400"/>
                                        <p:tgtEl>
                                          <p:spTgt spid="36"/>
                                        </p:tgtEl>
                                      </p:cBhvr>
                                    </p:animEffect>
                                    <p:set>
                                      <p:cBhvr>
                                        <p:cTn id="53" dur="1" fill="hold">
                                          <p:stCondLst>
                                            <p:cond delay="399"/>
                                          </p:stCondLst>
                                        </p:cTn>
                                        <p:tgtEl>
                                          <p:spTgt spid="36"/>
                                        </p:tgtEl>
                                        <p:attrNameLst>
                                          <p:attrName>style.visibility</p:attrName>
                                        </p:attrNameLst>
                                      </p:cBhvr>
                                      <p:to>
                                        <p:strVal val="hidden"/>
                                      </p:to>
                                    </p:set>
                                  </p:childTnLst>
                                </p:cTn>
                              </p:par>
                            </p:childTnLst>
                          </p:cTn>
                        </p:par>
                        <p:par>
                          <p:cTn id="54" fill="hold">
                            <p:stCondLst>
                              <p:cond delay="3200"/>
                            </p:stCondLst>
                            <p:childTnLst>
                              <p:par>
                                <p:cTn id="55" presetID="53" presetClass="entr" presetSubtype="16"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par>
                                <p:cTn id="60" presetID="36" presetClass="path" presetSubtype="0" accel="50000" decel="50000" fill="hold" nodeType="withEffect">
                                  <p:stCondLst>
                                    <p:cond delay="300"/>
                                  </p:stCondLst>
                                  <p:childTnLst>
                                    <p:animMotion origin="layout" path="M -0.00078 -0.00185 L -0.00078 0.05509 C -0.00078 0.08055 0.09675 0.11204 0.17605 0.11204 L 0.35287 0.11204 " pathEditMode="relative" rAng="0" ptsTypes="AAAA">
                                      <p:cBhvr>
                                        <p:cTn id="61" dur="1000" fill="hold"/>
                                        <p:tgtEl>
                                          <p:spTgt spid="38"/>
                                        </p:tgtEl>
                                        <p:attrNameLst>
                                          <p:attrName>ppt_x</p:attrName>
                                          <p:attrName>ppt_y</p:attrName>
                                        </p:attrNameLst>
                                      </p:cBhvr>
                                      <p:rCtr x="17682" y="5694"/>
                                    </p:animMotion>
                                  </p:childTnLst>
                                </p:cTn>
                              </p:par>
                              <p:par>
                                <p:cTn id="62" presetID="53" presetClass="exit" presetSubtype="32" fill="hold" nodeType="withEffect">
                                  <p:stCondLst>
                                    <p:cond delay="1000"/>
                                  </p:stCondLst>
                                  <p:childTnLst>
                                    <p:anim calcmode="lin" valueType="num">
                                      <p:cBhvr>
                                        <p:cTn id="63" dur="500"/>
                                        <p:tgtEl>
                                          <p:spTgt spid="38"/>
                                        </p:tgtEl>
                                        <p:attrNameLst>
                                          <p:attrName>ppt_w</p:attrName>
                                        </p:attrNameLst>
                                      </p:cBhvr>
                                      <p:tavLst>
                                        <p:tav tm="0">
                                          <p:val>
                                            <p:strVal val="ppt_w"/>
                                          </p:val>
                                        </p:tav>
                                        <p:tav tm="100000">
                                          <p:val>
                                            <p:fltVal val="0"/>
                                          </p:val>
                                        </p:tav>
                                      </p:tavLst>
                                    </p:anim>
                                    <p:anim calcmode="lin" valueType="num">
                                      <p:cBhvr>
                                        <p:cTn id="64" dur="500"/>
                                        <p:tgtEl>
                                          <p:spTgt spid="38"/>
                                        </p:tgtEl>
                                        <p:attrNameLst>
                                          <p:attrName>ppt_h</p:attrName>
                                        </p:attrNameLst>
                                      </p:cBhvr>
                                      <p:tavLst>
                                        <p:tav tm="0">
                                          <p:val>
                                            <p:strVal val="ppt_h"/>
                                          </p:val>
                                        </p:tav>
                                        <p:tav tm="100000">
                                          <p:val>
                                            <p:fltVal val="0"/>
                                          </p:val>
                                        </p:tav>
                                      </p:tavLst>
                                    </p:anim>
                                    <p:animEffect transition="out" filter="fade">
                                      <p:cBhvr>
                                        <p:cTn id="65" dur="500"/>
                                        <p:tgtEl>
                                          <p:spTgt spid="38"/>
                                        </p:tgtEl>
                                      </p:cBhvr>
                                    </p:animEffect>
                                    <p:set>
                                      <p:cBhvr>
                                        <p:cTn id="66" dur="1" fill="hold">
                                          <p:stCondLst>
                                            <p:cond delay="499"/>
                                          </p:stCondLst>
                                        </p:cTn>
                                        <p:tgtEl>
                                          <p:spTgt spid="38"/>
                                        </p:tgtEl>
                                        <p:attrNameLst>
                                          <p:attrName>style.visibility</p:attrName>
                                        </p:attrNameLst>
                                      </p:cBhvr>
                                      <p:to>
                                        <p:strVal val="hidden"/>
                                      </p:to>
                                    </p:set>
                                  </p:childTnLst>
                                </p:cTn>
                              </p:par>
                              <p:par>
                                <p:cTn id="67" presetID="53" presetClass="entr" presetSubtype="16" fill="hold" nodeType="withEffect">
                                  <p:stCondLst>
                                    <p:cond delay="1200"/>
                                  </p:stCondLst>
                                  <p:childTnLst>
                                    <p:set>
                                      <p:cBhvr>
                                        <p:cTn id="68" dur="1" fill="hold">
                                          <p:stCondLst>
                                            <p:cond delay="0"/>
                                          </p:stCondLst>
                                        </p:cTn>
                                        <p:tgtEl>
                                          <p:spTgt spid="39"/>
                                        </p:tgtEl>
                                        <p:attrNameLst>
                                          <p:attrName>style.visibility</p:attrName>
                                        </p:attrNameLst>
                                      </p:cBhvr>
                                      <p:to>
                                        <p:strVal val="visible"/>
                                      </p:to>
                                    </p:set>
                                    <p:anim calcmode="lin" valueType="num">
                                      <p:cBhvr>
                                        <p:cTn id="69" dur="500" fill="hold"/>
                                        <p:tgtEl>
                                          <p:spTgt spid="39"/>
                                        </p:tgtEl>
                                        <p:attrNameLst>
                                          <p:attrName>ppt_w</p:attrName>
                                        </p:attrNameLst>
                                      </p:cBhvr>
                                      <p:tavLst>
                                        <p:tav tm="0">
                                          <p:val>
                                            <p:fltVal val="0"/>
                                          </p:val>
                                        </p:tav>
                                        <p:tav tm="100000">
                                          <p:val>
                                            <p:strVal val="#ppt_w"/>
                                          </p:val>
                                        </p:tav>
                                      </p:tavLst>
                                    </p:anim>
                                    <p:anim calcmode="lin" valueType="num">
                                      <p:cBhvr>
                                        <p:cTn id="70" dur="500" fill="hold"/>
                                        <p:tgtEl>
                                          <p:spTgt spid="39"/>
                                        </p:tgtEl>
                                        <p:attrNameLst>
                                          <p:attrName>ppt_h</p:attrName>
                                        </p:attrNameLst>
                                      </p:cBhvr>
                                      <p:tavLst>
                                        <p:tav tm="0">
                                          <p:val>
                                            <p:fltVal val="0"/>
                                          </p:val>
                                        </p:tav>
                                        <p:tav tm="100000">
                                          <p:val>
                                            <p:strVal val="#ppt_h"/>
                                          </p:val>
                                        </p:tav>
                                      </p:tavLst>
                                    </p:anim>
                                    <p:animEffect transition="in" filter="fade">
                                      <p:cBhvr>
                                        <p:cTn id="71" dur="500"/>
                                        <p:tgtEl>
                                          <p:spTgt spid="39"/>
                                        </p:tgtEl>
                                      </p:cBhvr>
                                    </p:animEffect>
                                  </p:childTnLst>
                                </p:cTn>
                              </p:par>
                              <p:par>
                                <p:cTn id="72" presetID="36" presetClass="path" presetSubtype="0" accel="50000" decel="50000" fill="hold" nodeType="withEffect">
                                  <p:stCondLst>
                                    <p:cond delay="1400"/>
                                  </p:stCondLst>
                                  <p:childTnLst>
                                    <p:animMotion origin="layout" path="M -0.00078 -0.00185 L -0.00078 0.05509 C -0.00078 0.08055 0.09675 0.11203 0.17604 0.11203 L 0.35287 0.11203 " pathEditMode="relative" rAng="0" ptsTypes="AAAA">
                                      <p:cBhvr>
                                        <p:cTn id="73" dur="1000" fill="hold"/>
                                        <p:tgtEl>
                                          <p:spTgt spid="39"/>
                                        </p:tgtEl>
                                        <p:attrNameLst>
                                          <p:attrName>ppt_x</p:attrName>
                                          <p:attrName>ppt_y</p:attrName>
                                        </p:attrNameLst>
                                      </p:cBhvr>
                                      <p:rCtr x="17682" y="5694"/>
                                    </p:animMotion>
                                  </p:childTnLst>
                                </p:cTn>
                              </p:par>
                              <p:par>
                                <p:cTn id="74" presetID="53" presetClass="exit" presetSubtype="32" fill="hold" nodeType="withEffect">
                                  <p:stCondLst>
                                    <p:cond delay="2000"/>
                                  </p:stCondLst>
                                  <p:childTnLst>
                                    <p:anim calcmode="lin" valueType="num">
                                      <p:cBhvr>
                                        <p:cTn id="75" dur="500"/>
                                        <p:tgtEl>
                                          <p:spTgt spid="39"/>
                                        </p:tgtEl>
                                        <p:attrNameLst>
                                          <p:attrName>ppt_w</p:attrName>
                                        </p:attrNameLst>
                                      </p:cBhvr>
                                      <p:tavLst>
                                        <p:tav tm="0">
                                          <p:val>
                                            <p:strVal val="ppt_w"/>
                                          </p:val>
                                        </p:tav>
                                        <p:tav tm="100000">
                                          <p:val>
                                            <p:fltVal val="0"/>
                                          </p:val>
                                        </p:tav>
                                      </p:tavLst>
                                    </p:anim>
                                    <p:anim calcmode="lin" valueType="num">
                                      <p:cBhvr>
                                        <p:cTn id="76" dur="500"/>
                                        <p:tgtEl>
                                          <p:spTgt spid="39"/>
                                        </p:tgtEl>
                                        <p:attrNameLst>
                                          <p:attrName>ppt_h</p:attrName>
                                        </p:attrNameLst>
                                      </p:cBhvr>
                                      <p:tavLst>
                                        <p:tav tm="0">
                                          <p:val>
                                            <p:strVal val="ppt_h"/>
                                          </p:val>
                                        </p:tav>
                                        <p:tav tm="100000">
                                          <p:val>
                                            <p:fltVal val="0"/>
                                          </p:val>
                                        </p:tav>
                                      </p:tavLst>
                                    </p:anim>
                                    <p:animEffect transition="out" filter="fade">
                                      <p:cBhvr>
                                        <p:cTn id="77" dur="500"/>
                                        <p:tgtEl>
                                          <p:spTgt spid="39"/>
                                        </p:tgtEl>
                                      </p:cBhvr>
                                    </p:animEffect>
                                    <p:set>
                                      <p:cBhvr>
                                        <p:cTn id="78" dur="1" fill="hold">
                                          <p:stCondLst>
                                            <p:cond delay="499"/>
                                          </p:stCondLst>
                                        </p:cTn>
                                        <p:tgtEl>
                                          <p:spTgt spid="39"/>
                                        </p:tgtEl>
                                        <p:attrNameLst>
                                          <p:attrName>style.visibility</p:attrName>
                                        </p:attrNameLst>
                                      </p:cBhvr>
                                      <p:to>
                                        <p:strVal val="hidden"/>
                                      </p:to>
                                    </p:set>
                                  </p:childTnLst>
                                </p:cTn>
                              </p:par>
                              <p:par>
                                <p:cTn id="79" presetID="53" presetClass="entr" presetSubtype="16" fill="hold" nodeType="withEffect">
                                  <p:stCondLst>
                                    <p:cond delay="800"/>
                                  </p:stCondLst>
                                  <p:childTnLst>
                                    <p:set>
                                      <p:cBhvr>
                                        <p:cTn id="80" dur="1" fill="hold">
                                          <p:stCondLst>
                                            <p:cond delay="0"/>
                                          </p:stCondLst>
                                        </p:cTn>
                                        <p:tgtEl>
                                          <p:spTgt spid="40"/>
                                        </p:tgtEl>
                                        <p:attrNameLst>
                                          <p:attrName>style.visibility</p:attrName>
                                        </p:attrNameLst>
                                      </p:cBhvr>
                                      <p:to>
                                        <p:strVal val="visible"/>
                                      </p:to>
                                    </p:set>
                                    <p:anim calcmode="lin" valueType="num">
                                      <p:cBhvr>
                                        <p:cTn id="81" dur="500" fill="hold"/>
                                        <p:tgtEl>
                                          <p:spTgt spid="40"/>
                                        </p:tgtEl>
                                        <p:attrNameLst>
                                          <p:attrName>ppt_w</p:attrName>
                                        </p:attrNameLst>
                                      </p:cBhvr>
                                      <p:tavLst>
                                        <p:tav tm="0">
                                          <p:val>
                                            <p:fltVal val="0"/>
                                          </p:val>
                                        </p:tav>
                                        <p:tav tm="100000">
                                          <p:val>
                                            <p:strVal val="#ppt_w"/>
                                          </p:val>
                                        </p:tav>
                                      </p:tavLst>
                                    </p:anim>
                                    <p:anim calcmode="lin" valueType="num">
                                      <p:cBhvr>
                                        <p:cTn id="82" dur="500" fill="hold"/>
                                        <p:tgtEl>
                                          <p:spTgt spid="40"/>
                                        </p:tgtEl>
                                        <p:attrNameLst>
                                          <p:attrName>ppt_h</p:attrName>
                                        </p:attrNameLst>
                                      </p:cBhvr>
                                      <p:tavLst>
                                        <p:tav tm="0">
                                          <p:val>
                                            <p:fltVal val="0"/>
                                          </p:val>
                                        </p:tav>
                                        <p:tav tm="100000">
                                          <p:val>
                                            <p:strVal val="#ppt_h"/>
                                          </p:val>
                                        </p:tav>
                                      </p:tavLst>
                                    </p:anim>
                                    <p:animEffect transition="in" filter="fade">
                                      <p:cBhvr>
                                        <p:cTn id="83" dur="500"/>
                                        <p:tgtEl>
                                          <p:spTgt spid="40"/>
                                        </p:tgtEl>
                                      </p:cBhvr>
                                    </p:animEffect>
                                  </p:childTnLst>
                                </p:cTn>
                              </p:par>
                              <p:par>
                                <p:cTn id="84" presetID="36" presetClass="path" presetSubtype="0" accel="50000" decel="50000" fill="hold" nodeType="withEffect">
                                  <p:stCondLst>
                                    <p:cond delay="1100"/>
                                  </p:stCondLst>
                                  <p:childTnLst>
                                    <p:animMotion origin="layout" path="M -3.33333E-6 3.33333E-6 L -3.33333E-6 -0.00348 C -3.33333E-6 -0.0051 -0.05937 -0.00672 -0.10781 -0.00672 L -0.21549 -0.00672 " pathEditMode="relative" rAng="0" ptsTypes="AAAA">
                                      <p:cBhvr>
                                        <p:cTn id="85" dur="1000" fill="hold"/>
                                        <p:tgtEl>
                                          <p:spTgt spid="40"/>
                                        </p:tgtEl>
                                        <p:attrNameLst>
                                          <p:attrName>ppt_x</p:attrName>
                                          <p:attrName>ppt_y</p:attrName>
                                        </p:attrNameLst>
                                      </p:cBhvr>
                                      <p:rCtr x="-10781" y="-347"/>
                                    </p:animMotion>
                                  </p:childTnLst>
                                </p:cTn>
                              </p:par>
                              <p:par>
                                <p:cTn id="86" presetID="53" presetClass="exit" presetSubtype="32" fill="hold" nodeType="withEffect">
                                  <p:stCondLst>
                                    <p:cond delay="1700"/>
                                  </p:stCondLst>
                                  <p:childTnLst>
                                    <p:anim calcmode="lin" valueType="num">
                                      <p:cBhvr>
                                        <p:cTn id="87" dur="500"/>
                                        <p:tgtEl>
                                          <p:spTgt spid="40"/>
                                        </p:tgtEl>
                                        <p:attrNameLst>
                                          <p:attrName>ppt_w</p:attrName>
                                        </p:attrNameLst>
                                      </p:cBhvr>
                                      <p:tavLst>
                                        <p:tav tm="0">
                                          <p:val>
                                            <p:strVal val="ppt_w"/>
                                          </p:val>
                                        </p:tav>
                                        <p:tav tm="100000">
                                          <p:val>
                                            <p:fltVal val="0"/>
                                          </p:val>
                                        </p:tav>
                                      </p:tavLst>
                                    </p:anim>
                                    <p:anim calcmode="lin" valueType="num">
                                      <p:cBhvr>
                                        <p:cTn id="88" dur="500"/>
                                        <p:tgtEl>
                                          <p:spTgt spid="40"/>
                                        </p:tgtEl>
                                        <p:attrNameLst>
                                          <p:attrName>ppt_h</p:attrName>
                                        </p:attrNameLst>
                                      </p:cBhvr>
                                      <p:tavLst>
                                        <p:tav tm="0">
                                          <p:val>
                                            <p:strVal val="ppt_h"/>
                                          </p:val>
                                        </p:tav>
                                        <p:tav tm="100000">
                                          <p:val>
                                            <p:fltVal val="0"/>
                                          </p:val>
                                        </p:tav>
                                      </p:tavLst>
                                    </p:anim>
                                    <p:animEffect transition="out" filter="fade">
                                      <p:cBhvr>
                                        <p:cTn id="89" dur="500"/>
                                        <p:tgtEl>
                                          <p:spTgt spid="40"/>
                                        </p:tgtEl>
                                      </p:cBhvr>
                                    </p:animEffect>
                                    <p:set>
                                      <p:cBhvr>
                                        <p:cTn id="90" dur="1" fill="hold">
                                          <p:stCondLst>
                                            <p:cond delay="499"/>
                                          </p:stCondLst>
                                        </p:cTn>
                                        <p:tgtEl>
                                          <p:spTgt spid="40"/>
                                        </p:tgtEl>
                                        <p:attrNameLst>
                                          <p:attrName>style.visibility</p:attrName>
                                        </p:attrNameLst>
                                      </p:cBhvr>
                                      <p:to>
                                        <p:strVal val="hidden"/>
                                      </p:to>
                                    </p:set>
                                  </p:childTnLst>
                                </p:cTn>
                              </p:par>
                            </p:childTnLst>
                          </p:cTn>
                        </p:par>
                        <p:par>
                          <p:cTn id="91" fill="hold">
                            <p:stCondLst>
                              <p:cond delay="5700"/>
                            </p:stCondLst>
                            <p:childTnLst>
                              <p:par>
                                <p:cTn id="92" presetID="53" presetClass="entr" presetSubtype="16" fill="hold" nodeType="afterEffect">
                                  <p:stCondLst>
                                    <p:cond delay="0"/>
                                  </p:stCondLst>
                                  <p:childTnLst>
                                    <p:set>
                                      <p:cBhvr>
                                        <p:cTn id="93" dur="1" fill="hold">
                                          <p:stCondLst>
                                            <p:cond delay="0"/>
                                          </p:stCondLst>
                                        </p:cTn>
                                        <p:tgtEl>
                                          <p:spTgt spid="2"/>
                                        </p:tgtEl>
                                        <p:attrNameLst>
                                          <p:attrName>style.visibility</p:attrName>
                                        </p:attrNameLst>
                                      </p:cBhvr>
                                      <p:to>
                                        <p:strVal val="visible"/>
                                      </p:to>
                                    </p:set>
                                    <p:anim calcmode="lin" valueType="num">
                                      <p:cBhvr>
                                        <p:cTn id="94" dur="500" fill="hold"/>
                                        <p:tgtEl>
                                          <p:spTgt spid="2"/>
                                        </p:tgtEl>
                                        <p:attrNameLst>
                                          <p:attrName>ppt_w</p:attrName>
                                        </p:attrNameLst>
                                      </p:cBhvr>
                                      <p:tavLst>
                                        <p:tav tm="0">
                                          <p:val>
                                            <p:fltVal val="0"/>
                                          </p:val>
                                        </p:tav>
                                        <p:tav tm="100000">
                                          <p:val>
                                            <p:strVal val="#ppt_w"/>
                                          </p:val>
                                        </p:tav>
                                      </p:tavLst>
                                    </p:anim>
                                    <p:anim calcmode="lin" valueType="num">
                                      <p:cBhvr>
                                        <p:cTn id="95" dur="500" fill="hold"/>
                                        <p:tgtEl>
                                          <p:spTgt spid="2"/>
                                        </p:tgtEl>
                                        <p:attrNameLst>
                                          <p:attrName>ppt_h</p:attrName>
                                        </p:attrNameLst>
                                      </p:cBhvr>
                                      <p:tavLst>
                                        <p:tav tm="0">
                                          <p:val>
                                            <p:fltVal val="0"/>
                                          </p:val>
                                        </p:tav>
                                        <p:tav tm="100000">
                                          <p:val>
                                            <p:strVal val="#ppt_h"/>
                                          </p:val>
                                        </p:tav>
                                      </p:tavLst>
                                    </p:anim>
                                    <p:animEffect transition="in" filter="fade">
                                      <p:cBhvr>
                                        <p:cTn id="96" dur="500"/>
                                        <p:tgtEl>
                                          <p:spTgt spid="2"/>
                                        </p:tgtEl>
                                      </p:cBhvr>
                                    </p:animEffect>
                                  </p:childTnLst>
                                </p:cTn>
                              </p:par>
                            </p:childTnLst>
                          </p:cTn>
                        </p:par>
                        <p:par>
                          <p:cTn id="97" fill="hold">
                            <p:stCondLst>
                              <p:cond delay="6200"/>
                            </p:stCondLst>
                            <p:childTnLst>
                              <p:par>
                                <p:cTn id="98" presetID="36" presetClass="path" presetSubtype="0" accel="50000" decel="50000" fill="hold" nodeType="afterEffect">
                                  <p:stCondLst>
                                    <p:cond delay="0"/>
                                  </p:stCondLst>
                                  <p:childTnLst>
                                    <p:animMotion origin="layout" path="M -8.33333E-7 -4.81481E-6 L -8.33333E-7 0.15903 C -8.33333E-7 0.23056 0.05846 0.31875 0.10638 0.31875 L 0.21276 0.31875 " pathEditMode="relative" rAng="0" ptsTypes="AAAA">
                                      <p:cBhvr>
                                        <p:cTn id="99" dur="1300" fill="hold"/>
                                        <p:tgtEl>
                                          <p:spTgt spid="2"/>
                                        </p:tgtEl>
                                        <p:attrNameLst>
                                          <p:attrName>ppt_x</p:attrName>
                                          <p:attrName>ppt_y</p:attrName>
                                        </p:attrNameLst>
                                      </p:cBhvr>
                                      <p:rCtr x="10638" y="15926"/>
                                    </p:animMotion>
                                  </p:childTnLst>
                                </p:cTn>
                              </p:par>
                            </p:childTnLst>
                          </p:cTn>
                        </p:par>
                        <p:par>
                          <p:cTn id="100" fill="hold">
                            <p:stCondLst>
                              <p:cond delay="7500"/>
                            </p:stCondLst>
                            <p:childTnLst>
                              <p:par>
                                <p:cTn id="101" presetID="53" presetClass="exit" presetSubtype="32" fill="hold" nodeType="afterEffect">
                                  <p:stCondLst>
                                    <p:cond delay="0"/>
                                  </p:stCondLst>
                                  <p:childTnLst>
                                    <p:anim calcmode="lin" valueType="num">
                                      <p:cBhvr>
                                        <p:cTn id="102" dur="500"/>
                                        <p:tgtEl>
                                          <p:spTgt spid="2"/>
                                        </p:tgtEl>
                                        <p:attrNameLst>
                                          <p:attrName>ppt_w</p:attrName>
                                        </p:attrNameLst>
                                      </p:cBhvr>
                                      <p:tavLst>
                                        <p:tav tm="0">
                                          <p:val>
                                            <p:strVal val="ppt_w"/>
                                          </p:val>
                                        </p:tav>
                                        <p:tav tm="100000">
                                          <p:val>
                                            <p:fltVal val="0"/>
                                          </p:val>
                                        </p:tav>
                                      </p:tavLst>
                                    </p:anim>
                                    <p:anim calcmode="lin" valueType="num">
                                      <p:cBhvr>
                                        <p:cTn id="103" dur="500"/>
                                        <p:tgtEl>
                                          <p:spTgt spid="2"/>
                                        </p:tgtEl>
                                        <p:attrNameLst>
                                          <p:attrName>ppt_h</p:attrName>
                                        </p:attrNameLst>
                                      </p:cBhvr>
                                      <p:tavLst>
                                        <p:tav tm="0">
                                          <p:val>
                                            <p:strVal val="ppt_h"/>
                                          </p:val>
                                        </p:tav>
                                        <p:tav tm="100000">
                                          <p:val>
                                            <p:fltVal val="0"/>
                                          </p:val>
                                        </p:tav>
                                      </p:tavLst>
                                    </p:anim>
                                    <p:animEffect transition="out" filter="fade">
                                      <p:cBhvr>
                                        <p:cTn id="104" dur="500"/>
                                        <p:tgtEl>
                                          <p:spTgt spid="2"/>
                                        </p:tgtEl>
                                      </p:cBhvr>
                                    </p:animEffect>
                                    <p:set>
                                      <p:cBhvr>
                                        <p:cTn id="10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72A8B-419D-B9E6-F40C-0A96C2EC6FDB}"/>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sp>
        <p:nvSpPr>
          <p:cNvPr id="10" name="TextBox 9">
            <a:extLst>
              <a:ext uri="{FF2B5EF4-FFF2-40B4-BE49-F238E27FC236}">
                <a16:creationId xmlns:a16="http://schemas.microsoft.com/office/drawing/2014/main" id="{71E78116-CE20-742F-145D-4A9282ED167E}"/>
              </a:ext>
            </a:extLst>
          </p:cNvPr>
          <p:cNvSpPr txBox="1"/>
          <p:nvPr/>
        </p:nvSpPr>
        <p:spPr>
          <a:xfrm>
            <a:off x="381000" y="6457889"/>
            <a:ext cx="9079088" cy="276999"/>
          </a:xfrm>
          <a:prstGeom prst="rect">
            <a:avLst/>
          </a:prstGeom>
          <a:noFill/>
        </p:spPr>
        <p:txBody>
          <a:bodyPr wrap="none" rtlCol="0">
            <a:spAutoFit/>
          </a:bodyPr>
          <a:lstStyle/>
          <a:p>
            <a:r>
              <a:rPr lang="en-US" sz="1200" dirty="0">
                <a:latin typeface="Arial Rounded MT Bold" panose="020F0704030504030204" pitchFamily="34" charset="0"/>
              </a:rPr>
              <a:t>source: </a:t>
            </a:r>
            <a:r>
              <a:rPr lang="en-US" sz="1200" dirty="0">
                <a:solidFill>
                  <a:schemeClr val="bg1"/>
                </a:solidFill>
                <a:latin typeface="Arial Rounded MT Bold" panose="020F0704030504030204" pitchFamily="34" charset="0"/>
                <a:hlinkClick r:id="rId3"/>
              </a:rPr>
              <a:t>https://www.teiss.co.uk/news/darkside-extracts-44m-ransom-from-german-chemical-distribution-company-8920</a:t>
            </a:r>
            <a:r>
              <a:rPr lang="en-US" sz="1200" dirty="0">
                <a:solidFill>
                  <a:schemeClr val="bg1"/>
                </a:solidFill>
                <a:latin typeface="Arial Rounded MT Bold" panose="020F0704030504030204" pitchFamily="34" charset="0"/>
              </a:rPr>
              <a:t> </a:t>
            </a:r>
          </a:p>
        </p:txBody>
      </p:sp>
      <p:pic>
        <p:nvPicPr>
          <p:cNvPr id="4" name="Picture 3" descr="Graphical user interface, text, application&#10;&#10;Description automatically generated">
            <a:extLst>
              <a:ext uri="{FF2B5EF4-FFF2-40B4-BE49-F238E27FC236}">
                <a16:creationId xmlns:a16="http://schemas.microsoft.com/office/drawing/2014/main" id="{6E3AF6A1-ADD9-E562-BEDC-D8A2BB5A1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391" y="114431"/>
            <a:ext cx="9529722" cy="6071469"/>
          </a:xfrm>
          <a:prstGeom prst="rect">
            <a:avLst/>
          </a:prstGeom>
        </p:spPr>
      </p:pic>
    </p:spTree>
    <p:extLst>
      <p:ext uri="{BB962C8B-B14F-4D97-AF65-F5344CB8AC3E}">
        <p14:creationId xmlns:p14="http://schemas.microsoft.com/office/powerpoint/2010/main" val="4216580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3ED55F93-3297-C4AD-4159-4DF0BA2A8889}"/>
              </a:ext>
            </a:extLst>
          </p:cNvPr>
          <p:cNvCxnSpPr/>
          <p:nvPr/>
        </p:nvCxnSpPr>
        <p:spPr>
          <a:xfrm>
            <a:off x="827977" y="4215114"/>
            <a:ext cx="110075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Parallelogram 52">
            <a:extLst>
              <a:ext uri="{FF2B5EF4-FFF2-40B4-BE49-F238E27FC236}">
                <a16:creationId xmlns:a16="http://schemas.microsoft.com/office/drawing/2014/main" id="{7ADBA6E1-B251-E65C-A561-3F78CC36A28C}"/>
              </a:ext>
            </a:extLst>
          </p:cNvPr>
          <p:cNvSpPr/>
          <p:nvPr/>
        </p:nvSpPr>
        <p:spPr>
          <a:xfrm>
            <a:off x="1670325" y="3522047"/>
            <a:ext cx="2007973" cy="388462"/>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54" name="Parallelogram 53">
            <a:extLst>
              <a:ext uri="{FF2B5EF4-FFF2-40B4-BE49-F238E27FC236}">
                <a16:creationId xmlns:a16="http://schemas.microsoft.com/office/drawing/2014/main" id="{368EDF06-979C-AC37-3E78-8A6D1CF9BCFC}"/>
              </a:ext>
            </a:extLst>
          </p:cNvPr>
          <p:cNvSpPr/>
          <p:nvPr/>
        </p:nvSpPr>
        <p:spPr>
          <a:xfrm>
            <a:off x="3632662" y="3522047"/>
            <a:ext cx="931718" cy="388462"/>
          </a:xfrm>
          <a:prstGeom prst="parallelogram">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55" name="Parallelogram 54">
            <a:extLst>
              <a:ext uri="{FF2B5EF4-FFF2-40B4-BE49-F238E27FC236}">
                <a16:creationId xmlns:a16="http://schemas.microsoft.com/office/drawing/2014/main" id="{893492E3-E542-EC93-D5E8-457FDB9512FB}"/>
              </a:ext>
            </a:extLst>
          </p:cNvPr>
          <p:cNvSpPr/>
          <p:nvPr/>
        </p:nvSpPr>
        <p:spPr>
          <a:xfrm>
            <a:off x="4511040" y="3523663"/>
            <a:ext cx="4758259" cy="388462"/>
          </a:xfrm>
          <a:prstGeom prst="parallelogram">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DPI</a:t>
            </a:r>
          </a:p>
        </p:txBody>
      </p:sp>
      <p:sp>
        <p:nvSpPr>
          <p:cNvPr id="56" name="Parallelogram 55">
            <a:extLst>
              <a:ext uri="{FF2B5EF4-FFF2-40B4-BE49-F238E27FC236}">
                <a16:creationId xmlns:a16="http://schemas.microsoft.com/office/drawing/2014/main" id="{B24BDF76-56E5-8906-6CA3-E98D5763EEBB}"/>
              </a:ext>
            </a:extLst>
          </p:cNvPr>
          <p:cNvSpPr/>
          <p:nvPr/>
        </p:nvSpPr>
        <p:spPr>
          <a:xfrm>
            <a:off x="9238838" y="3518705"/>
            <a:ext cx="1502469" cy="388462"/>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58" name="Right Brace 57">
            <a:extLst>
              <a:ext uri="{FF2B5EF4-FFF2-40B4-BE49-F238E27FC236}">
                <a16:creationId xmlns:a16="http://schemas.microsoft.com/office/drawing/2014/main" id="{924136E2-FFA2-829D-24F2-257BC5F31FC4}"/>
              </a:ext>
            </a:extLst>
          </p:cNvPr>
          <p:cNvSpPr/>
          <p:nvPr/>
        </p:nvSpPr>
        <p:spPr>
          <a:xfrm rot="16200000">
            <a:off x="2600013" y="2153804"/>
            <a:ext cx="267474" cy="188667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dirty="0">
              <a:solidFill>
                <a:schemeClr val="accent1"/>
              </a:solidFill>
            </a:endParaRPr>
          </a:p>
        </p:txBody>
      </p:sp>
      <p:sp>
        <p:nvSpPr>
          <p:cNvPr id="59" name="Right Brace 58">
            <a:extLst>
              <a:ext uri="{FF2B5EF4-FFF2-40B4-BE49-F238E27FC236}">
                <a16:creationId xmlns:a16="http://schemas.microsoft.com/office/drawing/2014/main" id="{2927B5D0-4D14-5318-4B97-A3FC8959F28B}"/>
              </a:ext>
            </a:extLst>
          </p:cNvPr>
          <p:cNvSpPr/>
          <p:nvPr/>
        </p:nvSpPr>
        <p:spPr>
          <a:xfrm rot="16200000">
            <a:off x="9939879" y="2364244"/>
            <a:ext cx="254645" cy="145625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0" name="Right Brace 59">
            <a:extLst>
              <a:ext uri="{FF2B5EF4-FFF2-40B4-BE49-F238E27FC236}">
                <a16:creationId xmlns:a16="http://schemas.microsoft.com/office/drawing/2014/main" id="{584C832A-CB44-9A81-2796-8B7A7AEC554F}"/>
              </a:ext>
            </a:extLst>
          </p:cNvPr>
          <p:cNvSpPr/>
          <p:nvPr/>
        </p:nvSpPr>
        <p:spPr>
          <a:xfrm rot="16200000">
            <a:off x="6368731" y="368483"/>
            <a:ext cx="254645" cy="544830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42B95D01-FF06-0E2B-19F7-85E2FE05F997}"/>
              </a:ext>
            </a:extLst>
          </p:cNvPr>
          <p:cNvSpPr txBox="1"/>
          <p:nvPr/>
        </p:nvSpPr>
        <p:spPr>
          <a:xfrm>
            <a:off x="1097280" y="2428240"/>
            <a:ext cx="3236784" cy="369332"/>
          </a:xfrm>
          <a:prstGeom prst="rect">
            <a:avLst/>
          </a:prstGeom>
          <a:noFill/>
        </p:spPr>
        <p:txBody>
          <a:bodyPr wrap="none" rtlCol="0">
            <a:spAutoFit/>
          </a:bodyPr>
          <a:lstStyle/>
          <a:p>
            <a:r>
              <a:rPr lang="en-US" dirty="0">
                <a:solidFill>
                  <a:schemeClr val="accent1"/>
                </a:solidFill>
                <a:latin typeface="Arial" panose="020B0604020202020204" pitchFamily="34" charset="0"/>
                <a:cs typeface="Arial" panose="020B0604020202020204" pitchFamily="34" charset="0"/>
              </a:rPr>
              <a:t>Header Field Extraction(CPU)</a:t>
            </a:r>
          </a:p>
        </p:txBody>
      </p:sp>
      <p:sp>
        <p:nvSpPr>
          <p:cNvPr id="62" name="TextBox 61">
            <a:extLst>
              <a:ext uri="{FF2B5EF4-FFF2-40B4-BE49-F238E27FC236}">
                <a16:creationId xmlns:a16="http://schemas.microsoft.com/office/drawing/2014/main" id="{24B44586-7430-3DAE-A8AB-36E1D780F240}"/>
              </a:ext>
            </a:extLst>
          </p:cNvPr>
          <p:cNvSpPr txBox="1"/>
          <p:nvPr/>
        </p:nvSpPr>
        <p:spPr>
          <a:xfrm>
            <a:off x="4893691" y="2476039"/>
            <a:ext cx="320472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Index Generation + DPI (IDS)</a:t>
            </a:r>
          </a:p>
        </p:txBody>
      </p:sp>
      <p:sp>
        <p:nvSpPr>
          <p:cNvPr id="63" name="TextBox 62">
            <a:extLst>
              <a:ext uri="{FF2B5EF4-FFF2-40B4-BE49-F238E27FC236}">
                <a16:creationId xmlns:a16="http://schemas.microsoft.com/office/drawing/2014/main" id="{DADCC7B5-AFE6-FDF5-2106-A89AE086BC75}"/>
              </a:ext>
            </a:extLst>
          </p:cNvPr>
          <p:cNvSpPr txBox="1"/>
          <p:nvPr/>
        </p:nvSpPr>
        <p:spPr>
          <a:xfrm>
            <a:off x="8768080" y="2428240"/>
            <a:ext cx="3044423" cy="369332"/>
          </a:xfrm>
          <a:prstGeom prst="rect">
            <a:avLst/>
          </a:prstGeom>
          <a:noFill/>
        </p:spPr>
        <p:txBody>
          <a:bodyPr wrap="none" rtlCol="0">
            <a:spAutoFit/>
          </a:bodyPr>
          <a:lstStyle/>
          <a:p>
            <a:r>
              <a:rPr lang="en-US" dirty="0">
                <a:solidFill>
                  <a:schemeClr val="accent1"/>
                </a:solidFill>
                <a:latin typeface="Arial" panose="020B0604020202020204" pitchFamily="34" charset="0"/>
                <a:cs typeface="Arial" panose="020B0604020202020204" pitchFamily="34" charset="0"/>
              </a:rPr>
              <a:t>Packet redirection if needed</a:t>
            </a:r>
          </a:p>
        </p:txBody>
      </p:sp>
      <p:sp>
        <p:nvSpPr>
          <p:cNvPr id="2" name="Title 1">
            <a:extLst>
              <a:ext uri="{FF2B5EF4-FFF2-40B4-BE49-F238E27FC236}">
                <a16:creationId xmlns:a16="http://schemas.microsoft.com/office/drawing/2014/main" id="{3E6E14F9-1BA7-2960-28B4-F47E90882B21}"/>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3276521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2D841B79-79CE-1312-B8A4-5FA6C888824C}"/>
              </a:ext>
            </a:extLst>
          </p:cNvPr>
          <p:cNvSpPr/>
          <p:nvPr/>
        </p:nvSpPr>
        <p:spPr>
          <a:xfrm>
            <a:off x="651752" y="2504063"/>
            <a:ext cx="1089660"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5" name="Parallelogram 4">
            <a:extLst>
              <a:ext uri="{FF2B5EF4-FFF2-40B4-BE49-F238E27FC236}">
                <a16:creationId xmlns:a16="http://schemas.microsoft.com/office/drawing/2014/main" id="{E7ABE94C-4108-D93A-0C6A-37774736CDA4}"/>
              </a:ext>
            </a:extLst>
          </p:cNvPr>
          <p:cNvSpPr/>
          <p:nvPr/>
        </p:nvSpPr>
        <p:spPr>
          <a:xfrm>
            <a:off x="1716647" y="2504063"/>
            <a:ext cx="919873" cy="295275"/>
          </a:xfrm>
          <a:prstGeom prst="parallelogram">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6" name="Parallelogram 5">
            <a:extLst>
              <a:ext uri="{FF2B5EF4-FFF2-40B4-BE49-F238E27FC236}">
                <a16:creationId xmlns:a16="http://schemas.microsoft.com/office/drawing/2014/main" id="{4286BF42-89D1-B0AC-9CDB-1460D252D4FB}"/>
              </a:ext>
            </a:extLst>
          </p:cNvPr>
          <p:cNvSpPr/>
          <p:nvPr/>
        </p:nvSpPr>
        <p:spPr>
          <a:xfrm>
            <a:off x="2606040" y="2504063"/>
            <a:ext cx="2178293" cy="295275"/>
          </a:xfrm>
          <a:prstGeom prst="parallelogram">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DPI</a:t>
            </a:r>
          </a:p>
        </p:txBody>
      </p:sp>
      <p:sp>
        <p:nvSpPr>
          <p:cNvPr id="10" name="Parallelogram 9">
            <a:extLst>
              <a:ext uri="{FF2B5EF4-FFF2-40B4-BE49-F238E27FC236}">
                <a16:creationId xmlns:a16="http://schemas.microsoft.com/office/drawing/2014/main" id="{5789FDBE-838D-211F-BFEE-EF39C3530A64}"/>
              </a:ext>
            </a:extLst>
          </p:cNvPr>
          <p:cNvSpPr/>
          <p:nvPr/>
        </p:nvSpPr>
        <p:spPr>
          <a:xfrm>
            <a:off x="4758932" y="2501523"/>
            <a:ext cx="815340"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grpSp>
        <p:nvGrpSpPr>
          <p:cNvPr id="2" name="Group 1">
            <a:extLst>
              <a:ext uri="{FF2B5EF4-FFF2-40B4-BE49-F238E27FC236}">
                <a16:creationId xmlns:a16="http://schemas.microsoft.com/office/drawing/2014/main" id="{AA18FC39-0BEA-3906-6688-3F642FAB93C5}"/>
              </a:ext>
            </a:extLst>
          </p:cNvPr>
          <p:cNvGrpSpPr/>
          <p:nvPr/>
        </p:nvGrpSpPr>
        <p:grpSpPr>
          <a:xfrm>
            <a:off x="2043044" y="3096301"/>
            <a:ext cx="6559535" cy="304310"/>
            <a:chOff x="1991360" y="3096301"/>
            <a:chExt cx="6559535" cy="304310"/>
          </a:xfrm>
        </p:grpSpPr>
        <p:sp>
          <p:nvSpPr>
            <p:cNvPr id="32" name="Parallelogram 31">
              <a:extLst>
                <a:ext uri="{FF2B5EF4-FFF2-40B4-BE49-F238E27FC236}">
                  <a16:creationId xmlns:a16="http://schemas.microsoft.com/office/drawing/2014/main" id="{C1AF1E77-3899-3FAF-7AC3-2863937A83FE}"/>
                </a:ext>
              </a:extLst>
            </p:cNvPr>
            <p:cNvSpPr/>
            <p:nvPr/>
          </p:nvSpPr>
          <p:spPr>
            <a:xfrm>
              <a:off x="1991360" y="3096301"/>
              <a:ext cx="752882"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33" name="Parallelogram 32">
              <a:extLst>
                <a:ext uri="{FF2B5EF4-FFF2-40B4-BE49-F238E27FC236}">
                  <a16:creationId xmlns:a16="http://schemas.microsoft.com/office/drawing/2014/main" id="{366DBAEB-4687-C663-AE2B-6125FBDF00AA}"/>
                </a:ext>
              </a:extLst>
            </p:cNvPr>
            <p:cNvSpPr/>
            <p:nvPr/>
          </p:nvSpPr>
          <p:spPr>
            <a:xfrm>
              <a:off x="4670121" y="3096301"/>
              <a:ext cx="904151" cy="295275"/>
            </a:xfrm>
            <a:prstGeom prst="parallelogram">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34" name="Parallelogram 33">
              <a:extLst>
                <a:ext uri="{FF2B5EF4-FFF2-40B4-BE49-F238E27FC236}">
                  <a16:creationId xmlns:a16="http://schemas.microsoft.com/office/drawing/2014/main" id="{3EB4A53A-406B-FC38-EB19-7DFF2A47CD82}"/>
                </a:ext>
              </a:extLst>
            </p:cNvPr>
            <p:cNvSpPr/>
            <p:nvPr/>
          </p:nvSpPr>
          <p:spPr>
            <a:xfrm>
              <a:off x="5541396" y="3096301"/>
              <a:ext cx="2207985" cy="295275"/>
            </a:xfrm>
            <a:prstGeom prst="parallelogram">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DPI</a:t>
              </a:r>
            </a:p>
          </p:txBody>
        </p:sp>
        <p:sp>
          <p:nvSpPr>
            <p:cNvPr id="35" name="Parallelogram 34">
              <a:extLst>
                <a:ext uri="{FF2B5EF4-FFF2-40B4-BE49-F238E27FC236}">
                  <a16:creationId xmlns:a16="http://schemas.microsoft.com/office/drawing/2014/main" id="{DEACCD59-0E84-9687-37BA-484B0737A37C}"/>
                </a:ext>
              </a:extLst>
            </p:cNvPr>
            <p:cNvSpPr/>
            <p:nvPr/>
          </p:nvSpPr>
          <p:spPr>
            <a:xfrm>
              <a:off x="7735555" y="3105336"/>
              <a:ext cx="815340"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40" name="Parallelogram 39">
              <a:extLst>
                <a:ext uri="{FF2B5EF4-FFF2-40B4-BE49-F238E27FC236}">
                  <a16:creationId xmlns:a16="http://schemas.microsoft.com/office/drawing/2014/main" id="{40B1B263-503C-712D-6875-1B98BA331219}"/>
                </a:ext>
              </a:extLst>
            </p:cNvPr>
            <p:cNvSpPr/>
            <p:nvPr/>
          </p:nvSpPr>
          <p:spPr>
            <a:xfrm>
              <a:off x="2717331" y="3096815"/>
              <a:ext cx="1974158"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Waiting for IDS</a:t>
              </a:r>
            </a:p>
          </p:txBody>
        </p:sp>
      </p:grpSp>
      <p:grpSp>
        <p:nvGrpSpPr>
          <p:cNvPr id="3" name="Group 2">
            <a:extLst>
              <a:ext uri="{FF2B5EF4-FFF2-40B4-BE49-F238E27FC236}">
                <a16:creationId xmlns:a16="http://schemas.microsoft.com/office/drawing/2014/main" id="{29CC1B52-5F14-7EA6-D87E-221A988D8735}"/>
              </a:ext>
            </a:extLst>
          </p:cNvPr>
          <p:cNvGrpSpPr/>
          <p:nvPr/>
        </p:nvGrpSpPr>
        <p:grpSpPr>
          <a:xfrm>
            <a:off x="5463347" y="3685999"/>
            <a:ext cx="6052596" cy="909537"/>
            <a:chOff x="5463347" y="3685999"/>
            <a:chExt cx="6052596" cy="909537"/>
          </a:xfrm>
        </p:grpSpPr>
        <p:sp>
          <p:nvSpPr>
            <p:cNvPr id="36" name="Parallelogram 35">
              <a:extLst>
                <a:ext uri="{FF2B5EF4-FFF2-40B4-BE49-F238E27FC236}">
                  <a16:creationId xmlns:a16="http://schemas.microsoft.com/office/drawing/2014/main" id="{93C9C32E-C187-4C50-163B-856A364417EE}"/>
                </a:ext>
              </a:extLst>
            </p:cNvPr>
            <p:cNvSpPr/>
            <p:nvPr/>
          </p:nvSpPr>
          <p:spPr>
            <a:xfrm>
              <a:off x="5463347" y="3688539"/>
              <a:ext cx="1089660"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37" name="Parallelogram 36">
              <a:extLst>
                <a:ext uri="{FF2B5EF4-FFF2-40B4-BE49-F238E27FC236}">
                  <a16:creationId xmlns:a16="http://schemas.microsoft.com/office/drawing/2014/main" id="{B7A066CB-10D2-923E-74DB-84785D158396}"/>
                </a:ext>
              </a:extLst>
            </p:cNvPr>
            <p:cNvSpPr/>
            <p:nvPr/>
          </p:nvSpPr>
          <p:spPr>
            <a:xfrm>
              <a:off x="7625008" y="3688539"/>
              <a:ext cx="977571" cy="295275"/>
            </a:xfrm>
            <a:prstGeom prst="parallelogram">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38" name="Parallelogram 37">
              <a:extLst>
                <a:ext uri="{FF2B5EF4-FFF2-40B4-BE49-F238E27FC236}">
                  <a16:creationId xmlns:a16="http://schemas.microsoft.com/office/drawing/2014/main" id="{E32EBA01-3136-C410-1CF2-B73A35407780}"/>
                </a:ext>
              </a:extLst>
            </p:cNvPr>
            <p:cNvSpPr/>
            <p:nvPr/>
          </p:nvSpPr>
          <p:spPr>
            <a:xfrm>
              <a:off x="8602580" y="3688539"/>
              <a:ext cx="2100274" cy="295275"/>
            </a:xfrm>
            <a:prstGeom prst="parallelogram">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DPI</a:t>
              </a:r>
            </a:p>
          </p:txBody>
        </p:sp>
        <p:sp>
          <p:nvSpPr>
            <p:cNvPr id="39" name="Parallelogram 38">
              <a:extLst>
                <a:ext uri="{FF2B5EF4-FFF2-40B4-BE49-F238E27FC236}">
                  <a16:creationId xmlns:a16="http://schemas.microsoft.com/office/drawing/2014/main" id="{22EBD056-DD11-9A33-72DB-7C79DF3C8B34}"/>
                </a:ext>
              </a:extLst>
            </p:cNvPr>
            <p:cNvSpPr/>
            <p:nvPr/>
          </p:nvSpPr>
          <p:spPr>
            <a:xfrm>
              <a:off x="10700603" y="3685999"/>
              <a:ext cx="815340"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41" name="Parallelogram 40">
              <a:extLst>
                <a:ext uri="{FF2B5EF4-FFF2-40B4-BE49-F238E27FC236}">
                  <a16:creationId xmlns:a16="http://schemas.microsoft.com/office/drawing/2014/main" id="{F7B39A69-CE1A-F1CE-5C83-3420475884A9}"/>
                </a:ext>
              </a:extLst>
            </p:cNvPr>
            <p:cNvSpPr/>
            <p:nvPr/>
          </p:nvSpPr>
          <p:spPr>
            <a:xfrm>
              <a:off x="6534207" y="3687365"/>
              <a:ext cx="1103573"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a:t>
              </a:r>
            </a:p>
          </p:txBody>
        </p:sp>
        <p:sp>
          <p:nvSpPr>
            <p:cNvPr id="42" name="Parallelogram 41">
              <a:extLst>
                <a:ext uri="{FF2B5EF4-FFF2-40B4-BE49-F238E27FC236}">
                  <a16:creationId xmlns:a16="http://schemas.microsoft.com/office/drawing/2014/main" id="{72CB579B-1A95-D9A7-FF93-778BB653F549}"/>
                </a:ext>
              </a:extLst>
            </p:cNvPr>
            <p:cNvSpPr/>
            <p:nvPr/>
          </p:nvSpPr>
          <p:spPr>
            <a:xfrm>
              <a:off x="8407842" y="4298139"/>
              <a:ext cx="1089660"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43" name="Parallelogram 42">
              <a:extLst>
                <a:ext uri="{FF2B5EF4-FFF2-40B4-BE49-F238E27FC236}">
                  <a16:creationId xmlns:a16="http://schemas.microsoft.com/office/drawing/2014/main" id="{A97B2BAA-1F76-5B09-5837-B5CFA0D2E4D0}"/>
                </a:ext>
              </a:extLst>
            </p:cNvPr>
            <p:cNvSpPr/>
            <p:nvPr/>
          </p:nvSpPr>
          <p:spPr>
            <a:xfrm>
              <a:off x="9478702" y="4296965"/>
              <a:ext cx="1103573" cy="2952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a:t>
              </a:r>
            </a:p>
          </p:txBody>
        </p:sp>
        <p:sp>
          <p:nvSpPr>
            <p:cNvPr id="44" name="Parallelogram 43">
              <a:extLst>
                <a:ext uri="{FF2B5EF4-FFF2-40B4-BE49-F238E27FC236}">
                  <a16:creationId xmlns:a16="http://schemas.microsoft.com/office/drawing/2014/main" id="{4CCD8C96-E4B4-BF6D-2B21-4467349A5BEB}"/>
                </a:ext>
              </a:extLst>
            </p:cNvPr>
            <p:cNvSpPr/>
            <p:nvPr/>
          </p:nvSpPr>
          <p:spPr>
            <a:xfrm>
              <a:off x="10564717" y="4300261"/>
              <a:ext cx="850044" cy="295275"/>
            </a:xfrm>
            <a:prstGeom prst="parallelogram">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cxnSp>
        <p:nvCxnSpPr>
          <p:cNvPr id="46" name="Straight Arrow Connector 45">
            <a:extLst>
              <a:ext uri="{FF2B5EF4-FFF2-40B4-BE49-F238E27FC236}">
                <a16:creationId xmlns:a16="http://schemas.microsoft.com/office/drawing/2014/main" id="{3ED55F93-3297-C4AD-4159-4DF0BA2A8889}"/>
              </a:ext>
            </a:extLst>
          </p:cNvPr>
          <p:cNvCxnSpPr/>
          <p:nvPr/>
        </p:nvCxnSpPr>
        <p:spPr>
          <a:xfrm>
            <a:off x="706057" y="4977114"/>
            <a:ext cx="110075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Title 1">
            <a:extLst>
              <a:ext uri="{FF2B5EF4-FFF2-40B4-BE49-F238E27FC236}">
                <a16:creationId xmlns:a16="http://schemas.microsoft.com/office/drawing/2014/main" id="{3AD940B0-7CC2-2083-1F58-1CC4017CA80A}"/>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299620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63C61E4-5D68-FABB-97B1-83F34BAD5302}"/>
              </a:ext>
            </a:extLst>
          </p:cNvPr>
          <p:cNvSpPr txBox="1"/>
          <p:nvPr/>
        </p:nvSpPr>
        <p:spPr>
          <a:xfrm>
            <a:off x="548733" y="1616893"/>
            <a:ext cx="2464421" cy="984885"/>
          </a:xfrm>
          <a:prstGeom prst="rect">
            <a:avLst/>
          </a:prstGeom>
          <a:noFill/>
        </p:spPr>
        <p:txBody>
          <a:bodyPr wrap="square" rtlCol="0">
            <a:spAutoFit/>
          </a:bodyPr>
          <a:lstStyle/>
          <a:p>
            <a:r>
              <a:rPr lang="en-US" sz="3800" dirty="0">
                <a:latin typeface="Arial Rounded MT Bold" panose="020F0704030504030204" pitchFamily="34" charset="0"/>
              </a:rPr>
              <a:t>8</a:t>
            </a:r>
          </a:p>
          <a:p>
            <a:r>
              <a:rPr lang="en-US" dirty="0">
                <a:latin typeface="Arial Rounded MT Bold" panose="020F0704030504030204" pitchFamily="34" charset="0"/>
              </a:rPr>
              <a:t>rules implemented</a:t>
            </a:r>
          </a:p>
        </p:txBody>
      </p:sp>
      <p:sp>
        <p:nvSpPr>
          <p:cNvPr id="13" name="Rectangle: Rounded Corners 12">
            <a:extLst>
              <a:ext uri="{FF2B5EF4-FFF2-40B4-BE49-F238E27FC236}">
                <a16:creationId xmlns:a16="http://schemas.microsoft.com/office/drawing/2014/main" id="{FF00980D-B304-4D98-E38F-EBFD32D95204}"/>
              </a:ext>
            </a:extLst>
          </p:cNvPr>
          <p:cNvSpPr/>
          <p:nvPr/>
        </p:nvSpPr>
        <p:spPr>
          <a:xfrm>
            <a:off x="371595" y="5042939"/>
            <a:ext cx="963782" cy="397028"/>
          </a:xfrm>
          <a:prstGeom prst="roundRect">
            <a:avLst/>
          </a:prstGeom>
          <a:noFill/>
          <a:ln w="28575">
            <a:solidFill>
              <a:srgbClr val="FFA5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4EA3AA06-2E67-EFE5-D61F-CD74498F8531}"/>
              </a:ext>
            </a:extLst>
          </p:cNvPr>
          <p:cNvSpPr/>
          <p:nvPr/>
        </p:nvSpPr>
        <p:spPr>
          <a:xfrm>
            <a:off x="1728836" y="4304820"/>
            <a:ext cx="548640" cy="397028"/>
          </a:xfrm>
          <a:prstGeom prst="roundRect">
            <a:avLst/>
          </a:prstGeom>
          <a:noFill/>
          <a:ln w="28575">
            <a:solidFill>
              <a:schemeClr val="accent1">
                <a:lumMod val="7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E3EE7DB5-CB78-CCF3-0ABA-7A0853A9CF17}"/>
              </a:ext>
            </a:extLst>
          </p:cNvPr>
          <p:cNvSpPr/>
          <p:nvPr/>
        </p:nvSpPr>
        <p:spPr>
          <a:xfrm>
            <a:off x="1728836" y="5042938"/>
            <a:ext cx="548640" cy="397028"/>
          </a:xfrm>
          <a:prstGeom prst="roundRect">
            <a:avLst/>
          </a:prstGeom>
          <a:noFill/>
          <a:ln w="28575">
            <a:solidFill>
              <a:srgbClr val="FE4848"/>
            </a:solidFill>
          </a:ln>
          <a:effectLst>
            <a:glow rad="101600">
              <a:srgbClr val="FE4848">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8133E44B-16D5-88FD-C593-1C4D4289942B}"/>
              </a:ext>
            </a:extLst>
          </p:cNvPr>
          <p:cNvSpPr/>
          <p:nvPr/>
        </p:nvSpPr>
        <p:spPr>
          <a:xfrm>
            <a:off x="2703367" y="4331807"/>
            <a:ext cx="619574" cy="397028"/>
          </a:xfrm>
          <a:prstGeom prst="roundRect">
            <a:avLst/>
          </a:prstGeom>
          <a:noFill/>
          <a:ln w="28575">
            <a:solidFill>
              <a:srgbClr val="7030A0"/>
            </a:solidFill>
          </a:ln>
          <a:effectLst>
            <a:glow rad="1016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755BFCFE-7553-72D1-94FB-0BA299B37521}"/>
              </a:ext>
            </a:extLst>
          </p:cNvPr>
          <p:cNvSpPr/>
          <p:nvPr/>
        </p:nvSpPr>
        <p:spPr>
          <a:xfrm>
            <a:off x="1320262" y="4495103"/>
            <a:ext cx="411370" cy="750360"/>
          </a:xfrm>
          <a:custGeom>
            <a:avLst/>
            <a:gdLst>
              <a:gd name="connsiteX0" fmla="*/ 0 w 546410"/>
              <a:gd name="connsiteY0" fmla="*/ 925551 h 925551"/>
              <a:gd name="connsiteX1" fmla="*/ 267630 w 546410"/>
              <a:gd name="connsiteY1" fmla="*/ 702527 h 925551"/>
              <a:gd name="connsiteX2" fmla="*/ 334537 w 546410"/>
              <a:gd name="connsiteY2" fmla="*/ 133814 h 925551"/>
              <a:gd name="connsiteX3" fmla="*/ 546410 w 546410"/>
              <a:gd name="connsiteY3" fmla="*/ 0 h 925551"/>
            </a:gdLst>
            <a:ahLst/>
            <a:cxnLst>
              <a:cxn ang="0">
                <a:pos x="connsiteX0" y="connsiteY0"/>
              </a:cxn>
              <a:cxn ang="0">
                <a:pos x="connsiteX1" y="connsiteY1"/>
              </a:cxn>
              <a:cxn ang="0">
                <a:pos x="connsiteX2" y="connsiteY2"/>
              </a:cxn>
              <a:cxn ang="0">
                <a:pos x="connsiteX3" y="connsiteY3"/>
              </a:cxn>
            </a:cxnLst>
            <a:rect l="l" t="t" r="r" b="b"/>
            <a:pathLst>
              <a:path w="546410" h="925551">
                <a:moveTo>
                  <a:pt x="0" y="925551"/>
                </a:moveTo>
                <a:cubicBezTo>
                  <a:pt x="105937" y="880017"/>
                  <a:pt x="211874" y="834483"/>
                  <a:pt x="267630" y="702527"/>
                </a:cubicBezTo>
                <a:cubicBezTo>
                  <a:pt x="323386" y="570571"/>
                  <a:pt x="288074" y="250902"/>
                  <a:pt x="334537" y="133814"/>
                </a:cubicBezTo>
                <a:cubicBezTo>
                  <a:pt x="381000" y="16726"/>
                  <a:pt x="463705" y="8363"/>
                  <a:pt x="54641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B9DF9381-B8FD-9F58-5AD2-A81BDE5F2A0C}"/>
              </a:ext>
            </a:extLst>
          </p:cNvPr>
          <p:cNvCxnSpPr>
            <a:cxnSpLocks/>
            <a:endCxn id="16" idx="1"/>
          </p:cNvCxnSpPr>
          <p:nvPr/>
        </p:nvCxnSpPr>
        <p:spPr>
          <a:xfrm>
            <a:off x="1328658" y="5236423"/>
            <a:ext cx="400178" cy="5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B714C1-9900-6C2D-00FD-EF2036B43990}"/>
              </a:ext>
            </a:extLst>
          </p:cNvPr>
          <p:cNvCxnSpPr/>
          <p:nvPr/>
        </p:nvCxnSpPr>
        <p:spPr>
          <a:xfrm>
            <a:off x="2289133" y="4513666"/>
            <a:ext cx="400178" cy="5031"/>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A7E67C-4623-9F3A-F791-B2AB0515790C}"/>
              </a:ext>
            </a:extLst>
          </p:cNvPr>
          <p:cNvSpPr txBox="1"/>
          <p:nvPr/>
        </p:nvSpPr>
        <p:spPr>
          <a:xfrm>
            <a:off x="371595" y="5081075"/>
            <a:ext cx="821477" cy="261662"/>
          </a:xfrm>
          <a:prstGeom prst="rect">
            <a:avLst/>
          </a:prstGeom>
          <a:noFill/>
        </p:spPr>
        <p:txBody>
          <a:bodyPr wrap="none" rtlCol="0">
            <a:spAutoFit/>
          </a:bodyPr>
          <a:lstStyle/>
          <a:p>
            <a:r>
              <a:rPr lang="en-US" sz="1200" dirty="0">
                <a:latin typeface="Arial Rounded MT Bold" panose="020F0704030504030204" pitchFamily="34" charset="0"/>
              </a:rPr>
              <a:t>Protocols</a:t>
            </a:r>
          </a:p>
        </p:txBody>
      </p:sp>
      <p:sp>
        <p:nvSpPr>
          <p:cNvPr id="28" name="TextBox 27">
            <a:extLst>
              <a:ext uri="{FF2B5EF4-FFF2-40B4-BE49-F238E27FC236}">
                <a16:creationId xmlns:a16="http://schemas.microsoft.com/office/drawing/2014/main" id="{8FB90810-C09C-B09D-B953-CDA40F2BE5C7}"/>
              </a:ext>
            </a:extLst>
          </p:cNvPr>
          <p:cNvSpPr txBox="1"/>
          <p:nvPr/>
        </p:nvSpPr>
        <p:spPr>
          <a:xfrm>
            <a:off x="1726014" y="4349965"/>
            <a:ext cx="451069" cy="261662"/>
          </a:xfrm>
          <a:prstGeom prst="rect">
            <a:avLst/>
          </a:prstGeom>
          <a:noFill/>
        </p:spPr>
        <p:txBody>
          <a:bodyPr wrap="none" rtlCol="0">
            <a:spAutoFit/>
          </a:bodyPr>
          <a:lstStyle/>
          <a:p>
            <a:r>
              <a:rPr lang="en-US" sz="1200" dirty="0">
                <a:latin typeface="Arial Rounded MT Bold" panose="020F0704030504030204" pitchFamily="34" charset="0"/>
              </a:rPr>
              <a:t>TCP</a:t>
            </a:r>
          </a:p>
        </p:txBody>
      </p:sp>
      <p:sp>
        <p:nvSpPr>
          <p:cNvPr id="29" name="TextBox 28">
            <a:extLst>
              <a:ext uri="{FF2B5EF4-FFF2-40B4-BE49-F238E27FC236}">
                <a16:creationId xmlns:a16="http://schemas.microsoft.com/office/drawing/2014/main" id="{125F94F6-9D9F-49B2-B1D8-3F847B7E9F63}"/>
              </a:ext>
            </a:extLst>
          </p:cNvPr>
          <p:cNvSpPr txBox="1"/>
          <p:nvPr/>
        </p:nvSpPr>
        <p:spPr>
          <a:xfrm>
            <a:off x="1731633" y="5104416"/>
            <a:ext cx="473637" cy="261662"/>
          </a:xfrm>
          <a:prstGeom prst="rect">
            <a:avLst/>
          </a:prstGeom>
          <a:noFill/>
        </p:spPr>
        <p:txBody>
          <a:bodyPr wrap="none" rtlCol="0">
            <a:spAutoFit/>
          </a:bodyPr>
          <a:lstStyle/>
          <a:p>
            <a:r>
              <a:rPr lang="en-US" sz="1200" dirty="0">
                <a:latin typeface="Arial Rounded MT Bold" panose="020F0704030504030204" pitchFamily="34" charset="0"/>
              </a:rPr>
              <a:t>UDP</a:t>
            </a:r>
          </a:p>
        </p:txBody>
      </p:sp>
      <p:sp>
        <p:nvSpPr>
          <p:cNvPr id="31" name="TextBox 30">
            <a:extLst>
              <a:ext uri="{FF2B5EF4-FFF2-40B4-BE49-F238E27FC236}">
                <a16:creationId xmlns:a16="http://schemas.microsoft.com/office/drawing/2014/main" id="{5EC465DA-3A7D-861C-E729-0E8BE1383170}"/>
              </a:ext>
            </a:extLst>
          </p:cNvPr>
          <p:cNvSpPr txBox="1"/>
          <p:nvPr/>
        </p:nvSpPr>
        <p:spPr>
          <a:xfrm>
            <a:off x="2725637" y="4386031"/>
            <a:ext cx="545444" cy="261662"/>
          </a:xfrm>
          <a:prstGeom prst="rect">
            <a:avLst/>
          </a:prstGeom>
          <a:noFill/>
        </p:spPr>
        <p:txBody>
          <a:bodyPr wrap="none" rtlCol="0">
            <a:spAutoFit/>
          </a:bodyPr>
          <a:lstStyle/>
          <a:p>
            <a:r>
              <a:rPr lang="en-US" sz="1200" dirty="0">
                <a:latin typeface="Arial Rounded MT Bold" panose="020F0704030504030204" pitchFamily="34" charset="0"/>
              </a:rPr>
              <a:t>HTTP</a:t>
            </a:r>
          </a:p>
        </p:txBody>
      </p:sp>
      <p:sp>
        <p:nvSpPr>
          <p:cNvPr id="36" name="TextBox 35">
            <a:extLst>
              <a:ext uri="{FF2B5EF4-FFF2-40B4-BE49-F238E27FC236}">
                <a16:creationId xmlns:a16="http://schemas.microsoft.com/office/drawing/2014/main" id="{F5AC59F2-9FB9-9C99-61C2-917D534B9995}"/>
              </a:ext>
            </a:extLst>
          </p:cNvPr>
          <p:cNvSpPr txBox="1"/>
          <p:nvPr/>
        </p:nvSpPr>
        <p:spPr>
          <a:xfrm>
            <a:off x="390242" y="6341656"/>
            <a:ext cx="11420758" cy="523220"/>
          </a:xfrm>
          <a:prstGeom prst="rect">
            <a:avLst/>
          </a:prstGeom>
          <a:noFill/>
        </p:spPr>
        <p:txBody>
          <a:bodyPr wrap="square" rtlCol="0">
            <a:spAutoFit/>
          </a:bodyPr>
          <a:lstStyle/>
          <a:p>
            <a:r>
              <a:rPr lang="en-US" sz="1400" dirty="0">
                <a:solidFill>
                  <a:schemeClr val="bg1">
                    <a:lumMod val="50000"/>
                  </a:schemeClr>
                </a:solidFill>
                <a:latin typeface="Arial" panose="020B0604020202020204" pitchFamily="34" charset="0"/>
                <a:cs typeface="Arial" panose="020B0604020202020204" pitchFamily="34" charset="0"/>
              </a:rPr>
              <a:t>* </a:t>
            </a:r>
            <a:r>
              <a:rPr lang="en-US" sz="1400" dirty="0" err="1">
                <a:solidFill>
                  <a:schemeClr val="bg1">
                    <a:lumMod val="50000"/>
                  </a:schemeClr>
                </a:solidFill>
                <a:latin typeface="Arial" panose="020B0604020202020204" pitchFamily="34" charset="0"/>
                <a:cs typeface="Arial" panose="020B0604020202020204" pitchFamily="34" charset="0"/>
              </a:rPr>
              <a:t>atleast</a:t>
            </a:r>
            <a:r>
              <a:rPr lang="en-US" sz="1400" dirty="0">
                <a:solidFill>
                  <a:schemeClr val="bg1">
                    <a:lumMod val="50000"/>
                  </a:schemeClr>
                </a:solidFill>
                <a:latin typeface="Arial" panose="020B0604020202020204" pitchFamily="34" charset="0"/>
                <a:cs typeface="Arial" panose="020B0604020202020204" pitchFamily="34" charset="0"/>
              </a:rPr>
              <a:t> 8500 out of 11500 snort rules require to be checked when http connection is established, that is packets that are transacted after first three packets (after SYN, SYN-ACK, ACK)</a:t>
            </a:r>
          </a:p>
        </p:txBody>
      </p:sp>
      <p:sp>
        <p:nvSpPr>
          <p:cNvPr id="52" name="TextBox 51">
            <a:extLst>
              <a:ext uri="{FF2B5EF4-FFF2-40B4-BE49-F238E27FC236}">
                <a16:creationId xmlns:a16="http://schemas.microsoft.com/office/drawing/2014/main" id="{4D9FAADD-096F-253E-FBDB-8156A3B55ED9}"/>
              </a:ext>
            </a:extLst>
          </p:cNvPr>
          <p:cNvSpPr txBox="1"/>
          <p:nvPr/>
        </p:nvSpPr>
        <p:spPr>
          <a:xfrm>
            <a:off x="4891313" y="4254730"/>
            <a:ext cx="2936516" cy="1231106"/>
          </a:xfrm>
          <a:prstGeom prst="rect">
            <a:avLst/>
          </a:prstGeom>
          <a:noFill/>
        </p:spPr>
        <p:txBody>
          <a:bodyPr wrap="square" rtlCol="0">
            <a:spAutoFit/>
          </a:bodyPr>
          <a:lstStyle/>
          <a:p>
            <a:r>
              <a:rPr lang="en-US" sz="3800" dirty="0">
                <a:latin typeface="Arial Rounded MT Bold" panose="020F0704030504030204" pitchFamily="34" charset="0"/>
              </a:rPr>
              <a:t>7 </a:t>
            </a:r>
            <a:r>
              <a:rPr lang="en-US" sz="2400" dirty="0">
                <a:latin typeface="Arial Rounded MT Bold" panose="020F0704030504030204" pitchFamily="34" charset="0"/>
              </a:rPr>
              <a:t>bytes</a:t>
            </a:r>
            <a:r>
              <a:rPr lang="en-US" sz="3800" dirty="0">
                <a:latin typeface="Arial Rounded MT Bold" panose="020F0704030504030204" pitchFamily="34" charset="0"/>
              </a:rPr>
              <a:t> </a:t>
            </a:r>
          </a:p>
          <a:p>
            <a:r>
              <a:rPr lang="en-US" dirty="0">
                <a:latin typeface="Arial Rounded MT Bold" panose="020F0704030504030204" pitchFamily="34" charset="0"/>
              </a:rPr>
              <a:t>length of pattern matcher</a:t>
            </a:r>
          </a:p>
        </p:txBody>
      </p:sp>
      <p:graphicFrame>
        <p:nvGraphicFramePr>
          <p:cNvPr id="67" name="Diagram 66">
            <a:extLst>
              <a:ext uri="{FF2B5EF4-FFF2-40B4-BE49-F238E27FC236}">
                <a16:creationId xmlns:a16="http://schemas.microsoft.com/office/drawing/2014/main" id="{AF53D8E9-A601-1026-D46E-CF056A3A4B8F}"/>
              </a:ext>
            </a:extLst>
          </p:cNvPr>
          <p:cNvGraphicFramePr/>
          <p:nvPr>
            <p:extLst>
              <p:ext uri="{D42A27DB-BD31-4B8C-83A1-F6EECF244321}">
                <p14:modId xmlns:p14="http://schemas.microsoft.com/office/powerpoint/2010/main" val="178075889"/>
              </p:ext>
            </p:extLst>
          </p:nvPr>
        </p:nvGraphicFramePr>
        <p:xfrm>
          <a:off x="5258334" y="318532"/>
          <a:ext cx="8484436" cy="5663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8" name="TextBox 67">
            <a:extLst>
              <a:ext uri="{FF2B5EF4-FFF2-40B4-BE49-F238E27FC236}">
                <a16:creationId xmlns:a16="http://schemas.microsoft.com/office/drawing/2014/main" id="{2802F6C1-50CF-6FC0-C5AE-2EB674CECF92}"/>
              </a:ext>
            </a:extLst>
          </p:cNvPr>
          <p:cNvSpPr txBox="1"/>
          <p:nvPr/>
        </p:nvSpPr>
        <p:spPr>
          <a:xfrm>
            <a:off x="4026123" y="2444955"/>
            <a:ext cx="2294668" cy="646331"/>
          </a:xfrm>
          <a:prstGeom prst="rect">
            <a:avLst/>
          </a:prstGeom>
          <a:noFill/>
        </p:spPr>
        <p:txBody>
          <a:bodyPr wrap="square" rtlCol="0">
            <a:spAutoFit/>
          </a:bodyPr>
          <a:lstStyle/>
          <a:p>
            <a:r>
              <a:rPr lang="en-US" dirty="0">
                <a:latin typeface="Arial Rounded MT Bold" panose="020F0704030504030204" pitchFamily="34" charset="0"/>
              </a:rPr>
              <a:t>rules with single content field</a:t>
            </a:r>
          </a:p>
        </p:txBody>
      </p:sp>
      <p:grpSp>
        <p:nvGrpSpPr>
          <p:cNvPr id="74" name="Group 73">
            <a:extLst>
              <a:ext uri="{FF2B5EF4-FFF2-40B4-BE49-F238E27FC236}">
                <a16:creationId xmlns:a16="http://schemas.microsoft.com/office/drawing/2014/main" id="{8D839AD1-F7EA-CC73-B3E7-1730F5E9F513}"/>
              </a:ext>
            </a:extLst>
          </p:cNvPr>
          <p:cNvGrpSpPr/>
          <p:nvPr/>
        </p:nvGrpSpPr>
        <p:grpSpPr>
          <a:xfrm>
            <a:off x="5530991" y="1272791"/>
            <a:ext cx="1615440" cy="1191490"/>
            <a:chOff x="4480560" y="37559"/>
            <a:chExt cx="1615440" cy="1191490"/>
          </a:xfrm>
        </p:grpSpPr>
        <p:sp>
          <p:nvSpPr>
            <p:cNvPr id="73" name="Rectangle: Rounded Corners 72">
              <a:extLst>
                <a:ext uri="{FF2B5EF4-FFF2-40B4-BE49-F238E27FC236}">
                  <a16:creationId xmlns:a16="http://schemas.microsoft.com/office/drawing/2014/main" id="{51277DEA-4E2F-C756-D944-36D4F70E1BEF}"/>
                </a:ext>
              </a:extLst>
            </p:cNvPr>
            <p:cNvSpPr/>
            <p:nvPr/>
          </p:nvSpPr>
          <p:spPr>
            <a:xfrm>
              <a:off x="5181600" y="37559"/>
              <a:ext cx="914400" cy="640080"/>
            </a:xfrm>
            <a:prstGeom prst="roundRect">
              <a:avLst/>
            </a:prstGeom>
            <a:solidFill>
              <a:srgbClr val="FFA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86F99B49-9F82-2386-275E-1855F9B4708F}"/>
                </a:ext>
              </a:extLst>
            </p:cNvPr>
            <p:cNvSpPr/>
            <p:nvPr/>
          </p:nvSpPr>
          <p:spPr>
            <a:xfrm>
              <a:off x="4480560" y="802297"/>
              <a:ext cx="537219" cy="426752"/>
            </a:xfrm>
            <a:prstGeom prst="roundRect">
              <a:avLst/>
            </a:prstGeom>
            <a:solidFill>
              <a:srgbClr val="89D7D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4F9011-CF45-FB89-00E4-A2F2E344AE13}"/>
                </a:ext>
              </a:extLst>
            </p:cNvPr>
            <p:cNvCxnSpPr/>
            <p:nvPr/>
          </p:nvCxnSpPr>
          <p:spPr>
            <a:xfrm flipV="1">
              <a:off x="5019561" y="275856"/>
              <a:ext cx="611943" cy="589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4DC993A-DA44-BA4D-3008-72D2A97F2DB2}"/>
                </a:ext>
              </a:extLst>
            </p:cNvPr>
            <p:cNvSpPr/>
            <p:nvPr/>
          </p:nvSpPr>
          <p:spPr>
            <a:xfrm>
              <a:off x="4834899" y="818057"/>
              <a:ext cx="182880" cy="182880"/>
            </a:xfrm>
            <a:prstGeom prst="ellipse">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7C927E6B-0FCC-56C4-0228-4380D7A5615B}"/>
              </a:ext>
            </a:extLst>
          </p:cNvPr>
          <p:cNvSpPr txBox="1"/>
          <p:nvPr/>
        </p:nvSpPr>
        <p:spPr>
          <a:xfrm>
            <a:off x="4026123" y="1201251"/>
            <a:ext cx="2464421" cy="984885"/>
          </a:xfrm>
          <a:prstGeom prst="rect">
            <a:avLst/>
          </a:prstGeom>
          <a:noFill/>
        </p:spPr>
        <p:txBody>
          <a:bodyPr wrap="square" rtlCol="0">
            <a:spAutoFit/>
          </a:bodyPr>
          <a:lstStyle/>
          <a:p>
            <a:r>
              <a:rPr lang="en-US" sz="3800" dirty="0">
                <a:latin typeface="Arial Rounded MT Bold" panose="020F0704030504030204" pitchFamily="34" charset="0"/>
              </a:rPr>
              <a:t>scalable</a:t>
            </a:r>
            <a:r>
              <a:rPr lang="en-US" sz="4000" dirty="0">
                <a:latin typeface="Arial Rounded MT Bold" panose="020F0704030504030204" pitchFamily="34" charset="0"/>
              </a:rPr>
              <a:t> </a:t>
            </a:r>
            <a:r>
              <a:rPr lang="en-US" dirty="0">
                <a:latin typeface="Arial Rounded MT Bold" panose="020F0704030504030204" pitchFamily="34" charset="0"/>
              </a:rPr>
              <a:t>to 11500+ rules</a:t>
            </a:r>
          </a:p>
        </p:txBody>
      </p:sp>
      <p:sp>
        <p:nvSpPr>
          <p:cNvPr id="2" name="Title 1">
            <a:extLst>
              <a:ext uri="{FF2B5EF4-FFF2-40B4-BE49-F238E27FC236}">
                <a16:creationId xmlns:a16="http://schemas.microsoft.com/office/drawing/2014/main" id="{FCD3CE9D-00E8-0631-0865-2D464FA8A44F}"/>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3578364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972C-B6AD-101E-9A41-7936AD859B89}"/>
              </a:ext>
            </a:extLst>
          </p:cNvPr>
          <p:cNvSpPr>
            <a:spLocks noGrp="1"/>
          </p:cNvSpPr>
          <p:nvPr>
            <p:ph type="title"/>
          </p:nvPr>
        </p:nvSpPr>
        <p:spPr/>
        <p:txBody>
          <a:bodyPr/>
          <a:lstStyle/>
          <a:p>
            <a:r>
              <a:rPr lang="en-US" dirty="0"/>
              <a:t>Bandwidth Analysis</a:t>
            </a:r>
          </a:p>
        </p:txBody>
      </p:sp>
      <p:graphicFrame>
        <p:nvGraphicFramePr>
          <p:cNvPr id="7" name="Chart 6">
            <a:extLst>
              <a:ext uri="{FF2B5EF4-FFF2-40B4-BE49-F238E27FC236}">
                <a16:creationId xmlns:a16="http://schemas.microsoft.com/office/drawing/2014/main" id="{94CAEB50-9CE0-399A-ADD8-B1372E23170D}"/>
              </a:ext>
            </a:extLst>
          </p:cNvPr>
          <p:cNvGraphicFramePr>
            <a:graphicFrameLocks/>
          </p:cNvGraphicFramePr>
          <p:nvPr>
            <p:extLst>
              <p:ext uri="{D42A27DB-BD31-4B8C-83A1-F6EECF244321}">
                <p14:modId xmlns:p14="http://schemas.microsoft.com/office/powerpoint/2010/main" val="746299337"/>
              </p:ext>
            </p:extLst>
          </p:nvPr>
        </p:nvGraphicFramePr>
        <p:xfrm>
          <a:off x="566208" y="1615113"/>
          <a:ext cx="7630583" cy="36277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83385033-624E-79E4-2972-8A8B4EDB3410}"/>
              </a:ext>
            </a:extLst>
          </p:cNvPr>
          <p:cNvGraphicFramePr>
            <a:graphicFrameLocks noGrp="1"/>
          </p:cNvGraphicFramePr>
          <p:nvPr>
            <p:extLst>
              <p:ext uri="{D42A27DB-BD31-4B8C-83A1-F6EECF244321}">
                <p14:modId xmlns:p14="http://schemas.microsoft.com/office/powerpoint/2010/main" val="1443955024"/>
              </p:ext>
            </p:extLst>
          </p:nvPr>
        </p:nvGraphicFramePr>
        <p:xfrm>
          <a:off x="2857500" y="5955507"/>
          <a:ext cx="4648200" cy="406400"/>
        </p:xfrm>
        <a:graphic>
          <a:graphicData uri="http://schemas.openxmlformats.org/drawingml/2006/table">
            <a:tbl>
              <a:tblPr/>
              <a:tblGrid>
                <a:gridCol w="2324100">
                  <a:extLst>
                    <a:ext uri="{9D8B030D-6E8A-4147-A177-3AD203B41FA5}">
                      <a16:colId xmlns:a16="http://schemas.microsoft.com/office/drawing/2014/main" val="3974050991"/>
                    </a:ext>
                  </a:extLst>
                </a:gridCol>
                <a:gridCol w="2324100">
                  <a:extLst>
                    <a:ext uri="{9D8B030D-6E8A-4147-A177-3AD203B41FA5}">
                      <a16:colId xmlns:a16="http://schemas.microsoft.com/office/drawing/2014/main" val="677530792"/>
                    </a:ext>
                  </a:extLst>
                </a:gridCol>
              </a:tblGrid>
              <a:tr h="203200">
                <a:tc>
                  <a:txBody>
                    <a:bodyPr/>
                    <a:lstStyle/>
                    <a:p>
                      <a:pPr algn="l" fontAlgn="b"/>
                      <a:r>
                        <a:rPr lang="en-US" sz="1200" b="0" i="0" u="none" strike="noStrike">
                          <a:solidFill>
                            <a:srgbClr val="000000"/>
                          </a:solidFill>
                          <a:effectLst/>
                          <a:latin typeface="Calibri" panose="020F0502020204030204" pitchFamily="34" charset="0"/>
                        </a:rPr>
                        <a:t>avg Snort s/w Bandwidth (Mbits/s)</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avg Snort s/w Bandwidth (</a:t>
                      </a:r>
                      <a:r>
                        <a:rPr lang="en-US" sz="1200" b="0" i="0" u="none" strike="noStrike" dirty="0" err="1">
                          <a:solidFill>
                            <a:srgbClr val="000000"/>
                          </a:solidFill>
                          <a:effectLst/>
                          <a:latin typeface="Calibri" panose="020F0502020204030204" pitchFamily="34" charset="0"/>
                        </a:rPr>
                        <a:t>Mbits</a:t>
                      </a:r>
                      <a:r>
                        <a:rPr lang="en-US" sz="1200" b="0" i="0" u="none" strike="noStrike" dirty="0">
                          <a:solidFill>
                            <a:srgbClr val="000000"/>
                          </a:solidFill>
                          <a:effectLst/>
                          <a:latin typeface="Calibri" panose="020F0502020204030204" pitchFamily="34" charset="0"/>
                        </a:rPr>
                        <a:t>/s)</a:t>
                      </a:r>
                    </a:p>
                  </a:txBody>
                  <a:tcPr marL="9525" marR="9525" marT="9525" marB="0" anchor="b">
                    <a:lnL>
                      <a:noFill/>
                    </a:lnL>
                    <a:lnR>
                      <a:noFill/>
                    </a:lnR>
                    <a:lnT>
                      <a:noFill/>
                    </a:lnT>
                    <a:lnB>
                      <a:noFill/>
                    </a:lnB>
                  </a:tcPr>
                </a:tc>
                <a:extLst>
                  <a:ext uri="{0D108BD9-81ED-4DB2-BD59-A6C34878D82A}">
                    <a16:rowId xmlns:a16="http://schemas.microsoft.com/office/drawing/2014/main" val="904954166"/>
                  </a:ext>
                </a:extLst>
              </a:tr>
              <a:tr h="203200">
                <a:tc>
                  <a:txBody>
                    <a:bodyPr/>
                    <a:lstStyle/>
                    <a:p>
                      <a:pPr algn="r" fontAlgn="b"/>
                      <a:r>
                        <a:rPr lang="en-US" sz="1200" b="0" i="0" u="none" strike="noStrike">
                          <a:solidFill>
                            <a:srgbClr val="000000"/>
                          </a:solidFill>
                          <a:effectLst/>
                          <a:latin typeface="Calibri" panose="020F0502020204030204" pitchFamily="34" charset="0"/>
                        </a:rPr>
                        <a:t>169.1666667</a:t>
                      </a:r>
                    </a:p>
                  </a:txBody>
                  <a:tcPr marL="9525" marR="9525" marT="9525"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panose="020F0502020204030204" pitchFamily="34" charset="0"/>
                        </a:rPr>
                        <a:t>2020.693333</a:t>
                      </a:r>
                    </a:p>
                  </a:txBody>
                  <a:tcPr marL="9525" marR="9525" marT="9525" marB="0" anchor="b">
                    <a:lnL>
                      <a:noFill/>
                    </a:lnL>
                    <a:lnR>
                      <a:noFill/>
                    </a:lnR>
                    <a:lnT>
                      <a:noFill/>
                    </a:lnT>
                    <a:lnB>
                      <a:noFill/>
                    </a:lnB>
                  </a:tcPr>
                </a:tc>
                <a:extLst>
                  <a:ext uri="{0D108BD9-81ED-4DB2-BD59-A6C34878D82A}">
                    <a16:rowId xmlns:a16="http://schemas.microsoft.com/office/drawing/2014/main" val="3074043176"/>
                  </a:ext>
                </a:extLst>
              </a:tr>
            </a:tbl>
          </a:graphicData>
        </a:graphic>
      </p:graphicFrame>
    </p:spTree>
    <p:extLst>
      <p:ext uri="{BB962C8B-B14F-4D97-AF65-F5344CB8AC3E}">
        <p14:creationId xmlns:p14="http://schemas.microsoft.com/office/powerpoint/2010/main" val="46203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7601-4979-1750-6517-74DD9868D659}"/>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pic>
        <p:nvPicPr>
          <p:cNvPr id="52" name="Picture 51">
            <a:extLst>
              <a:ext uri="{FF2B5EF4-FFF2-40B4-BE49-F238E27FC236}">
                <a16:creationId xmlns:a16="http://schemas.microsoft.com/office/drawing/2014/main" id="{6E527C82-A256-9636-8987-FD769293DF22}"/>
              </a:ext>
            </a:extLst>
          </p:cNvPr>
          <p:cNvPicPr>
            <a:picLocks noChangeAspect="1"/>
          </p:cNvPicPr>
          <p:nvPr/>
        </p:nvPicPr>
        <p:blipFill>
          <a:blip r:embed="rId3"/>
          <a:stretch>
            <a:fillRect/>
          </a:stretch>
        </p:blipFill>
        <p:spPr>
          <a:xfrm>
            <a:off x="107603" y="304800"/>
            <a:ext cx="11976793" cy="5889263"/>
          </a:xfrm>
          <a:prstGeom prst="rect">
            <a:avLst/>
          </a:prstGeom>
        </p:spPr>
      </p:pic>
      <p:sp>
        <p:nvSpPr>
          <p:cNvPr id="55" name="Rectangle 54">
            <a:extLst>
              <a:ext uri="{FF2B5EF4-FFF2-40B4-BE49-F238E27FC236}">
                <a16:creationId xmlns:a16="http://schemas.microsoft.com/office/drawing/2014/main" id="{B4F5B432-9123-23D3-B171-D8E56D3EB1B1}"/>
              </a:ext>
            </a:extLst>
          </p:cNvPr>
          <p:cNvSpPr/>
          <p:nvPr/>
        </p:nvSpPr>
        <p:spPr>
          <a:xfrm>
            <a:off x="6319777" y="3429000"/>
            <a:ext cx="1261641" cy="86520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6" name="Rectangle 55">
            <a:extLst>
              <a:ext uri="{FF2B5EF4-FFF2-40B4-BE49-F238E27FC236}">
                <a16:creationId xmlns:a16="http://schemas.microsoft.com/office/drawing/2014/main" id="{997AE1F6-7051-5A1C-056A-5EDC885360B8}"/>
              </a:ext>
            </a:extLst>
          </p:cNvPr>
          <p:cNvSpPr/>
          <p:nvPr/>
        </p:nvSpPr>
        <p:spPr>
          <a:xfrm>
            <a:off x="3218535" y="3609340"/>
            <a:ext cx="967386" cy="596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EDC829BC-9CA8-0D9C-9467-068C658FAE69}"/>
              </a:ext>
            </a:extLst>
          </p:cNvPr>
          <p:cNvSpPr txBox="1"/>
          <p:nvPr/>
        </p:nvSpPr>
        <p:spPr>
          <a:xfrm>
            <a:off x="457200" y="6348968"/>
            <a:ext cx="7467600" cy="369332"/>
          </a:xfrm>
          <a:prstGeom prst="rect">
            <a:avLst/>
          </a:prstGeom>
          <a:noFill/>
        </p:spPr>
        <p:txBody>
          <a:bodyPr wrap="square">
            <a:spAutoFit/>
          </a:bodyPr>
          <a:lstStyle/>
          <a:p>
            <a:r>
              <a:rPr lang="en-US" dirty="0">
                <a:latin typeface="Arial Rounded MT Bold" panose="020F0704030504030204" pitchFamily="34" charset="0"/>
              </a:rPr>
              <a:t>Cisco Firepower 3120 claimed IPS bandwidth is 21Gbps</a:t>
            </a:r>
          </a:p>
        </p:txBody>
      </p:sp>
    </p:spTree>
    <p:extLst>
      <p:ext uri="{BB962C8B-B14F-4D97-AF65-F5344CB8AC3E}">
        <p14:creationId xmlns:p14="http://schemas.microsoft.com/office/powerpoint/2010/main" val="1153504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7601-4979-1750-6517-74DD9868D659}"/>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pic>
        <p:nvPicPr>
          <p:cNvPr id="54" name="Picture 53">
            <a:extLst>
              <a:ext uri="{FF2B5EF4-FFF2-40B4-BE49-F238E27FC236}">
                <a16:creationId xmlns:a16="http://schemas.microsoft.com/office/drawing/2014/main" id="{8CB79FF5-7B9C-7D38-25BC-6754E6CD7464}"/>
              </a:ext>
            </a:extLst>
          </p:cNvPr>
          <p:cNvPicPr>
            <a:picLocks noChangeAspect="1"/>
          </p:cNvPicPr>
          <p:nvPr/>
        </p:nvPicPr>
        <p:blipFill>
          <a:blip r:embed="rId3"/>
          <a:stretch>
            <a:fillRect/>
          </a:stretch>
        </p:blipFill>
        <p:spPr>
          <a:xfrm>
            <a:off x="1040273" y="304799"/>
            <a:ext cx="10233469" cy="6035660"/>
          </a:xfrm>
          <a:prstGeom prst="rect">
            <a:avLst/>
          </a:prstGeom>
        </p:spPr>
      </p:pic>
      <p:sp>
        <p:nvSpPr>
          <p:cNvPr id="3" name="Rectangle 2">
            <a:extLst>
              <a:ext uri="{FF2B5EF4-FFF2-40B4-BE49-F238E27FC236}">
                <a16:creationId xmlns:a16="http://schemas.microsoft.com/office/drawing/2014/main" id="{6826A971-4BAA-62C3-566A-906C96657A90}"/>
              </a:ext>
            </a:extLst>
          </p:cNvPr>
          <p:cNvSpPr/>
          <p:nvPr/>
        </p:nvSpPr>
        <p:spPr>
          <a:xfrm>
            <a:off x="7535119" y="1770926"/>
            <a:ext cx="1388962" cy="5073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727DCF9-8F92-B085-99A3-1F79357C20E5}"/>
              </a:ext>
            </a:extLst>
          </p:cNvPr>
          <p:cNvSpPr/>
          <p:nvPr/>
        </p:nvSpPr>
        <p:spPr>
          <a:xfrm>
            <a:off x="9617705" y="4840146"/>
            <a:ext cx="1388962" cy="5073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005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AD4782-BD1B-4E96-558B-55EADA9576DC}"/>
              </a:ext>
            </a:extLst>
          </p:cNvPr>
          <p:cNvPicPr>
            <a:picLocks noChangeAspect="1"/>
          </p:cNvPicPr>
          <p:nvPr/>
        </p:nvPicPr>
        <p:blipFill>
          <a:blip r:embed="rId3"/>
          <a:stretch>
            <a:fillRect/>
          </a:stretch>
        </p:blipFill>
        <p:spPr>
          <a:xfrm>
            <a:off x="1331826" y="177102"/>
            <a:ext cx="9528347" cy="5242968"/>
          </a:xfrm>
          <a:prstGeom prst="rect">
            <a:avLst/>
          </a:prstGeom>
        </p:spPr>
      </p:pic>
      <p:sp>
        <p:nvSpPr>
          <p:cNvPr id="2" name="Title 1">
            <a:extLst>
              <a:ext uri="{FF2B5EF4-FFF2-40B4-BE49-F238E27FC236}">
                <a16:creationId xmlns:a16="http://schemas.microsoft.com/office/drawing/2014/main" id="{BAFF7601-4979-1750-6517-74DD9868D659}"/>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
        <p:nvSpPr>
          <p:cNvPr id="24" name="TextBox 23">
            <a:extLst>
              <a:ext uri="{FF2B5EF4-FFF2-40B4-BE49-F238E27FC236}">
                <a16:creationId xmlns:a16="http://schemas.microsoft.com/office/drawing/2014/main" id="{90DD147C-35C4-124F-B13A-A06D9F8BAFF3}"/>
              </a:ext>
            </a:extLst>
          </p:cNvPr>
          <p:cNvSpPr txBox="1"/>
          <p:nvPr/>
        </p:nvSpPr>
        <p:spPr>
          <a:xfrm>
            <a:off x="7348809" y="5198983"/>
            <a:ext cx="1532792" cy="892552"/>
          </a:xfrm>
          <a:prstGeom prst="rect">
            <a:avLst/>
          </a:prstGeom>
          <a:noFill/>
        </p:spPr>
        <p:txBody>
          <a:bodyPr wrap="none" rtlCol="0">
            <a:spAutoFit/>
          </a:bodyPr>
          <a:lstStyle/>
          <a:p>
            <a:r>
              <a:rPr lang="en-US" sz="5200" dirty="0">
                <a:solidFill>
                  <a:srgbClr val="7030A0"/>
                </a:solidFill>
                <a:latin typeface="Arial Rounded MT Bold" panose="020F0704030504030204" pitchFamily="34" charset="0"/>
              </a:rPr>
              <a:t>5.5x</a:t>
            </a:r>
            <a:endParaRPr lang="en-US" dirty="0">
              <a:solidFill>
                <a:srgbClr val="7030A0"/>
              </a:solidFill>
              <a:latin typeface="Arial Rounded MT Bold" panose="020F0704030504030204" pitchFamily="34" charset="0"/>
            </a:endParaRPr>
          </a:p>
        </p:txBody>
      </p:sp>
      <p:sp>
        <p:nvSpPr>
          <p:cNvPr id="25" name="TextBox 24">
            <a:extLst>
              <a:ext uri="{FF2B5EF4-FFF2-40B4-BE49-F238E27FC236}">
                <a16:creationId xmlns:a16="http://schemas.microsoft.com/office/drawing/2014/main" id="{8B6D7F19-A305-7083-C529-6DE8E4813DF5}"/>
              </a:ext>
            </a:extLst>
          </p:cNvPr>
          <p:cNvSpPr txBox="1"/>
          <p:nvPr/>
        </p:nvSpPr>
        <p:spPr>
          <a:xfrm>
            <a:off x="6883425" y="6018599"/>
            <a:ext cx="2463560" cy="461665"/>
          </a:xfrm>
          <a:prstGeom prst="rect">
            <a:avLst/>
          </a:prstGeom>
          <a:noFill/>
        </p:spPr>
        <p:txBody>
          <a:bodyPr wrap="none" rtlCol="0">
            <a:spAutoFit/>
          </a:bodyPr>
          <a:lstStyle/>
          <a:p>
            <a:r>
              <a:rPr lang="en-US" sz="2400" dirty="0">
                <a:latin typeface="Arial Rounded MT Bold" panose="020F0704030504030204" pitchFamily="34" charset="0"/>
              </a:rPr>
              <a:t>cost advantage</a:t>
            </a:r>
          </a:p>
        </p:txBody>
      </p:sp>
      <p:grpSp>
        <p:nvGrpSpPr>
          <p:cNvPr id="33" name="Group 32">
            <a:extLst>
              <a:ext uri="{FF2B5EF4-FFF2-40B4-BE49-F238E27FC236}">
                <a16:creationId xmlns:a16="http://schemas.microsoft.com/office/drawing/2014/main" id="{18DA28F8-39F2-C72D-376F-B699215F773D}"/>
              </a:ext>
            </a:extLst>
          </p:cNvPr>
          <p:cNvGrpSpPr/>
          <p:nvPr/>
        </p:nvGrpSpPr>
        <p:grpSpPr>
          <a:xfrm>
            <a:off x="2942747" y="4261104"/>
            <a:ext cx="1310640" cy="1414272"/>
            <a:chOff x="3007360" y="4102608"/>
            <a:chExt cx="1310640" cy="1414272"/>
          </a:xfrm>
        </p:grpSpPr>
        <p:sp>
          <p:nvSpPr>
            <p:cNvPr id="28" name="Freeform: Shape 27">
              <a:extLst>
                <a:ext uri="{FF2B5EF4-FFF2-40B4-BE49-F238E27FC236}">
                  <a16:creationId xmlns:a16="http://schemas.microsoft.com/office/drawing/2014/main" id="{562B791C-8174-F8CA-5D92-8131B3ABAD7A}"/>
                </a:ext>
              </a:extLst>
            </p:cNvPr>
            <p:cNvSpPr/>
            <p:nvPr/>
          </p:nvSpPr>
          <p:spPr>
            <a:xfrm>
              <a:off x="3007360" y="4175760"/>
              <a:ext cx="1310640" cy="1341120"/>
            </a:xfrm>
            <a:custGeom>
              <a:avLst/>
              <a:gdLst>
                <a:gd name="connsiteX0" fmla="*/ 0 w 1310640"/>
                <a:gd name="connsiteY0" fmla="*/ 1341120 h 1341120"/>
                <a:gd name="connsiteX1" fmla="*/ 335280 w 1310640"/>
                <a:gd name="connsiteY1" fmla="*/ 365760 h 1341120"/>
                <a:gd name="connsiteX2" fmla="*/ 1310640 w 1310640"/>
                <a:gd name="connsiteY2" fmla="*/ 0 h 1341120"/>
              </a:gdLst>
              <a:ahLst/>
              <a:cxnLst>
                <a:cxn ang="0">
                  <a:pos x="connsiteX0" y="connsiteY0"/>
                </a:cxn>
                <a:cxn ang="0">
                  <a:pos x="connsiteX1" y="connsiteY1"/>
                </a:cxn>
                <a:cxn ang="0">
                  <a:pos x="connsiteX2" y="connsiteY2"/>
                </a:cxn>
              </a:cxnLst>
              <a:rect l="l" t="t" r="r" b="b"/>
              <a:pathLst>
                <a:path w="1310640" h="1341120">
                  <a:moveTo>
                    <a:pt x="0" y="1341120"/>
                  </a:moveTo>
                  <a:cubicBezTo>
                    <a:pt x="58420" y="965200"/>
                    <a:pt x="116840" y="589280"/>
                    <a:pt x="335280" y="365760"/>
                  </a:cubicBezTo>
                  <a:cubicBezTo>
                    <a:pt x="553720" y="142240"/>
                    <a:pt x="932180" y="71120"/>
                    <a:pt x="1310640"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C710BB1-E4ED-D040-F4A3-A0D3272BC882}"/>
                </a:ext>
              </a:extLst>
            </p:cNvPr>
            <p:cNvCxnSpPr/>
            <p:nvPr/>
          </p:nvCxnSpPr>
          <p:spPr>
            <a:xfrm>
              <a:off x="4053840" y="4102608"/>
              <a:ext cx="264160" cy="7315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3BB37B2-675C-626E-3976-E04DB23EC921}"/>
                </a:ext>
              </a:extLst>
            </p:cNvPr>
            <p:cNvCxnSpPr>
              <a:cxnSpLocks/>
            </p:cNvCxnSpPr>
            <p:nvPr/>
          </p:nvCxnSpPr>
          <p:spPr>
            <a:xfrm flipV="1">
              <a:off x="4078224" y="4175760"/>
              <a:ext cx="239776" cy="1524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9" name="Freeform: Shape 38">
            <a:extLst>
              <a:ext uri="{FF2B5EF4-FFF2-40B4-BE49-F238E27FC236}">
                <a16:creationId xmlns:a16="http://schemas.microsoft.com/office/drawing/2014/main" id="{4B4F78AF-3E85-FE97-5259-41DDE99C5301}"/>
              </a:ext>
            </a:extLst>
          </p:cNvPr>
          <p:cNvSpPr/>
          <p:nvPr/>
        </p:nvSpPr>
        <p:spPr>
          <a:xfrm>
            <a:off x="3151632" y="4279392"/>
            <a:ext cx="5358384" cy="1219200"/>
          </a:xfrm>
          <a:custGeom>
            <a:avLst/>
            <a:gdLst>
              <a:gd name="connsiteX0" fmla="*/ 0 w 5358384"/>
              <a:gd name="connsiteY0" fmla="*/ 1219200 h 1219200"/>
              <a:gd name="connsiteX1" fmla="*/ 3773424 w 5358384"/>
              <a:gd name="connsiteY1" fmla="*/ 749808 h 1219200"/>
              <a:gd name="connsiteX2" fmla="*/ 5358384 w 5358384"/>
              <a:gd name="connsiteY2" fmla="*/ 0 h 1219200"/>
            </a:gdLst>
            <a:ahLst/>
            <a:cxnLst>
              <a:cxn ang="0">
                <a:pos x="connsiteX0" y="connsiteY0"/>
              </a:cxn>
              <a:cxn ang="0">
                <a:pos x="connsiteX1" y="connsiteY1"/>
              </a:cxn>
              <a:cxn ang="0">
                <a:pos x="connsiteX2" y="connsiteY2"/>
              </a:cxn>
            </a:cxnLst>
            <a:rect l="l" t="t" r="r" b="b"/>
            <a:pathLst>
              <a:path w="5358384" h="1219200">
                <a:moveTo>
                  <a:pt x="0" y="1219200"/>
                </a:moveTo>
                <a:cubicBezTo>
                  <a:pt x="1440180" y="1086104"/>
                  <a:pt x="2880360" y="953008"/>
                  <a:pt x="3773424" y="749808"/>
                </a:cubicBezTo>
                <a:cubicBezTo>
                  <a:pt x="4666488" y="546608"/>
                  <a:pt x="5012436" y="273304"/>
                  <a:pt x="5358384" y="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9C2E4E7-FB36-414D-84A8-87E36127070B}"/>
              </a:ext>
            </a:extLst>
          </p:cNvPr>
          <p:cNvCxnSpPr>
            <a:cxnSpLocks/>
          </p:cNvCxnSpPr>
          <p:nvPr/>
        </p:nvCxnSpPr>
        <p:spPr>
          <a:xfrm>
            <a:off x="8327136" y="4261104"/>
            <a:ext cx="182880" cy="3657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4CB06F-BBA0-E673-4BA2-81753A212DA8}"/>
              </a:ext>
            </a:extLst>
          </p:cNvPr>
          <p:cNvCxnSpPr>
            <a:cxnSpLocks/>
          </p:cNvCxnSpPr>
          <p:nvPr/>
        </p:nvCxnSpPr>
        <p:spPr>
          <a:xfrm flipV="1">
            <a:off x="8426450" y="4279470"/>
            <a:ext cx="73152" cy="17678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E2F1D9B-1ACC-C2AD-B785-0423DFEC8E9F}"/>
              </a:ext>
            </a:extLst>
          </p:cNvPr>
          <p:cNvSpPr txBox="1"/>
          <p:nvPr/>
        </p:nvSpPr>
        <p:spPr>
          <a:xfrm>
            <a:off x="1812161" y="5541264"/>
            <a:ext cx="3571812" cy="954107"/>
          </a:xfrm>
          <a:prstGeom prst="rect">
            <a:avLst/>
          </a:prstGeom>
          <a:noFill/>
        </p:spPr>
        <p:txBody>
          <a:bodyPr wrap="none" rtlCol="0">
            <a:spAutoFit/>
          </a:bodyPr>
          <a:lstStyle/>
          <a:p>
            <a:r>
              <a:rPr lang="en-US" sz="2400" dirty="0"/>
              <a:t>nearly</a:t>
            </a:r>
            <a:r>
              <a:rPr lang="en-US" dirty="0"/>
              <a:t> </a:t>
            </a:r>
            <a:r>
              <a:rPr lang="en-US" sz="3200" dirty="0">
                <a:solidFill>
                  <a:srgbClr val="00B050"/>
                </a:solidFill>
                <a:latin typeface="Arial Rounded MT Bold" panose="020F0704030504030204" pitchFamily="34" charset="0"/>
              </a:rPr>
              <a:t>same</a:t>
            </a:r>
            <a:r>
              <a:rPr lang="en-US" dirty="0"/>
              <a:t> </a:t>
            </a:r>
            <a:r>
              <a:rPr lang="en-US" sz="2400" dirty="0"/>
              <a:t>bandwidth,</a:t>
            </a:r>
          </a:p>
          <a:p>
            <a:r>
              <a:rPr lang="en-US" sz="2400" dirty="0"/>
              <a:t>8x cheaper</a:t>
            </a:r>
          </a:p>
        </p:txBody>
      </p:sp>
      <p:sp>
        <p:nvSpPr>
          <p:cNvPr id="8" name="Rectangle 7">
            <a:extLst>
              <a:ext uri="{FF2B5EF4-FFF2-40B4-BE49-F238E27FC236}">
                <a16:creationId xmlns:a16="http://schemas.microsoft.com/office/drawing/2014/main" id="{63648424-ADF8-8FCE-855F-68AC077948E0}"/>
              </a:ext>
            </a:extLst>
          </p:cNvPr>
          <p:cNvSpPr/>
          <p:nvPr/>
        </p:nvSpPr>
        <p:spPr>
          <a:xfrm>
            <a:off x="8598916" y="4334256"/>
            <a:ext cx="861979" cy="23774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0455A9FA-5633-AAE0-C6EF-625B6275B364}"/>
              </a:ext>
            </a:extLst>
          </p:cNvPr>
          <p:cNvSpPr/>
          <p:nvPr/>
        </p:nvSpPr>
        <p:spPr>
          <a:xfrm>
            <a:off x="4564380" y="4838700"/>
            <a:ext cx="2766060" cy="783749"/>
          </a:xfrm>
          <a:custGeom>
            <a:avLst/>
            <a:gdLst>
              <a:gd name="connsiteX0" fmla="*/ 2766060 w 2766060"/>
              <a:gd name="connsiteY0" fmla="*/ 777240 h 783749"/>
              <a:gd name="connsiteX1" fmla="*/ 754380 w 2766060"/>
              <a:gd name="connsiteY1" fmla="*/ 670560 h 783749"/>
              <a:gd name="connsiteX2" fmla="*/ 0 w 2766060"/>
              <a:gd name="connsiteY2" fmla="*/ 0 h 783749"/>
            </a:gdLst>
            <a:ahLst/>
            <a:cxnLst>
              <a:cxn ang="0">
                <a:pos x="connsiteX0" y="connsiteY0"/>
              </a:cxn>
              <a:cxn ang="0">
                <a:pos x="connsiteX1" y="connsiteY1"/>
              </a:cxn>
              <a:cxn ang="0">
                <a:pos x="connsiteX2" y="connsiteY2"/>
              </a:cxn>
            </a:cxnLst>
            <a:rect l="l" t="t" r="r" b="b"/>
            <a:pathLst>
              <a:path w="2766060" h="783749">
                <a:moveTo>
                  <a:pt x="2766060" y="777240"/>
                </a:moveTo>
                <a:cubicBezTo>
                  <a:pt x="1990725" y="788670"/>
                  <a:pt x="1215390" y="800100"/>
                  <a:pt x="754380" y="670560"/>
                </a:cubicBezTo>
                <a:cubicBezTo>
                  <a:pt x="293370" y="541020"/>
                  <a:pt x="146685" y="270510"/>
                  <a:pt x="0" y="0"/>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EA46DE-289C-7976-5A6E-D0A9DD37D23F}"/>
              </a:ext>
            </a:extLst>
          </p:cNvPr>
          <p:cNvSpPr/>
          <p:nvPr/>
        </p:nvSpPr>
        <p:spPr>
          <a:xfrm>
            <a:off x="8420100" y="4861560"/>
            <a:ext cx="434340" cy="678180"/>
          </a:xfrm>
          <a:custGeom>
            <a:avLst/>
            <a:gdLst>
              <a:gd name="connsiteX0" fmla="*/ 0 w 434340"/>
              <a:gd name="connsiteY0" fmla="*/ 678180 h 678180"/>
              <a:gd name="connsiteX1" fmla="*/ 259080 w 434340"/>
              <a:gd name="connsiteY1" fmla="*/ 510540 h 678180"/>
              <a:gd name="connsiteX2" fmla="*/ 434340 w 434340"/>
              <a:gd name="connsiteY2" fmla="*/ 0 h 678180"/>
            </a:gdLst>
            <a:ahLst/>
            <a:cxnLst>
              <a:cxn ang="0">
                <a:pos x="connsiteX0" y="connsiteY0"/>
              </a:cxn>
              <a:cxn ang="0">
                <a:pos x="connsiteX1" y="connsiteY1"/>
              </a:cxn>
              <a:cxn ang="0">
                <a:pos x="connsiteX2" y="connsiteY2"/>
              </a:cxn>
            </a:cxnLst>
            <a:rect l="l" t="t" r="r" b="b"/>
            <a:pathLst>
              <a:path w="434340" h="678180">
                <a:moveTo>
                  <a:pt x="0" y="678180"/>
                </a:moveTo>
                <a:cubicBezTo>
                  <a:pt x="93345" y="650875"/>
                  <a:pt x="186690" y="623570"/>
                  <a:pt x="259080" y="510540"/>
                </a:cubicBezTo>
                <a:cubicBezTo>
                  <a:pt x="331470" y="397510"/>
                  <a:pt x="382905" y="198755"/>
                  <a:pt x="434340" y="0"/>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02741B3-8A6E-E95B-B689-CF4B2553DC35}"/>
              </a:ext>
            </a:extLst>
          </p:cNvPr>
          <p:cNvCxnSpPr>
            <a:stCxn id="9" idx="2"/>
          </p:cNvCxnSpPr>
          <p:nvPr/>
        </p:nvCxnSpPr>
        <p:spPr>
          <a:xfrm>
            <a:off x="4564380" y="4838700"/>
            <a:ext cx="1856" cy="16611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6E66DC-C6FA-44E8-BFB9-4DF7744C7FFB}"/>
              </a:ext>
            </a:extLst>
          </p:cNvPr>
          <p:cNvCxnSpPr>
            <a:cxnSpLocks/>
            <a:stCxn id="9" idx="2"/>
          </p:cNvCxnSpPr>
          <p:nvPr/>
        </p:nvCxnSpPr>
        <p:spPr>
          <a:xfrm>
            <a:off x="4564380" y="4838700"/>
            <a:ext cx="156709" cy="5029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CBFCEC-59C5-9885-1464-254B92246909}"/>
              </a:ext>
            </a:extLst>
          </p:cNvPr>
          <p:cNvCxnSpPr>
            <a:cxnSpLocks/>
          </p:cNvCxnSpPr>
          <p:nvPr/>
        </p:nvCxnSpPr>
        <p:spPr>
          <a:xfrm flipH="1">
            <a:off x="8742383" y="4861560"/>
            <a:ext cx="112057" cy="10668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E4B0E3-2906-EACC-82C4-80A093734EE9}"/>
              </a:ext>
            </a:extLst>
          </p:cNvPr>
          <p:cNvCxnSpPr>
            <a:cxnSpLocks/>
          </p:cNvCxnSpPr>
          <p:nvPr/>
        </p:nvCxnSpPr>
        <p:spPr>
          <a:xfrm>
            <a:off x="8854440" y="4861560"/>
            <a:ext cx="23482" cy="14325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97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95456E46-DE41-58CB-76B5-2CA87D06E124}"/>
              </a:ext>
            </a:extLst>
          </p:cNvPr>
          <p:cNvSpPr/>
          <p:nvPr/>
        </p:nvSpPr>
        <p:spPr>
          <a:xfrm>
            <a:off x="5242560" y="5547360"/>
            <a:ext cx="629920" cy="533400"/>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DFAE1-1FFF-CACD-B522-C2162355F0A3}"/>
              </a:ext>
            </a:extLst>
          </p:cNvPr>
          <p:cNvSpPr>
            <a:spLocks noGrp="1"/>
          </p:cNvSpPr>
          <p:nvPr>
            <p:ph type="title"/>
          </p:nvPr>
        </p:nvSpPr>
        <p:spPr/>
        <p:txBody>
          <a:bodyPr/>
          <a:lstStyle/>
          <a:p>
            <a:r>
              <a:rPr lang="en-US" dirty="0"/>
              <a:t>opportunity</a:t>
            </a:r>
          </a:p>
        </p:txBody>
      </p:sp>
      <p:sp>
        <p:nvSpPr>
          <p:cNvPr id="3" name="Title 1">
            <a:extLst>
              <a:ext uri="{FF2B5EF4-FFF2-40B4-BE49-F238E27FC236}">
                <a16:creationId xmlns:a16="http://schemas.microsoft.com/office/drawing/2014/main" id="{C9FBBFC5-C331-9BA2-5BD5-DE1EB7C117C1}"/>
              </a:ext>
            </a:extLst>
          </p:cNvPr>
          <p:cNvSpPr txBox="1">
            <a:spLocks/>
          </p:cNvSpPr>
          <p:nvPr/>
        </p:nvSpPr>
        <p:spPr>
          <a:xfrm>
            <a:off x="11006667" y="6578600"/>
            <a:ext cx="1185333" cy="279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sz="1000"/>
              <a:t>T.H.A.N.O.S</a:t>
            </a:r>
            <a:endParaRPr lang="en-US" sz="1000" dirty="0"/>
          </a:p>
        </p:txBody>
      </p:sp>
      <p:graphicFrame>
        <p:nvGraphicFramePr>
          <p:cNvPr id="12" name="Table 11">
            <a:extLst>
              <a:ext uri="{FF2B5EF4-FFF2-40B4-BE49-F238E27FC236}">
                <a16:creationId xmlns:a16="http://schemas.microsoft.com/office/drawing/2014/main" id="{2537EDF6-8407-95B9-3C49-2E4E230C18AA}"/>
              </a:ext>
            </a:extLst>
          </p:cNvPr>
          <p:cNvGraphicFramePr>
            <a:graphicFrameLocks noGrp="1"/>
          </p:cNvGraphicFramePr>
          <p:nvPr>
            <p:extLst>
              <p:ext uri="{D42A27DB-BD31-4B8C-83A1-F6EECF244321}">
                <p14:modId xmlns:p14="http://schemas.microsoft.com/office/powerpoint/2010/main" val="2074972487"/>
              </p:ext>
            </p:extLst>
          </p:nvPr>
        </p:nvGraphicFramePr>
        <p:xfrm>
          <a:off x="381000" y="1447800"/>
          <a:ext cx="9594850" cy="3632579"/>
        </p:xfrm>
        <a:graphic>
          <a:graphicData uri="http://schemas.openxmlformats.org/drawingml/2006/table">
            <a:tbl>
              <a:tblPr/>
              <a:tblGrid>
                <a:gridCol w="2904991">
                  <a:extLst>
                    <a:ext uri="{9D8B030D-6E8A-4147-A177-3AD203B41FA5}">
                      <a16:colId xmlns:a16="http://schemas.microsoft.com/office/drawing/2014/main" val="2491369616"/>
                    </a:ext>
                  </a:extLst>
                </a:gridCol>
                <a:gridCol w="2150811">
                  <a:extLst>
                    <a:ext uri="{9D8B030D-6E8A-4147-A177-3AD203B41FA5}">
                      <a16:colId xmlns:a16="http://schemas.microsoft.com/office/drawing/2014/main" val="3631396893"/>
                    </a:ext>
                  </a:extLst>
                </a:gridCol>
                <a:gridCol w="1159203">
                  <a:extLst>
                    <a:ext uri="{9D8B030D-6E8A-4147-A177-3AD203B41FA5}">
                      <a16:colId xmlns:a16="http://schemas.microsoft.com/office/drawing/2014/main" val="2489999221"/>
                    </a:ext>
                  </a:extLst>
                </a:gridCol>
                <a:gridCol w="1117304">
                  <a:extLst>
                    <a:ext uri="{9D8B030D-6E8A-4147-A177-3AD203B41FA5}">
                      <a16:colId xmlns:a16="http://schemas.microsoft.com/office/drawing/2014/main" val="3994102586"/>
                    </a:ext>
                  </a:extLst>
                </a:gridCol>
                <a:gridCol w="1089372">
                  <a:extLst>
                    <a:ext uri="{9D8B030D-6E8A-4147-A177-3AD203B41FA5}">
                      <a16:colId xmlns:a16="http://schemas.microsoft.com/office/drawing/2014/main" val="3490379505"/>
                    </a:ext>
                  </a:extLst>
                </a:gridCol>
                <a:gridCol w="1173169">
                  <a:extLst>
                    <a:ext uri="{9D8B030D-6E8A-4147-A177-3AD203B41FA5}">
                      <a16:colId xmlns:a16="http://schemas.microsoft.com/office/drawing/2014/main" val="3366842279"/>
                    </a:ext>
                  </a:extLst>
                </a:gridCol>
              </a:tblGrid>
              <a:tr h="303435">
                <a:tc>
                  <a:txBody>
                    <a:bodyPr/>
                    <a:lstStyle/>
                    <a:p>
                      <a:pPr algn="l" fontAlgn="b"/>
                      <a:r>
                        <a:rPr lang="en-US" sz="1400" b="1" i="0" u="none" strike="noStrike">
                          <a:solidFill>
                            <a:srgbClr val="000000"/>
                          </a:solidFill>
                          <a:effectLst/>
                          <a:latin typeface="Arial Rounded MT Bold" panose="020F0704030504030204" pitchFamily="34" charset="0"/>
                        </a:rPr>
                        <a:t>IDC Tracker, Q2 2022</a:t>
                      </a:r>
                    </a:p>
                  </a:txBody>
                  <a:tcPr marL="45720" marR="45720" anchor="b">
                    <a:lnL>
                      <a:noFill/>
                    </a:lnL>
                    <a:lnR>
                      <a:noFill/>
                    </a:lnR>
                    <a:lnT>
                      <a:noFill/>
                    </a:lnT>
                    <a:lnB>
                      <a:noFill/>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a:noFill/>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a:noFill/>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a:noFill/>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a:noFill/>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a:noFill/>
                    </a:lnB>
                  </a:tcPr>
                </a:tc>
                <a:extLst>
                  <a:ext uri="{0D108BD9-81ED-4DB2-BD59-A6C34878D82A}">
                    <a16:rowId xmlns:a16="http://schemas.microsoft.com/office/drawing/2014/main" val="445976943"/>
                  </a:ext>
                </a:extLst>
              </a:tr>
              <a:tr h="303435">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Arial Rounded MT Bold" panose="020F0704030504030204" pitchFamily="34" charset="0"/>
                      </a:endParaRPr>
                    </a:p>
                  </a:txBody>
                  <a:tcPr marL="45720" marR="4572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2453214"/>
                  </a:ext>
                </a:extLst>
              </a:tr>
              <a:tr h="889379">
                <a:tc>
                  <a:txBody>
                    <a:bodyPr/>
                    <a:lstStyle/>
                    <a:p>
                      <a:pPr algn="l" fontAlgn="ctr"/>
                      <a:r>
                        <a:rPr lang="en-US" sz="1400" b="1" i="0" u="none" strike="noStrike">
                          <a:solidFill>
                            <a:srgbClr val="01010F"/>
                          </a:solidFill>
                          <a:effectLst/>
                          <a:latin typeface="Arial Rounded MT Bold" panose="020F0704030504030204" pitchFamily="34" charset="0"/>
                        </a:rPr>
                        <a:t>Vendor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1" i="0" u="none" strike="noStrike">
                          <a:solidFill>
                            <a:srgbClr val="01010F"/>
                          </a:solidFill>
                          <a:effectLst/>
                          <a:latin typeface="Arial Rounded MT Bold" panose="020F0704030504030204" pitchFamily="34" charset="0"/>
                        </a:rPr>
                        <a:t>4Q22 Revenue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1" i="0" u="none" strike="noStrike">
                          <a:solidFill>
                            <a:srgbClr val="01010F"/>
                          </a:solidFill>
                          <a:effectLst/>
                          <a:latin typeface="Arial Rounded MT Bold" panose="020F0704030504030204" pitchFamily="34" charset="0"/>
                        </a:rPr>
                        <a:t>4Q22 Market Share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1" i="0" u="none" strike="noStrike">
                          <a:solidFill>
                            <a:srgbClr val="01010F"/>
                          </a:solidFill>
                          <a:effectLst/>
                          <a:latin typeface="Arial Rounded MT Bold" panose="020F0704030504030204" pitchFamily="34" charset="0"/>
                        </a:rPr>
                        <a:t>4Q21 Revenue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1" i="0" u="none" strike="noStrike">
                          <a:solidFill>
                            <a:srgbClr val="01010F"/>
                          </a:solidFill>
                          <a:effectLst/>
                          <a:latin typeface="Arial Rounded MT Bold" panose="020F0704030504030204" pitchFamily="34" charset="0"/>
                        </a:rPr>
                        <a:t>4Q21 Market Share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1" i="0" u="none" strike="noStrike">
                          <a:solidFill>
                            <a:srgbClr val="01010F"/>
                          </a:solidFill>
                          <a:effectLst/>
                          <a:latin typeface="Arial Rounded MT Bold" panose="020F0704030504030204" pitchFamily="34" charset="0"/>
                        </a:rPr>
                        <a:t>4Q22/4Q21 Growth</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858132"/>
                  </a:ext>
                </a:extLst>
              </a:tr>
              <a:tr h="303435">
                <a:tc>
                  <a:txBody>
                    <a:bodyPr/>
                    <a:lstStyle/>
                    <a:p>
                      <a:pPr algn="l" fontAlgn="ctr"/>
                      <a:r>
                        <a:rPr lang="en-US" sz="1400" b="0" i="0" u="none" strike="noStrike">
                          <a:solidFill>
                            <a:srgbClr val="01010F"/>
                          </a:solidFill>
                          <a:effectLst/>
                          <a:latin typeface="Arial Rounded MT Bold" panose="020F0704030504030204" pitchFamily="34" charset="0"/>
                        </a:rPr>
                        <a:t>1. Palo Alto Networks</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$973.75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15.90%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$883.35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15.10%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10.20%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6784750"/>
                  </a:ext>
                </a:extLst>
              </a:tr>
              <a:tr h="303435">
                <a:tc>
                  <a:txBody>
                    <a:bodyPr/>
                    <a:lstStyle/>
                    <a:p>
                      <a:pPr algn="l" fontAlgn="ctr"/>
                      <a:r>
                        <a:rPr lang="en-US" sz="1400" b="0" i="0" u="none" strike="noStrike">
                          <a:solidFill>
                            <a:srgbClr val="01010F"/>
                          </a:solidFill>
                          <a:effectLst/>
                          <a:latin typeface="Arial Rounded MT Bold" panose="020F0704030504030204" pitchFamily="34" charset="0"/>
                        </a:rPr>
                        <a:t>3. Fortinet</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$966.61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15.80%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$776.23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13.30%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24.50%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1652262"/>
                  </a:ext>
                </a:extLst>
              </a:tr>
              <a:tr h="303435">
                <a:tc>
                  <a:txBody>
                    <a:bodyPr/>
                    <a:lstStyle/>
                    <a:p>
                      <a:pPr algn="l" fontAlgn="ctr"/>
                      <a:r>
                        <a:rPr lang="en-US" sz="1400" b="0" i="0" u="none" strike="noStrike">
                          <a:solidFill>
                            <a:srgbClr val="01010F"/>
                          </a:solidFill>
                          <a:effectLst/>
                          <a:latin typeface="Arial Rounded MT Bold" panose="020F0704030504030204" pitchFamily="34" charset="0"/>
                        </a:rPr>
                        <a:t>2. Cisco</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$921.08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15.80%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$885.79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15.20%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4.00%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4408242"/>
                  </a:ext>
                </a:extLst>
              </a:tr>
              <a:tr h="303435">
                <a:tc>
                  <a:txBody>
                    <a:bodyPr/>
                    <a:lstStyle/>
                    <a:p>
                      <a:pPr algn="l" fontAlgn="ctr"/>
                      <a:r>
                        <a:rPr lang="en-US" sz="1400" b="0" i="0" u="none" strike="noStrike">
                          <a:solidFill>
                            <a:srgbClr val="01010F"/>
                          </a:solidFill>
                          <a:effectLst/>
                          <a:latin typeface="Arial Rounded MT Bold" panose="020F0704030504030204" pitchFamily="34" charset="0"/>
                        </a:rPr>
                        <a:t>4. Check Point</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$473.04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7.70%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$462.55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7.90%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2.30%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7894592"/>
                  </a:ext>
                </a:extLst>
              </a:tr>
              <a:tr h="303435">
                <a:tc>
                  <a:txBody>
                    <a:bodyPr/>
                    <a:lstStyle/>
                    <a:p>
                      <a:pPr algn="l" fontAlgn="ctr"/>
                      <a:r>
                        <a:rPr lang="en-US" sz="1400" b="0" i="0" u="none" strike="noStrike">
                          <a:solidFill>
                            <a:srgbClr val="01010F"/>
                          </a:solidFill>
                          <a:effectLst/>
                          <a:latin typeface="Arial Rounded MT Bold" panose="020F0704030504030204" pitchFamily="34" charset="0"/>
                        </a:rPr>
                        <a:t>5. SonicWALL</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$194.16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3.20%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$183.50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3.10%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5.80%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8041550"/>
                  </a:ext>
                </a:extLst>
              </a:tr>
              <a:tr h="303435">
                <a:tc>
                  <a:txBody>
                    <a:bodyPr/>
                    <a:lstStyle/>
                    <a:p>
                      <a:pPr algn="l" fontAlgn="ctr"/>
                      <a:r>
                        <a:rPr lang="en-US" sz="1400" b="0" i="0" u="none" strike="noStrike">
                          <a:solidFill>
                            <a:srgbClr val="01010F"/>
                          </a:solidFill>
                          <a:effectLst/>
                          <a:latin typeface="Arial Rounded MT Bold" panose="020F0704030504030204" pitchFamily="34" charset="0"/>
                        </a:rPr>
                        <a:t>Rest of Market</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$2,582.05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42.30%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$2,645.27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45.30%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1010F"/>
                          </a:solidFill>
                          <a:effectLst/>
                          <a:latin typeface="Arial Rounded MT Bold" panose="020F0704030504030204" pitchFamily="34" charset="0"/>
                        </a:rPr>
                        <a:t>-2.40%</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9184073"/>
                  </a:ext>
                </a:extLst>
              </a:tr>
              <a:tr h="303435">
                <a:tc>
                  <a:txBody>
                    <a:bodyPr/>
                    <a:lstStyle/>
                    <a:p>
                      <a:pPr algn="l" fontAlgn="ctr"/>
                      <a:r>
                        <a:rPr lang="en-US" sz="1400" b="1" i="0" u="none" strike="noStrike">
                          <a:solidFill>
                            <a:srgbClr val="01010F"/>
                          </a:solidFill>
                          <a:effectLst/>
                          <a:latin typeface="Arial Rounded MT Bold" panose="020F0704030504030204" pitchFamily="34" charset="0"/>
                        </a:rPr>
                        <a:t>Total</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1" i="0" u="none" strike="noStrike">
                          <a:solidFill>
                            <a:srgbClr val="01010F"/>
                          </a:solidFill>
                          <a:effectLst/>
                          <a:latin typeface="Arial Rounded MT Bold" panose="020F0704030504030204" pitchFamily="34" charset="0"/>
                        </a:rPr>
                        <a:t>$6,110.69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Arial Rounded MT Bold" panose="020F0704030504030204" pitchFamily="34" charset="0"/>
                        </a:rPr>
                        <a:t> </a:t>
                      </a:r>
                    </a:p>
                  </a:txBody>
                  <a:tcPr marL="45720" marR="4572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Arial Rounded MT Bold" panose="020F0704030504030204" pitchFamily="34" charset="0"/>
                        </a:rPr>
                        <a:t> </a:t>
                      </a:r>
                    </a:p>
                  </a:txBody>
                  <a:tcPr marL="45720" marR="4572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Arial Rounded MT Bold" panose="020F0704030504030204" pitchFamily="34" charset="0"/>
                        </a:rPr>
                        <a:t> </a:t>
                      </a:r>
                    </a:p>
                  </a:txBody>
                  <a:tcPr marL="45720" marR="4572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Arial Rounded MT Bold" panose="020F0704030504030204" pitchFamily="34" charset="0"/>
                        </a:rPr>
                        <a:t> </a:t>
                      </a:r>
                    </a:p>
                  </a:txBody>
                  <a:tcPr marL="45720" marR="4572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5900303"/>
                  </a:ext>
                </a:extLst>
              </a:tr>
            </a:tbl>
          </a:graphicData>
        </a:graphic>
      </p:graphicFrame>
      <p:sp>
        <p:nvSpPr>
          <p:cNvPr id="13" name="Rectangle 12">
            <a:extLst>
              <a:ext uri="{FF2B5EF4-FFF2-40B4-BE49-F238E27FC236}">
                <a16:creationId xmlns:a16="http://schemas.microsoft.com/office/drawing/2014/main" id="{CF444B22-18A3-AFEB-605C-C56257E52389}"/>
              </a:ext>
            </a:extLst>
          </p:cNvPr>
          <p:cNvSpPr/>
          <p:nvPr/>
        </p:nvSpPr>
        <p:spPr>
          <a:xfrm>
            <a:off x="4318000" y="4724400"/>
            <a:ext cx="1341120" cy="49784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FCB0EFA-FCF3-52B8-F29A-D95A89BBABA3}"/>
              </a:ext>
            </a:extLst>
          </p:cNvPr>
          <p:cNvSpPr txBox="1"/>
          <p:nvPr/>
        </p:nvSpPr>
        <p:spPr>
          <a:xfrm>
            <a:off x="5740400" y="5547360"/>
            <a:ext cx="2024913" cy="461665"/>
          </a:xfrm>
          <a:prstGeom prst="rect">
            <a:avLst/>
          </a:prstGeom>
          <a:noFill/>
        </p:spPr>
        <p:txBody>
          <a:bodyPr wrap="none" rtlCol="0">
            <a:spAutoFit/>
          </a:bodyPr>
          <a:lstStyle/>
          <a:p>
            <a:r>
              <a:rPr lang="en-US" sz="2400" dirty="0">
                <a:latin typeface="Arial Rounded MT Bold" panose="020F0704030504030204" pitchFamily="34" charset="0"/>
              </a:rPr>
              <a:t>x 4 = 24, 400</a:t>
            </a:r>
          </a:p>
        </p:txBody>
      </p:sp>
      <p:sp>
        <p:nvSpPr>
          <p:cNvPr id="15" name="Rectangle 14">
            <a:extLst>
              <a:ext uri="{FF2B5EF4-FFF2-40B4-BE49-F238E27FC236}">
                <a16:creationId xmlns:a16="http://schemas.microsoft.com/office/drawing/2014/main" id="{83ACD07B-2F6D-DA0A-F116-1414D19775C9}"/>
              </a:ext>
            </a:extLst>
          </p:cNvPr>
          <p:cNvSpPr/>
          <p:nvPr/>
        </p:nvSpPr>
        <p:spPr>
          <a:xfrm>
            <a:off x="6512560" y="5547360"/>
            <a:ext cx="1341120" cy="49784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9F679B9F-C9F1-F95D-7446-08DFA154D46D}"/>
              </a:ext>
            </a:extLst>
          </p:cNvPr>
          <p:cNvSpPr/>
          <p:nvPr/>
        </p:nvSpPr>
        <p:spPr>
          <a:xfrm>
            <a:off x="4400457" y="5135880"/>
            <a:ext cx="1207863" cy="1096450"/>
          </a:xfrm>
          <a:custGeom>
            <a:avLst/>
            <a:gdLst>
              <a:gd name="connsiteX0" fmla="*/ 209643 w 1207863"/>
              <a:gd name="connsiteY0" fmla="*/ 0 h 1096450"/>
              <a:gd name="connsiteX1" fmla="*/ 72483 w 1207863"/>
              <a:gd name="connsiteY1" fmla="*/ 1059180 h 1096450"/>
              <a:gd name="connsiteX2" fmla="*/ 1207863 w 1207863"/>
              <a:gd name="connsiteY2" fmla="*/ 754380 h 1096450"/>
            </a:gdLst>
            <a:ahLst/>
            <a:cxnLst>
              <a:cxn ang="0">
                <a:pos x="connsiteX0" y="connsiteY0"/>
              </a:cxn>
              <a:cxn ang="0">
                <a:pos x="connsiteX1" y="connsiteY1"/>
              </a:cxn>
              <a:cxn ang="0">
                <a:pos x="connsiteX2" y="connsiteY2"/>
              </a:cxn>
            </a:cxnLst>
            <a:rect l="l" t="t" r="r" b="b"/>
            <a:pathLst>
              <a:path w="1207863" h="1096450">
                <a:moveTo>
                  <a:pt x="209643" y="0"/>
                </a:moveTo>
                <a:cubicBezTo>
                  <a:pt x="57878" y="466725"/>
                  <a:pt x="-93887" y="933450"/>
                  <a:pt x="72483" y="1059180"/>
                </a:cubicBezTo>
                <a:cubicBezTo>
                  <a:pt x="238853" y="1184910"/>
                  <a:pt x="723358" y="969645"/>
                  <a:pt x="1207863" y="754380"/>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7A11667-0C53-E377-40B7-710F34B9C69E}"/>
              </a:ext>
            </a:extLst>
          </p:cNvPr>
          <p:cNvCxnSpPr>
            <a:endCxn id="16" idx="2"/>
          </p:cNvCxnSpPr>
          <p:nvPr/>
        </p:nvCxnSpPr>
        <p:spPr>
          <a:xfrm>
            <a:off x="5435600" y="5847080"/>
            <a:ext cx="172720" cy="4318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3655BC-4870-B834-4707-5C61943CE38D}"/>
              </a:ext>
            </a:extLst>
          </p:cNvPr>
          <p:cNvCxnSpPr>
            <a:cxnSpLocks/>
          </p:cNvCxnSpPr>
          <p:nvPr/>
        </p:nvCxnSpPr>
        <p:spPr>
          <a:xfrm flipV="1">
            <a:off x="5572760" y="5890260"/>
            <a:ext cx="0" cy="190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1198998-F0C2-6041-7DBA-BE13946293EA}"/>
              </a:ext>
            </a:extLst>
          </p:cNvPr>
          <p:cNvSpPr/>
          <p:nvPr/>
        </p:nvSpPr>
        <p:spPr>
          <a:xfrm>
            <a:off x="3192780" y="2293620"/>
            <a:ext cx="617220" cy="35052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D71BDD2-55BC-6F9B-C61D-FE08904F6587}"/>
              </a:ext>
            </a:extLst>
          </p:cNvPr>
          <p:cNvCxnSpPr/>
          <p:nvPr/>
        </p:nvCxnSpPr>
        <p:spPr>
          <a:xfrm>
            <a:off x="1503680" y="1757680"/>
            <a:ext cx="71247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25D18D-D118-9D20-5CF6-FA9E646F4C89}"/>
              </a:ext>
            </a:extLst>
          </p:cNvPr>
          <p:cNvSpPr txBox="1"/>
          <p:nvPr/>
        </p:nvSpPr>
        <p:spPr>
          <a:xfrm>
            <a:off x="7853680" y="5596225"/>
            <a:ext cx="30515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Bn. USD Yearly Revenue</a:t>
            </a:r>
          </a:p>
        </p:txBody>
      </p:sp>
    </p:spTree>
    <p:extLst>
      <p:ext uri="{BB962C8B-B14F-4D97-AF65-F5344CB8AC3E}">
        <p14:creationId xmlns:p14="http://schemas.microsoft.com/office/powerpoint/2010/main" val="410831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FAE1-1FFF-CACD-B522-C2162355F0A3}"/>
              </a:ext>
            </a:extLst>
          </p:cNvPr>
          <p:cNvSpPr>
            <a:spLocks noGrp="1"/>
          </p:cNvSpPr>
          <p:nvPr>
            <p:ph type="title"/>
          </p:nvPr>
        </p:nvSpPr>
        <p:spPr/>
        <p:txBody>
          <a:bodyPr/>
          <a:lstStyle/>
          <a:p>
            <a:r>
              <a:rPr lang="en-US" dirty="0"/>
              <a:t>opportunity</a:t>
            </a:r>
          </a:p>
        </p:txBody>
      </p:sp>
      <p:sp>
        <p:nvSpPr>
          <p:cNvPr id="3" name="Title 1">
            <a:extLst>
              <a:ext uri="{FF2B5EF4-FFF2-40B4-BE49-F238E27FC236}">
                <a16:creationId xmlns:a16="http://schemas.microsoft.com/office/drawing/2014/main" id="{C9FBBFC5-C331-9BA2-5BD5-DE1EB7C117C1}"/>
              </a:ext>
            </a:extLst>
          </p:cNvPr>
          <p:cNvSpPr txBox="1">
            <a:spLocks/>
          </p:cNvSpPr>
          <p:nvPr/>
        </p:nvSpPr>
        <p:spPr>
          <a:xfrm>
            <a:off x="11006667" y="6578600"/>
            <a:ext cx="1185333" cy="279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sz="1000"/>
              <a:t>T.H.A.N.O.S</a:t>
            </a:r>
            <a:endParaRPr lang="en-US" sz="1000" dirty="0"/>
          </a:p>
        </p:txBody>
      </p:sp>
      <p:graphicFrame>
        <p:nvGraphicFramePr>
          <p:cNvPr id="4" name="Table 3">
            <a:extLst>
              <a:ext uri="{FF2B5EF4-FFF2-40B4-BE49-F238E27FC236}">
                <a16:creationId xmlns:a16="http://schemas.microsoft.com/office/drawing/2014/main" id="{6ADC687D-40B8-425D-349E-9367F4E9A74A}"/>
              </a:ext>
            </a:extLst>
          </p:cNvPr>
          <p:cNvGraphicFramePr>
            <a:graphicFrameLocks noGrp="1"/>
          </p:cNvGraphicFramePr>
          <p:nvPr>
            <p:extLst>
              <p:ext uri="{D42A27DB-BD31-4B8C-83A1-F6EECF244321}">
                <p14:modId xmlns:p14="http://schemas.microsoft.com/office/powerpoint/2010/main" val="463397885"/>
              </p:ext>
            </p:extLst>
          </p:nvPr>
        </p:nvGraphicFramePr>
        <p:xfrm>
          <a:off x="629285" y="1917383"/>
          <a:ext cx="6402070" cy="2051685"/>
        </p:xfrm>
        <a:graphic>
          <a:graphicData uri="http://schemas.openxmlformats.org/drawingml/2006/table">
            <a:tbl>
              <a:tblPr>
                <a:tableStyleId>{5C22544A-7EE6-4342-B048-85BDC9FD1C3A}</a:tableStyleId>
              </a:tblPr>
              <a:tblGrid>
                <a:gridCol w="3797553">
                  <a:extLst>
                    <a:ext uri="{9D8B030D-6E8A-4147-A177-3AD203B41FA5}">
                      <a16:colId xmlns:a16="http://schemas.microsoft.com/office/drawing/2014/main" val="1913908918"/>
                    </a:ext>
                  </a:extLst>
                </a:gridCol>
                <a:gridCol w="2604517">
                  <a:extLst>
                    <a:ext uri="{9D8B030D-6E8A-4147-A177-3AD203B41FA5}">
                      <a16:colId xmlns:a16="http://schemas.microsoft.com/office/drawing/2014/main" val="4275754778"/>
                    </a:ext>
                  </a:extLst>
                </a:gridCol>
              </a:tblGrid>
              <a:tr h="410337">
                <a:tc>
                  <a:txBody>
                    <a:bodyPr/>
                    <a:lstStyle/>
                    <a:p>
                      <a:pPr algn="l" fontAlgn="b"/>
                      <a:r>
                        <a:rPr lang="en-US" sz="1600" u="none" strike="noStrike">
                          <a:effectLst/>
                          <a:latin typeface="Arial Rounded MT Bold" panose="020F0704030504030204" pitchFamily="34" charset="0"/>
                        </a:rPr>
                        <a:t>Total Market Size* (Mn. USD)</a:t>
                      </a:r>
                      <a:endParaRPr lang="en-US" sz="1600" b="0" i="0" u="none" strike="noStrike">
                        <a:solidFill>
                          <a:srgbClr val="000000"/>
                        </a:solidFill>
                        <a:effectLst/>
                        <a:latin typeface="Arial Rounded MT Bold" panose="020F070403050403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a:effectLst/>
                          <a:latin typeface="Arial Rounded MT Bold" panose="020F0704030504030204" pitchFamily="34" charset="0"/>
                        </a:rPr>
                        <a:t>24400</a:t>
                      </a:r>
                      <a:endParaRPr lang="en-US" sz="1600" b="0" i="0" u="none" strike="noStrike">
                        <a:solidFill>
                          <a:srgbClr val="000000"/>
                        </a:solidFill>
                        <a:effectLst/>
                        <a:latin typeface="Arial Rounded MT Bold" panose="020F070403050403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625565"/>
                  </a:ext>
                </a:extLst>
              </a:tr>
              <a:tr h="410337">
                <a:tc>
                  <a:txBody>
                    <a:bodyPr/>
                    <a:lstStyle/>
                    <a:p>
                      <a:pPr algn="l" fontAlgn="b"/>
                      <a:r>
                        <a:rPr lang="en-US" sz="1600" u="none" strike="noStrike">
                          <a:effectLst/>
                          <a:latin typeface="Arial Rounded MT Bold" panose="020F0704030504030204" pitchFamily="34" charset="0"/>
                        </a:rPr>
                        <a:t>Cisco After Tax Profit Margin</a:t>
                      </a:r>
                      <a:endParaRPr lang="en-US" sz="1600" b="0" i="0" u="none" strike="noStrike">
                        <a:solidFill>
                          <a:srgbClr val="000000"/>
                        </a:solidFill>
                        <a:effectLst/>
                        <a:latin typeface="Arial Rounded MT Bold" panose="020F070403050403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a:effectLst/>
                          <a:latin typeface="Arial Rounded MT Bold" panose="020F0704030504030204" pitchFamily="34" charset="0"/>
                        </a:rPr>
                        <a:t>20%</a:t>
                      </a:r>
                      <a:endParaRPr lang="en-US" sz="1600" b="0" i="0" u="none" strike="noStrike">
                        <a:solidFill>
                          <a:srgbClr val="000000"/>
                        </a:solidFill>
                        <a:effectLst/>
                        <a:latin typeface="Arial Rounded MT Bold" panose="020F070403050403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3246420"/>
                  </a:ext>
                </a:extLst>
              </a:tr>
              <a:tr h="410337">
                <a:tc>
                  <a:txBody>
                    <a:bodyPr/>
                    <a:lstStyle/>
                    <a:p>
                      <a:pPr algn="l" fontAlgn="b"/>
                      <a:r>
                        <a:rPr lang="en-US" sz="1600" u="none" strike="noStrike">
                          <a:effectLst/>
                          <a:latin typeface="Arial Rounded MT Bold" panose="020F0704030504030204" pitchFamily="34" charset="0"/>
                        </a:rPr>
                        <a:t>Cisco Revenue* (Mn. USD)</a:t>
                      </a:r>
                      <a:endParaRPr lang="en-US" sz="1600" b="0" i="0" u="none" strike="noStrike">
                        <a:solidFill>
                          <a:srgbClr val="000000"/>
                        </a:solidFill>
                        <a:effectLst/>
                        <a:latin typeface="Arial Rounded MT Bold" panose="020F070403050403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a:effectLst/>
                          <a:latin typeface="Arial Rounded MT Bold" panose="020F0704030504030204" pitchFamily="34" charset="0"/>
                        </a:rPr>
                        <a:t>3772</a:t>
                      </a:r>
                      <a:endParaRPr lang="en-US" sz="1600" b="0" i="0" u="none" strike="noStrike">
                        <a:solidFill>
                          <a:srgbClr val="000000"/>
                        </a:solidFill>
                        <a:effectLst/>
                        <a:latin typeface="Arial Rounded MT Bold" panose="020F070403050403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0561818"/>
                  </a:ext>
                </a:extLst>
              </a:tr>
              <a:tr h="410337">
                <a:tc>
                  <a:txBody>
                    <a:bodyPr/>
                    <a:lstStyle/>
                    <a:p>
                      <a:pPr algn="l" fontAlgn="b"/>
                      <a:r>
                        <a:rPr lang="en-US" sz="1600" u="none" strike="noStrike">
                          <a:effectLst/>
                          <a:latin typeface="Arial Rounded MT Bold" panose="020F0704030504030204" pitchFamily="34" charset="0"/>
                        </a:rPr>
                        <a:t>Cisco profit margin* (Mn. USD)</a:t>
                      </a:r>
                      <a:endParaRPr lang="en-US" sz="1600" b="0" i="0" u="none" strike="noStrike">
                        <a:solidFill>
                          <a:srgbClr val="000000"/>
                        </a:solidFill>
                        <a:effectLst/>
                        <a:latin typeface="Arial Rounded MT Bold" panose="020F070403050403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a:effectLst/>
                          <a:latin typeface="Arial Rounded MT Bold" panose="020F0704030504030204" pitchFamily="34" charset="0"/>
                        </a:rPr>
                        <a:t>754.4</a:t>
                      </a:r>
                      <a:endParaRPr lang="en-US" sz="1600" b="0" i="0" u="none" strike="noStrike">
                        <a:solidFill>
                          <a:srgbClr val="000000"/>
                        </a:solidFill>
                        <a:effectLst/>
                        <a:latin typeface="Arial Rounded MT Bold" panose="020F070403050403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0057412"/>
                  </a:ext>
                </a:extLst>
              </a:tr>
              <a:tr h="410337">
                <a:tc gridSpan="2">
                  <a:txBody>
                    <a:bodyPr/>
                    <a:lstStyle/>
                    <a:p>
                      <a:pPr algn="l" fontAlgn="b"/>
                      <a:r>
                        <a:rPr lang="en-US" sz="1600" u="none" strike="noStrike" dirty="0">
                          <a:effectLst/>
                          <a:latin typeface="Arial Rounded MT Bold" panose="020F0704030504030204" pitchFamily="34" charset="0"/>
                        </a:rPr>
                        <a:t>* yearly for security appliance business</a:t>
                      </a:r>
                      <a:endParaRPr lang="en-US" sz="1600" b="0" i="0" u="none" strike="noStrike" dirty="0">
                        <a:solidFill>
                          <a:srgbClr val="000000"/>
                        </a:solidFill>
                        <a:effectLst/>
                        <a:latin typeface="Arial Rounded MT Bold" panose="020F070403050403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706430502"/>
                  </a:ext>
                </a:extLst>
              </a:tr>
            </a:tbl>
          </a:graphicData>
        </a:graphic>
      </p:graphicFrame>
      <p:sp>
        <p:nvSpPr>
          <p:cNvPr id="5" name="Rectangle 4">
            <a:extLst>
              <a:ext uri="{FF2B5EF4-FFF2-40B4-BE49-F238E27FC236}">
                <a16:creationId xmlns:a16="http://schemas.microsoft.com/office/drawing/2014/main" id="{4A7C1F04-AE22-8F8C-D5DF-93677F697131}"/>
              </a:ext>
            </a:extLst>
          </p:cNvPr>
          <p:cNvSpPr/>
          <p:nvPr/>
        </p:nvSpPr>
        <p:spPr>
          <a:xfrm>
            <a:off x="5791200" y="1869440"/>
            <a:ext cx="1341120" cy="49784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8E67E9-0104-BDC1-C851-CD9234D8CFC2}"/>
              </a:ext>
            </a:extLst>
          </p:cNvPr>
          <p:cNvSpPr txBox="1"/>
          <p:nvPr/>
        </p:nvSpPr>
        <p:spPr>
          <a:xfrm>
            <a:off x="507364" y="6195080"/>
            <a:ext cx="8423275" cy="523220"/>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Source: </a:t>
            </a:r>
            <a:r>
              <a:rPr lang="en-US" sz="1400" dirty="0">
                <a:latin typeface="Arial" panose="020B0604020202020204" pitchFamily="34" charset="0"/>
                <a:cs typeface="Arial" panose="020B0604020202020204" pitchFamily="34" charset="0"/>
                <a:hlinkClick r:id="rId2"/>
              </a:rPr>
              <a:t>https://www.forbes.com/sites/johndorfman/2022/09/06/cisco-biogen-four-fat-margin-buys/?sh=22430ee23a00</a:t>
            </a:r>
            <a:r>
              <a:rPr lang="en-US" sz="1400" dirty="0">
                <a:latin typeface="Arial" panose="020B0604020202020204" pitchFamily="34" charset="0"/>
                <a:cs typeface="Arial" panose="020B0604020202020204" pitchFamily="34" charset="0"/>
              </a:rPr>
              <a:t> </a:t>
            </a:r>
          </a:p>
        </p:txBody>
      </p:sp>
      <p:sp>
        <p:nvSpPr>
          <p:cNvPr id="8" name="Rectangle 7">
            <a:extLst>
              <a:ext uri="{FF2B5EF4-FFF2-40B4-BE49-F238E27FC236}">
                <a16:creationId xmlns:a16="http://schemas.microsoft.com/office/drawing/2014/main" id="{BEEE018A-5177-9A59-E8DB-90C0E7C8119F}"/>
              </a:ext>
            </a:extLst>
          </p:cNvPr>
          <p:cNvSpPr/>
          <p:nvPr/>
        </p:nvSpPr>
        <p:spPr>
          <a:xfrm>
            <a:off x="6144260" y="2367280"/>
            <a:ext cx="988060" cy="44704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BA58DE-0C3D-7100-578A-D44B5AAF0DCE}"/>
              </a:ext>
            </a:extLst>
          </p:cNvPr>
          <p:cNvSpPr txBox="1"/>
          <p:nvPr/>
        </p:nvSpPr>
        <p:spPr>
          <a:xfrm>
            <a:off x="8666480" y="2339737"/>
            <a:ext cx="1545616" cy="892552"/>
          </a:xfrm>
          <a:prstGeom prst="rect">
            <a:avLst/>
          </a:prstGeom>
          <a:noFill/>
        </p:spPr>
        <p:txBody>
          <a:bodyPr wrap="none" rtlCol="0">
            <a:spAutoFit/>
          </a:bodyPr>
          <a:lstStyle/>
          <a:p>
            <a:r>
              <a:rPr lang="en-US" sz="5200" dirty="0">
                <a:latin typeface="Arial Rounded MT Bold" panose="020F0704030504030204" pitchFamily="34" charset="0"/>
              </a:rPr>
              <a:t>20%</a:t>
            </a:r>
          </a:p>
        </p:txBody>
      </p:sp>
      <p:sp>
        <p:nvSpPr>
          <p:cNvPr id="10" name="TextBox 9">
            <a:extLst>
              <a:ext uri="{FF2B5EF4-FFF2-40B4-BE49-F238E27FC236}">
                <a16:creationId xmlns:a16="http://schemas.microsoft.com/office/drawing/2014/main" id="{59A1632C-18CA-8ED3-FB54-AEFC3DF051E3}"/>
              </a:ext>
            </a:extLst>
          </p:cNvPr>
          <p:cNvSpPr txBox="1"/>
          <p:nvPr/>
        </p:nvSpPr>
        <p:spPr>
          <a:xfrm>
            <a:off x="8666480" y="3224669"/>
            <a:ext cx="1625253" cy="369332"/>
          </a:xfrm>
          <a:prstGeom prst="rect">
            <a:avLst/>
          </a:prstGeom>
          <a:noFill/>
        </p:spPr>
        <p:txBody>
          <a:bodyPr wrap="none" rtlCol="0">
            <a:spAutoFit/>
          </a:bodyPr>
          <a:lstStyle/>
          <a:p>
            <a:r>
              <a:rPr lang="en-US" dirty="0">
                <a:latin typeface="Arial Rounded MT Bold" panose="020F0704030504030204" pitchFamily="34" charset="0"/>
              </a:rPr>
              <a:t>profit margin</a:t>
            </a:r>
          </a:p>
        </p:txBody>
      </p:sp>
    </p:spTree>
    <p:extLst>
      <p:ext uri="{BB962C8B-B14F-4D97-AF65-F5344CB8AC3E}">
        <p14:creationId xmlns:p14="http://schemas.microsoft.com/office/powerpoint/2010/main" val="385653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7A674FE7-FC03-C7A6-31E5-2C431BC0BD16}"/>
              </a:ext>
            </a:extLst>
          </p:cNvPr>
          <p:cNvGraphicFramePr>
            <a:graphicFrameLocks noGrp="1"/>
          </p:cNvGraphicFramePr>
          <p:nvPr>
            <p:extLst>
              <p:ext uri="{D42A27DB-BD31-4B8C-83A1-F6EECF244321}">
                <p14:modId xmlns:p14="http://schemas.microsoft.com/office/powerpoint/2010/main" val="2896620706"/>
              </p:ext>
            </p:extLst>
          </p:nvPr>
        </p:nvGraphicFramePr>
        <p:xfrm>
          <a:off x="3797300" y="671695"/>
          <a:ext cx="4597400" cy="5394960"/>
        </p:xfrm>
        <a:graphic>
          <a:graphicData uri="http://schemas.openxmlformats.org/drawingml/2006/table">
            <a:tbl>
              <a:tblPr>
                <a:tableStyleId>{5C22544A-7EE6-4342-B048-85BDC9FD1C3A}</a:tableStyleId>
              </a:tblPr>
              <a:tblGrid>
                <a:gridCol w="2641600">
                  <a:extLst>
                    <a:ext uri="{9D8B030D-6E8A-4147-A177-3AD203B41FA5}">
                      <a16:colId xmlns:a16="http://schemas.microsoft.com/office/drawing/2014/main" val="572672702"/>
                    </a:ext>
                  </a:extLst>
                </a:gridCol>
                <a:gridCol w="1955800">
                  <a:extLst>
                    <a:ext uri="{9D8B030D-6E8A-4147-A177-3AD203B41FA5}">
                      <a16:colId xmlns:a16="http://schemas.microsoft.com/office/drawing/2014/main" val="143556479"/>
                    </a:ext>
                  </a:extLst>
                </a:gridCol>
              </a:tblGrid>
              <a:tr h="175260">
                <a:tc>
                  <a:txBody>
                    <a:bodyPr/>
                    <a:lstStyle/>
                    <a:p>
                      <a:pPr algn="l" fontAlgn="b"/>
                      <a:r>
                        <a:rPr lang="en-US" sz="1400" u="none" strike="noStrike">
                          <a:effectLst/>
                          <a:latin typeface="Arial" panose="020B0604020202020204" pitchFamily="34" charset="0"/>
                          <a:cs typeface="Arial" panose="020B0604020202020204" pitchFamily="34" charset="0"/>
                        </a:rPr>
                        <a:t>Field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a:effectLst/>
                          <a:latin typeface="Arial" panose="020B0604020202020204" pitchFamily="34" charset="0"/>
                          <a:cs typeface="Arial" panose="020B0604020202020204" pitchFamily="34" charset="0"/>
                        </a:rPr>
                        <a:t>Values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5019743"/>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Total Market Size* (Mn. USD)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fontAlgn="b"/>
                      <a:r>
                        <a:rPr lang="en-US" sz="1400" u="none" strike="noStrike">
                          <a:effectLst/>
                          <a:latin typeface="Arial" panose="020B0604020202020204" pitchFamily="34" charset="0"/>
                          <a:cs typeface="Arial" panose="020B0604020202020204" pitchFamily="34" charset="0"/>
                        </a:rPr>
                        <a:t>24400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261728"/>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Target Market Share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fontAlgn="b"/>
                      <a:r>
                        <a:rPr lang="en-US" sz="1400" u="none" strike="noStrike">
                          <a:effectLst/>
                          <a:latin typeface="Arial" panose="020B0604020202020204" pitchFamily="34" charset="0"/>
                          <a:cs typeface="Arial" panose="020B0604020202020204" pitchFamily="34" charset="0"/>
                        </a:rPr>
                        <a:t>20%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8225333"/>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Time frame (Years)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fontAlgn="b"/>
                      <a:r>
                        <a:rPr lang="en-US" sz="1400" u="none" strike="noStrike" dirty="0">
                          <a:effectLst/>
                          <a:latin typeface="Arial" panose="020B0604020202020204" pitchFamily="34" charset="0"/>
                          <a:cs typeface="Arial" panose="020B0604020202020204" pitchFamily="34" charset="0"/>
                        </a:rPr>
                        <a:t>3</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8009415"/>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Number of Quarters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fontAlgn="b"/>
                      <a:r>
                        <a:rPr lang="en-US" sz="1400" u="none" strike="noStrike">
                          <a:effectLst/>
                          <a:latin typeface="Arial" panose="020B0604020202020204" pitchFamily="34" charset="0"/>
                          <a:cs typeface="Arial" panose="020B0604020202020204" pitchFamily="34" charset="0"/>
                        </a:rPr>
                        <a:t>12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1732105"/>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Market Share per Quarter</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fontAlgn="b"/>
                      <a:r>
                        <a:rPr lang="en-US" sz="1400" u="none" strike="noStrike">
                          <a:effectLst/>
                          <a:latin typeface="Arial" panose="020B0604020202020204" pitchFamily="34" charset="0"/>
                          <a:cs typeface="Arial" panose="020B0604020202020204" pitchFamily="34" charset="0"/>
                        </a:rPr>
                        <a:t>1.67%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5057053"/>
                  </a:ext>
                </a:extLst>
              </a:tr>
              <a:tr h="175260">
                <a:tc>
                  <a:txBody>
                    <a:bodyPr/>
                    <a:lstStyle/>
                    <a:p>
                      <a:pPr algn="l" fontAlgn="b"/>
                      <a:r>
                        <a:rPr lang="it-IT" sz="1400" u="none" strike="noStrike">
                          <a:effectLst/>
                          <a:latin typeface="Arial" panose="020B0604020202020204" pitchFamily="34" charset="0"/>
                          <a:cs typeface="Arial" panose="020B0604020202020204" pitchFamily="34" charset="0"/>
                        </a:rPr>
                        <a:t>Avg. ASP per device (USD)</a:t>
                      </a:r>
                      <a:endParaRPr lang="it-IT"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a:effectLst/>
                          <a:latin typeface="Arial" panose="020B0604020202020204" pitchFamily="34" charset="0"/>
                          <a:cs typeface="Arial" panose="020B0604020202020204" pitchFamily="34" charset="0"/>
                        </a:rPr>
                        <a:t>                  4,000 </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277119"/>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Number of Devices yearly</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dirty="0">
                          <a:effectLst/>
                          <a:latin typeface="Arial" panose="020B0604020202020204" pitchFamily="34" charset="0"/>
                          <a:cs typeface="Arial" panose="020B0604020202020204" pitchFamily="34" charset="0"/>
                        </a:rPr>
                        <a:t>              6,100,000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6352196"/>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Profit Margin</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fontAlgn="b"/>
                      <a:r>
                        <a:rPr lang="en-US" sz="1400" u="none" strike="noStrike">
                          <a:effectLst/>
                          <a:latin typeface="Arial" panose="020B0604020202020204" pitchFamily="34" charset="0"/>
                          <a:cs typeface="Arial" panose="020B0604020202020204" pitchFamily="34" charset="0"/>
                        </a:rPr>
                        <a:t>20.00%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2868439"/>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Cost Price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a:effectLst/>
                          <a:latin typeface="Arial" panose="020B0604020202020204" pitchFamily="34" charset="0"/>
                          <a:cs typeface="Arial" panose="020B0604020202020204" pitchFamily="34" charset="0"/>
                        </a:rPr>
                        <a:t>                  6,995 </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1676014"/>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Gross Profit Margin</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a:effectLst/>
                          <a:latin typeface="Arial" panose="020B0604020202020204" pitchFamily="34" charset="0"/>
                          <a:cs typeface="Arial" panose="020B0604020202020204" pitchFamily="34" charset="0"/>
                        </a:rPr>
                        <a:t>                  1,399 </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0539541"/>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Selling Price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a:effectLst/>
                          <a:latin typeface="Arial" panose="020B0604020202020204" pitchFamily="34" charset="0"/>
                          <a:cs typeface="Arial" panose="020B0604020202020204" pitchFamily="34" charset="0"/>
                        </a:rPr>
                        <a:t>                  8,394 </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4909587"/>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Nearest Competitor</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a:effectLst/>
                          <a:latin typeface="Arial" panose="020B0604020202020204" pitchFamily="34" charset="0"/>
                          <a:cs typeface="Arial" panose="020B0604020202020204" pitchFamily="34" charset="0"/>
                        </a:rPr>
                        <a:t> Cisco Firepower 3120 </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917252"/>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Competitor's device price (USD)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a:effectLst/>
                          <a:latin typeface="Arial" panose="020B0604020202020204" pitchFamily="34" charset="0"/>
                          <a:cs typeface="Arial" panose="020B0604020202020204" pitchFamily="34" charset="0"/>
                        </a:rPr>
                        <a:t> $               38,000 </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4624484"/>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Price Advantage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a:effectLst/>
                          <a:latin typeface="Arial" panose="020B0604020202020204" pitchFamily="34" charset="0"/>
                          <a:cs typeface="Arial" panose="020B0604020202020204" pitchFamily="34" charset="0"/>
                        </a:rPr>
                        <a:t>                      5 </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6472786"/>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1st Quarter's volume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a:effectLst/>
                          <a:latin typeface="Arial" panose="020B0604020202020204" pitchFamily="34" charset="0"/>
                          <a:cs typeface="Arial" panose="020B0604020202020204" pitchFamily="34" charset="0"/>
                        </a:rPr>
                        <a:t>                 25,417 </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7179576"/>
                  </a:ext>
                </a:extLst>
              </a:tr>
              <a:tr h="175260">
                <a:tc>
                  <a:txBody>
                    <a:bodyPr/>
                    <a:lstStyle/>
                    <a:p>
                      <a:pPr algn="l" fontAlgn="b"/>
                      <a:r>
                        <a:rPr lang="en-US" sz="1400" u="none" strike="noStrike">
                          <a:effectLst/>
                          <a:latin typeface="Arial" panose="020B0604020202020204" pitchFamily="34" charset="0"/>
                          <a:cs typeface="Arial" panose="020B0604020202020204" pitchFamily="34" charset="0"/>
                        </a:rPr>
                        <a:t>1st Quarter's net profit (Mn. USD)</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400" u="none" strike="noStrike" dirty="0">
                          <a:effectLst/>
                          <a:latin typeface="Arial" panose="020B0604020202020204" pitchFamily="34" charset="0"/>
                          <a:cs typeface="Arial" panose="020B0604020202020204" pitchFamily="34" charset="0"/>
                        </a:rPr>
                        <a:t>                     43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5818292"/>
                  </a:ext>
                </a:extLst>
              </a:tr>
            </a:tbl>
          </a:graphicData>
        </a:graphic>
      </p:graphicFrame>
      <p:sp>
        <p:nvSpPr>
          <p:cNvPr id="2" name="Title 1">
            <a:extLst>
              <a:ext uri="{FF2B5EF4-FFF2-40B4-BE49-F238E27FC236}">
                <a16:creationId xmlns:a16="http://schemas.microsoft.com/office/drawing/2014/main" id="{598DFAE1-1FFF-CACD-B522-C2162355F0A3}"/>
              </a:ext>
            </a:extLst>
          </p:cNvPr>
          <p:cNvSpPr>
            <a:spLocks noGrp="1"/>
          </p:cNvSpPr>
          <p:nvPr>
            <p:ph type="title"/>
          </p:nvPr>
        </p:nvSpPr>
        <p:spPr/>
        <p:txBody>
          <a:bodyPr/>
          <a:lstStyle/>
          <a:p>
            <a:r>
              <a:rPr lang="en-US" dirty="0"/>
              <a:t>opportunity</a:t>
            </a:r>
          </a:p>
        </p:txBody>
      </p:sp>
      <p:sp>
        <p:nvSpPr>
          <p:cNvPr id="3" name="Title 1">
            <a:extLst>
              <a:ext uri="{FF2B5EF4-FFF2-40B4-BE49-F238E27FC236}">
                <a16:creationId xmlns:a16="http://schemas.microsoft.com/office/drawing/2014/main" id="{C9FBBFC5-C331-9BA2-5BD5-DE1EB7C117C1}"/>
              </a:ext>
            </a:extLst>
          </p:cNvPr>
          <p:cNvSpPr txBox="1">
            <a:spLocks/>
          </p:cNvSpPr>
          <p:nvPr/>
        </p:nvSpPr>
        <p:spPr>
          <a:xfrm>
            <a:off x="11006667" y="6578600"/>
            <a:ext cx="1185333" cy="279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sz="1000"/>
              <a:t>T.H.A.N.O.S</a:t>
            </a:r>
            <a:endParaRPr lang="en-US" sz="1000" dirty="0"/>
          </a:p>
        </p:txBody>
      </p:sp>
      <p:sp>
        <p:nvSpPr>
          <p:cNvPr id="7" name="TextBox 6">
            <a:extLst>
              <a:ext uri="{FF2B5EF4-FFF2-40B4-BE49-F238E27FC236}">
                <a16:creationId xmlns:a16="http://schemas.microsoft.com/office/drawing/2014/main" id="{E38E67E9-0104-BDC1-C851-CD9234D8CFC2}"/>
              </a:ext>
            </a:extLst>
          </p:cNvPr>
          <p:cNvSpPr txBox="1"/>
          <p:nvPr/>
        </p:nvSpPr>
        <p:spPr>
          <a:xfrm>
            <a:off x="192404" y="6526634"/>
            <a:ext cx="10499303"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Source: </a:t>
            </a:r>
            <a:r>
              <a:rPr lang="en-US" sz="1400" dirty="0">
                <a:latin typeface="Arial" panose="020B0604020202020204" pitchFamily="34" charset="0"/>
                <a:cs typeface="Arial" panose="020B0604020202020204" pitchFamily="34" charset="0"/>
                <a:hlinkClick r:id="rId2"/>
              </a:rPr>
              <a:t>https://www.forbes.com/sites/johndorfman/2022/09/06/cisco-biogen-four-fat-margin-buys/?sh=22430ee23a00</a:t>
            </a:r>
            <a:r>
              <a:rPr lang="en-US" sz="1400" dirty="0">
                <a:latin typeface="Arial" panose="020B0604020202020204" pitchFamily="34" charset="0"/>
                <a:cs typeface="Arial" panose="020B0604020202020204" pitchFamily="34" charset="0"/>
              </a:rPr>
              <a:t> </a:t>
            </a:r>
          </a:p>
        </p:txBody>
      </p:sp>
      <p:sp>
        <p:nvSpPr>
          <p:cNvPr id="9" name="Rectangle 8">
            <a:extLst>
              <a:ext uri="{FF2B5EF4-FFF2-40B4-BE49-F238E27FC236}">
                <a16:creationId xmlns:a16="http://schemas.microsoft.com/office/drawing/2014/main" id="{5CF703ED-D1C6-4683-CB2E-43C8F0DF62B6}"/>
              </a:ext>
            </a:extLst>
          </p:cNvPr>
          <p:cNvSpPr/>
          <p:nvPr/>
        </p:nvSpPr>
        <p:spPr>
          <a:xfrm>
            <a:off x="7502209" y="938531"/>
            <a:ext cx="988060" cy="44704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651560-18BB-641C-D1DC-AEABF6CCB294}"/>
              </a:ext>
            </a:extLst>
          </p:cNvPr>
          <p:cNvSpPr/>
          <p:nvPr/>
        </p:nvSpPr>
        <p:spPr>
          <a:xfrm>
            <a:off x="7454425" y="3152100"/>
            <a:ext cx="988060" cy="2705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8405F6-51F1-0061-EF3D-9DA4A204A2D9}"/>
              </a:ext>
            </a:extLst>
          </p:cNvPr>
          <p:cNvSpPr/>
          <p:nvPr/>
        </p:nvSpPr>
        <p:spPr>
          <a:xfrm>
            <a:off x="7024051" y="5665739"/>
            <a:ext cx="1188720" cy="3251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7D52F1-C6C8-27D9-E47A-5B32D1ED06F7}"/>
              </a:ext>
            </a:extLst>
          </p:cNvPr>
          <p:cNvSpPr txBox="1"/>
          <p:nvPr/>
        </p:nvSpPr>
        <p:spPr>
          <a:xfrm>
            <a:off x="10078208" y="2531152"/>
            <a:ext cx="928459" cy="892552"/>
          </a:xfrm>
          <a:prstGeom prst="rect">
            <a:avLst/>
          </a:prstGeom>
          <a:noFill/>
        </p:spPr>
        <p:txBody>
          <a:bodyPr wrap="none" rtlCol="0">
            <a:spAutoFit/>
          </a:bodyPr>
          <a:lstStyle/>
          <a:p>
            <a:r>
              <a:rPr lang="en-US" sz="5200" dirty="0">
                <a:latin typeface="Arial Rounded MT Bold" panose="020F0704030504030204" pitchFamily="34" charset="0"/>
              </a:rPr>
              <a:t>3x</a:t>
            </a:r>
          </a:p>
        </p:txBody>
      </p:sp>
      <p:sp>
        <p:nvSpPr>
          <p:cNvPr id="6" name="TextBox 5">
            <a:extLst>
              <a:ext uri="{FF2B5EF4-FFF2-40B4-BE49-F238E27FC236}">
                <a16:creationId xmlns:a16="http://schemas.microsoft.com/office/drawing/2014/main" id="{5204FF78-13A7-C94D-6C2E-1A0A40472BB9}"/>
              </a:ext>
            </a:extLst>
          </p:cNvPr>
          <p:cNvSpPr txBox="1"/>
          <p:nvPr/>
        </p:nvSpPr>
        <p:spPr>
          <a:xfrm>
            <a:off x="9543798" y="3348124"/>
            <a:ext cx="1997278" cy="369332"/>
          </a:xfrm>
          <a:prstGeom prst="rect">
            <a:avLst/>
          </a:prstGeom>
          <a:noFill/>
        </p:spPr>
        <p:txBody>
          <a:bodyPr wrap="none" rtlCol="0">
            <a:spAutoFit/>
          </a:bodyPr>
          <a:lstStyle/>
          <a:p>
            <a:r>
              <a:rPr lang="en-US" dirty="0">
                <a:latin typeface="Arial Rounded MT Bold" panose="020F0704030504030204" pitchFamily="34" charset="0"/>
              </a:rPr>
              <a:t>price advantage</a:t>
            </a:r>
          </a:p>
        </p:txBody>
      </p:sp>
    </p:spTree>
    <p:extLst>
      <p:ext uri="{BB962C8B-B14F-4D97-AF65-F5344CB8AC3E}">
        <p14:creationId xmlns:p14="http://schemas.microsoft.com/office/powerpoint/2010/main" val="4122388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4A9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72A8B-419D-B9E6-F40C-0A96C2EC6FDB}"/>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pic>
        <p:nvPicPr>
          <p:cNvPr id="4" name="Picture 3">
            <a:extLst>
              <a:ext uri="{FF2B5EF4-FFF2-40B4-BE49-F238E27FC236}">
                <a16:creationId xmlns:a16="http://schemas.microsoft.com/office/drawing/2014/main" id="{F2461C24-AF25-5CCA-17EA-8DA67C244174}"/>
              </a:ext>
            </a:extLst>
          </p:cNvPr>
          <p:cNvPicPr>
            <a:picLocks noChangeAspect="1"/>
          </p:cNvPicPr>
          <p:nvPr/>
        </p:nvPicPr>
        <p:blipFill>
          <a:blip r:embed="rId3"/>
          <a:stretch>
            <a:fillRect/>
          </a:stretch>
        </p:blipFill>
        <p:spPr>
          <a:xfrm>
            <a:off x="2159929" y="868458"/>
            <a:ext cx="7872142" cy="5121084"/>
          </a:xfrm>
          <a:prstGeom prst="rect">
            <a:avLst/>
          </a:prstGeom>
        </p:spPr>
      </p:pic>
      <p:sp>
        <p:nvSpPr>
          <p:cNvPr id="5" name="TextBox 4">
            <a:extLst>
              <a:ext uri="{FF2B5EF4-FFF2-40B4-BE49-F238E27FC236}">
                <a16:creationId xmlns:a16="http://schemas.microsoft.com/office/drawing/2014/main" id="{32332B9D-EE08-1739-5590-6A0BA552CC0A}"/>
              </a:ext>
            </a:extLst>
          </p:cNvPr>
          <p:cNvSpPr txBox="1"/>
          <p:nvPr/>
        </p:nvSpPr>
        <p:spPr>
          <a:xfrm>
            <a:off x="381000" y="6457889"/>
            <a:ext cx="6422464" cy="276999"/>
          </a:xfrm>
          <a:prstGeom prst="rect">
            <a:avLst/>
          </a:prstGeom>
          <a:noFill/>
        </p:spPr>
        <p:txBody>
          <a:bodyPr wrap="none" rtlCol="0">
            <a:spAutoFit/>
          </a:bodyPr>
          <a:lstStyle/>
          <a:p>
            <a:r>
              <a:rPr lang="en-US" sz="1200" dirty="0">
                <a:solidFill>
                  <a:schemeClr val="bg1"/>
                </a:solidFill>
                <a:latin typeface="Arial Rounded MT Bold" panose="020F0704030504030204" pitchFamily="34" charset="0"/>
              </a:rPr>
              <a:t>source: </a:t>
            </a:r>
            <a:r>
              <a:rPr lang="en-US" sz="1200" dirty="0">
                <a:solidFill>
                  <a:schemeClr val="bg1"/>
                </a:solidFill>
                <a:latin typeface="Arial Rounded MT Bold" panose="020F0704030504030204" pitchFamily="34" charset="0"/>
                <a:hlinkClick r:id="rId4"/>
              </a:rPr>
              <a:t>https://www.webfx.com/blog/internet/cost-of-computer-viruses-infographic/</a:t>
            </a:r>
            <a:r>
              <a:rPr lang="en-US" sz="1200" dirty="0">
                <a:solidFill>
                  <a:schemeClr val="bg1"/>
                </a:solidFill>
                <a:latin typeface="Arial Rounded MT Bold" panose="020F0704030504030204" pitchFamily="34" charset="0"/>
              </a:rPr>
              <a:t> </a:t>
            </a:r>
          </a:p>
        </p:txBody>
      </p:sp>
    </p:spTree>
    <p:extLst>
      <p:ext uri="{BB962C8B-B14F-4D97-AF65-F5344CB8AC3E}">
        <p14:creationId xmlns:p14="http://schemas.microsoft.com/office/powerpoint/2010/main" val="3100355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C8AD97-7C5D-AED5-0150-EBCA6350E0D7}"/>
              </a:ext>
            </a:extLst>
          </p:cNvPr>
          <p:cNvPicPr>
            <a:picLocks noChangeAspect="1"/>
          </p:cNvPicPr>
          <p:nvPr/>
        </p:nvPicPr>
        <p:blipFill>
          <a:blip r:embed="rId2"/>
          <a:stretch>
            <a:fillRect/>
          </a:stretch>
        </p:blipFill>
        <p:spPr>
          <a:xfrm>
            <a:off x="1596762" y="1185477"/>
            <a:ext cx="8998476" cy="4487045"/>
          </a:xfrm>
          <a:prstGeom prst="rect">
            <a:avLst/>
          </a:prstGeom>
        </p:spPr>
      </p:pic>
      <p:sp>
        <p:nvSpPr>
          <p:cNvPr id="2" name="Title 1">
            <a:extLst>
              <a:ext uri="{FF2B5EF4-FFF2-40B4-BE49-F238E27FC236}">
                <a16:creationId xmlns:a16="http://schemas.microsoft.com/office/drawing/2014/main" id="{598DFAE1-1FFF-CACD-B522-C2162355F0A3}"/>
              </a:ext>
            </a:extLst>
          </p:cNvPr>
          <p:cNvSpPr>
            <a:spLocks noGrp="1"/>
          </p:cNvSpPr>
          <p:nvPr>
            <p:ph type="title"/>
          </p:nvPr>
        </p:nvSpPr>
        <p:spPr/>
        <p:txBody>
          <a:bodyPr/>
          <a:lstStyle/>
          <a:p>
            <a:r>
              <a:rPr lang="en-US" dirty="0"/>
              <a:t>fat margin</a:t>
            </a:r>
          </a:p>
        </p:txBody>
      </p:sp>
      <p:sp>
        <p:nvSpPr>
          <p:cNvPr id="3" name="Title 1">
            <a:extLst>
              <a:ext uri="{FF2B5EF4-FFF2-40B4-BE49-F238E27FC236}">
                <a16:creationId xmlns:a16="http://schemas.microsoft.com/office/drawing/2014/main" id="{C9FBBFC5-C331-9BA2-5BD5-DE1EB7C117C1}"/>
              </a:ext>
            </a:extLst>
          </p:cNvPr>
          <p:cNvSpPr txBox="1">
            <a:spLocks/>
          </p:cNvSpPr>
          <p:nvPr/>
        </p:nvSpPr>
        <p:spPr>
          <a:xfrm>
            <a:off x="11006667" y="6578600"/>
            <a:ext cx="1185333" cy="279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sz="1000"/>
              <a:t>T.H.A.N.O.S</a:t>
            </a:r>
            <a:endParaRPr lang="en-US" sz="1000" dirty="0"/>
          </a:p>
        </p:txBody>
      </p:sp>
      <p:sp>
        <p:nvSpPr>
          <p:cNvPr id="7" name="Rectangle 6">
            <a:extLst>
              <a:ext uri="{FF2B5EF4-FFF2-40B4-BE49-F238E27FC236}">
                <a16:creationId xmlns:a16="http://schemas.microsoft.com/office/drawing/2014/main" id="{2E50F0A6-D1C8-B2A1-682A-CD00E9F4076F}"/>
              </a:ext>
            </a:extLst>
          </p:cNvPr>
          <p:cNvSpPr/>
          <p:nvPr/>
        </p:nvSpPr>
        <p:spPr>
          <a:xfrm>
            <a:off x="2377440" y="4556758"/>
            <a:ext cx="1249680" cy="2387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1D20F18-0E35-CB09-41CA-3F1322746E1A}"/>
              </a:ext>
            </a:extLst>
          </p:cNvPr>
          <p:cNvSpPr/>
          <p:nvPr/>
        </p:nvSpPr>
        <p:spPr>
          <a:xfrm>
            <a:off x="1087120" y="4734560"/>
            <a:ext cx="1178560" cy="743111"/>
          </a:xfrm>
          <a:custGeom>
            <a:avLst/>
            <a:gdLst>
              <a:gd name="connsiteX0" fmla="*/ 0 w 1137920"/>
              <a:gd name="connsiteY0" fmla="*/ 1158240 h 1158240"/>
              <a:gd name="connsiteX1" fmla="*/ 467360 w 1137920"/>
              <a:gd name="connsiteY1" fmla="*/ 274320 h 1158240"/>
              <a:gd name="connsiteX2" fmla="*/ 1137920 w 1137920"/>
              <a:gd name="connsiteY2" fmla="*/ 0 h 1158240"/>
            </a:gdLst>
            <a:ahLst/>
            <a:cxnLst>
              <a:cxn ang="0">
                <a:pos x="connsiteX0" y="connsiteY0"/>
              </a:cxn>
              <a:cxn ang="0">
                <a:pos x="connsiteX1" y="connsiteY1"/>
              </a:cxn>
              <a:cxn ang="0">
                <a:pos x="connsiteX2" y="connsiteY2"/>
              </a:cxn>
            </a:cxnLst>
            <a:rect l="l" t="t" r="r" b="b"/>
            <a:pathLst>
              <a:path w="1137920" h="1158240">
                <a:moveTo>
                  <a:pt x="0" y="1158240"/>
                </a:moveTo>
                <a:cubicBezTo>
                  <a:pt x="138853" y="812800"/>
                  <a:pt x="277707" y="467360"/>
                  <a:pt x="467360" y="274320"/>
                </a:cubicBezTo>
                <a:cubicBezTo>
                  <a:pt x="657013" y="81280"/>
                  <a:pt x="897466" y="40640"/>
                  <a:pt x="1137920"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A5D1E84-FC4A-78E9-CF03-F8D2C510315D}"/>
              </a:ext>
            </a:extLst>
          </p:cNvPr>
          <p:cNvCxnSpPr>
            <a:cxnSpLocks/>
            <a:endCxn id="10" idx="2"/>
          </p:cNvCxnSpPr>
          <p:nvPr/>
        </p:nvCxnSpPr>
        <p:spPr>
          <a:xfrm>
            <a:off x="2068830" y="4592955"/>
            <a:ext cx="196850" cy="14160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C38DBE4-73C0-6C53-64A3-0E11E2063E29}"/>
              </a:ext>
            </a:extLst>
          </p:cNvPr>
          <p:cNvCxnSpPr>
            <a:cxnSpLocks/>
          </p:cNvCxnSpPr>
          <p:nvPr/>
        </p:nvCxnSpPr>
        <p:spPr>
          <a:xfrm flipV="1">
            <a:off x="2060257" y="4729479"/>
            <a:ext cx="213995" cy="1631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365C47-C66B-C079-6A22-8924592DF19C}"/>
              </a:ext>
            </a:extLst>
          </p:cNvPr>
          <p:cNvSpPr txBox="1"/>
          <p:nvPr/>
        </p:nvSpPr>
        <p:spPr>
          <a:xfrm>
            <a:off x="237622" y="5477671"/>
            <a:ext cx="2139818" cy="1169551"/>
          </a:xfrm>
          <a:prstGeom prst="rect">
            <a:avLst/>
          </a:prstGeom>
          <a:noFill/>
        </p:spPr>
        <p:txBody>
          <a:bodyPr wrap="square" rtlCol="0">
            <a:spAutoFit/>
          </a:bodyPr>
          <a:lstStyle/>
          <a:p>
            <a:r>
              <a:rPr lang="en-US" sz="3600" dirty="0">
                <a:latin typeface="Arial Rounded MT Bold" panose="020F0704030504030204" pitchFamily="34" charset="0"/>
              </a:rPr>
              <a:t>43 Mn. </a:t>
            </a:r>
            <a:r>
              <a:rPr lang="en-US" sz="1600" dirty="0">
                <a:latin typeface="Arial Rounded MT Bold" panose="020F0704030504030204" pitchFamily="34" charset="0"/>
              </a:rPr>
              <a:t>USD 1</a:t>
            </a:r>
            <a:r>
              <a:rPr lang="en-US" sz="1600" baseline="30000" dirty="0">
                <a:latin typeface="Arial Rounded MT Bold" panose="020F0704030504030204" pitchFamily="34" charset="0"/>
              </a:rPr>
              <a:t>st</a:t>
            </a:r>
            <a:r>
              <a:rPr lang="en-US" sz="1600" dirty="0">
                <a:latin typeface="Arial Rounded MT Bold" panose="020F0704030504030204" pitchFamily="34" charset="0"/>
              </a:rPr>
              <a:t> quarter net margin</a:t>
            </a:r>
          </a:p>
        </p:txBody>
      </p:sp>
      <p:sp>
        <p:nvSpPr>
          <p:cNvPr id="17" name="TextBox 16">
            <a:extLst>
              <a:ext uri="{FF2B5EF4-FFF2-40B4-BE49-F238E27FC236}">
                <a16:creationId xmlns:a16="http://schemas.microsoft.com/office/drawing/2014/main" id="{B5AB5468-46F0-D96A-E8D7-5E18E9DAD8DF}"/>
              </a:ext>
            </a:extLst>
          </p:cNvPr>
          <p:cNvSpPr txBox="1"/>
          <p:nvPr/>
        </p:nvSpPr>
        <p:spPr>
          <a:xfrm>
            <a:off x="9799320" y="132021"/>
            <a:ext cx="2139818" cy="892552"/>
          </a:xfrm>
          <a:prstGeom prst="rect">
            <a:avLst/>
          </a:prstGeom>
          <a:noFill/>
        </p:spPr>
        <p:txBody>
          <a:bodyPr wrap="square" rtlCol="0">
            <a:spAutoFit/>
          </a:bodyPr>
          <a:lstStyle/>
          <a:p>
            <a:r>
              <a:rPr lang="en-US" sz="3600" dirty="0">
                <a:latin typeface="Arial Rounded MT Bold" panose="020F0704030504030204" pitchFamily="34" charset="0"/>
              </a:rPr>
              <a:t>3 Bn.</a:t>
            </a:r>
            <a:r>
              <a:rPr lang="en-US" sz="1050" dirty="0">
                <a:latin typeface="Arial Rounded MT Bold" panose="020F0704030504030204" pitchFamily="34" charset="0"/>
              </a:rPr>
              <a:t> </a:t>
            </a:r>
            <a:r>
              <a:rPr lang="en-US" sz="1600" dirty="0">
                <a:latin typeface="Arial Rounded MT Bold" panose="020F0704030504030204" pitchFamily="34" charset="0"/>
              </a:rPr>
              <a:t>USD 1</a:t>
            </a:r>
            <a:r>
              <a:rPr lang="en-US" sz="1600" baseline="30000" dirty="0">
                <a:latin typeface="Arial Rounded MT Bold" panose="020F0704030504030204" pitchFamily="34" charset="0"/>
              </a:rPr>
              <a:t>st</a:t>
            </a:r>
            <a:r>
              <a:rPr lang="en-US" sz="1600" dirty="0">
                <a:latin typeface="Arial Rounded MT Bold" panose="020F0704030504030204" pitchFamily="34" charset="0"/>
              </a:rPr>
              <a:t> quarter revenue</a:t>
            </a:r>
          </a:p>
        </p:txBody>
      </p:sp>
      <p:sp>
        <p:nvSpPr>
          <p:cNvPr id="19" name="Freeform: Shape 18">
            <a:extLst>
              <a:ext uri="{FF2B5EF4-FFF2-40B4-BE49-F238E27FC236}">
                <a16:creationId xmlns:a16="http://schemas.microsoft.com/office/drawing/2014/main" id="{ED61E738-0699-6976-0723-97AFC21C9C74}"/>
              </a:ext>
            </a:extLst>
          </p:cNvPr>
          <p:cNvSpPr/>
          <p:nvPr/>
        </p:nvSpPr>
        <p:spPr>
          <a:xfrm>
            <a:off x="9665598" y="1047999"/>
            <a:ext cx="1859280" cy="1390439"/>
          </a:xfrm>
          <a:custGeom>
            <a:avLst/>
            <a:gdLst>
              <a:gd name="connsiteX0" fmla="*/ 1859280 w 1859280"/>
              <a:gd name="connsiteY0" fmla="*/ 0 h 1390439"/>
              <a:gd name="connsiteX1" fmla="*/ 1483360 w 1859280"/>
              <a:gd name="connsiteY1" fmla="*/ 1351280 h 1390439"/>
              <a:gd name="connsiteX2" fmla="*/ 0 w 1859280"/>
              <a:gd name="connsiteY2" fmla="*/ 894080 h 1390439"/>
            </a:gdLst>
            <a:ahLst/>
            <a:cxnLst>
              <a:cxn ang="0">
                <a:pos x="connsiteX0" y="connsiteY0"/>
              </a:cxn>
              <a:cxn ang="0">
                <a:pos x="connsiteX1" y="connsiteY1"/>
              </a:cxn>
              <a:cxn ang="0">
                <a:pos x="connsiteX2" y="connsiteY2"/>
              </a:cxn>
            </a:cxnLst>
            <a:rect l="l" t="t" r="r" b="b"/>
            <a:pathLst>
              <a:path w="1859280" h="1390439">
                <a:moveTo>
                  <a:pt x="1859280" y="0"/>
                </a:moveTo>
                <a:cubicBezTo>
                  <a:pt x="1826260" y="601133"/>
                  <a:pt x="1793240" y="1202267"/>
                  <a:pt x="1483360" y="1351280"/>
                </a:cubicBezTo>
                <a:cubicBezTo>
                  <a:pt x="1173480" y="1500293"/>
                  <a:pt x="586740" y="1197186"/>
                  <a:pt x="0" y="894080"/>
                </a:cubicBezTo>
              </a:path>
            </a:pathLst>
          </a:custGeom>
          <a:noFill/>
          <a:ln w="38100">
            <a:solidFill>
              <a:srgbClr val="2C6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4323478-4E55-7579-3DF7-6CBCAE6619BB}"/>
              </a:ext>
            </a:extLst>
          </p:cNvPr>
          <p:cNvCxnSpPr>
            <a:stCxn id="19" idx="2"/>
          </p:cNvCxnSpPr>
          <p:nvPr/>
        </p:nvCxnSpPr>
        <p:spPr>
          <a:xfrm>
            <a:off x="9665598" y="1942079"/>
            <a:ext cx="4182" cy="282961"/>
          </a:xfrm>
          <a:prstGeom prst="line">
            <a:avLst/>
          </a:prstGeom>
          <a:ln w="38100">
            <a:solidFill>
              <a:srgbClr val="2C6DD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56FBE5-E465-B582-61F4-D244B234B0DA}"/>
              </a:ext>
            </a:extLst>
          </p:cNvPr>
          <p:cNvCxnSpPr>
            <a:cxnSpLocks/>
            <a:stCxn id="19" idx="2"/>
          </p:cNvCxnSpPr>
          <p:nvPr/>
        </p:nvCxnSpPr>
        <p:spPr>
          <a:xfrm flipV="1">
            <a:off x="9665598" y="1892549"/>
            <a:ext cx="244212" cy="49530"/>
          </a:xfrm>
          <a:prstGeom prst="line">
            <a:avLst/>
          </a:prstGeom>
          <a:ln w="38100">
            <a:solidFill>
              <a:srgbClr val="2C6D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90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9FBBFC5-C331-9BA2-5BD5-DE1EB7C117C1}"/>
              </a:ext>
            </a:extLst>
          </p:cNvPr>
          <p:cNvSpPr txBox="1">
            <a:spLocks/>
          </p:cNvSpPr>
          <p:nvPr/>
        </p:nvSpPr>
        <p:spPr>
          <a:xfrm>
            <a:off x="11006667" y="6578600"/>
            <a:ext cx="1185333" cy="279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sz="1000"/>
              <a:t>T.H.A.N.O.S</a:t>
            </a:r>
            <a:endParaRPr lang="en-US" sz="1000" dirty="0"/>
          </a:p>
        </p:txBody>
      </p:sp>
      <p:pic>
        <p:nvPicPr>
          <p:cNvPr id="6" name="Picture 5">
            <a:extLst>
              <a:ext uri="{FF2B5EF4-FFF2-40B4-BE49-F238E27FC236}">
                <a16:creationId xmlns:a16="http://schemas.microsoft.com/office/drawing/2014/main" id="{EB72DD38-0F5E-C850-4B0C-370FED5F6888}"/>
              </a:ext>
            </a:extLst>
          </p:cNvPr>
          <p:cNvPicPr>
            <a:picLocks noChangeAspect="1"/>
          </p:cNvPicPr>
          <p:nvPr/>
        </p:nvPicPr>
        <p:blipFill rotWithShape="1">
          <a:blip r:embed="rId2"/>
          <a:srcRect b="6133"/>
          <a:stretch/>
        </p:blipFill>
        <p:spPr>
          <a:xfrm>
            <a:off x="0" y="0"/>
            <a:ext cx="12192000" cy="6437376"/>
          </a:xfrm>
          <a:prstGeom prst="rect">
            <a:avLst/>
          </a:prstGeom>
        </p:spPr>
      </p:pic>
    </p:spTree>
    <p:extLst>
      <p:ext uri="{BB962C8B-B14F-4D97-AF65-F5344CB8AC3E}">
        <p14:creationId xmlns:p14="http://schemas.microsoft.com/office/powerpoint/2010/main" val="227193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9FBBFC5-C331-9BA2-5BD5-DE1EB7C117C1}"/>
              </a:ext>
            </a:extLst>
          </p:cNvPr>
          <p:cNvSpPr txBox="1">
            <a:spLocks/>
          </p:cNvSpPr>
          <p:nvPr/>
        </p:nvSpPr>
        <p:spPr>
          <a:xfrm>
            <a:off x="11006667" y="6578600"/>
            <a:ext cx="1185333" cy="279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r>
              <a:rPr lang="en-US" sz="1000"/>
              <a:t>T.H.A.N.O.S</a:t>
            </a:r>
            <a:endParaRPr lang="en-US" sz="1000" dirty="0"/>
          </a:p>
        </p:txBody>
      </p:sp>
      <p:pic>
        <p:nvPicPr>
          <p:cNvPr id="4" name="Picture 3" descr="A screenshot of a computer&#10;&#10;Description automatically generated with medium confidence">
            <a:extLst>
              <a:ext uri="{FF2B5EF4-FFF2-40B4-BE49-F238E27FC236}">
                <a16:creationId xmlns:a16="http://schemas.microsoft.com/office/drawing/2014/main" id="{8A4E5EEE-2BBE-4341-9D5F-C48DCDABA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69" y="0"/>
            <a:ext cx="11405062" cy="6858000"/>
          </a:xfrm>
          <a:prstGeom prst="rect">
            <a:avLst/>
          </a:prstGeom>
        </p:spPr>
      </p:pic>
      <p:sp>
        <p:nvSpPr>
          <p:cNvPr id="5" name="TextBox 4">
            <a:extLst>
              <a:ext uri="{FF2B5EF4-FFF2-40B4-BE49-F238E27FC236}">
                <a16:creationId xmlns:a16="http://schemas.microsoft.com/office/drawing/2014/main" id="{CF3E77A2-6476-E1F8-972B-9FFE35F3B6CB}"/>
              </a:ext>
            </a:extLst>
          </p:cNvPr>
          <p:cNvSpPr txBox="1"/>
          <p:nvPr/>
        </p:nvSpPr>
        <p:spPr>
          <a:xfrm>
            <a:off x="9553575" y="1762125"/>
            <a:ext cx="2162175" cy="1569660"/>
          </a:xfrm>
          <a:prstGeom prst="rect">
            <a:avLst/>
          </a:prstGeom>
          <a:noFill/>
        </p:spPr>
        <p:txBody>
          <a:bodyPr wrap="square" rtlCol="0">
            <a:spAutoFit/>
          </a:bodyPr>
          <a:lstStyle/>
          <a:p>
            <a:r>
              <a:rPr lang="en-US" sz="3200" dirty="0">
                <a:latin typeface="Arial Rounded MT Bold" panose="020F0704030504030204" pitchFamily="34" charset="0"/>
              </a:rPr>
              <a:t>compiler elaborate format</a:t>
            </a:r>
            <a:endParaRPr lang="en-IN" sz="3200" dirty="0">
              <a:latin typeface="Arial Rounded MT Bold" panose="020F0704030504030204" pitchFamily="34" charset="0"/>
            </a:endParaRPr>
          </a:p>
        </p:txBody>
      </p:sp>
      <p:sp>
        <p:nvSpPr>
          <p:cNvPr id="7" name="TextBox 6">
            <a:extLst>
              <a:ext uri="{FF2B5EF4-FFF2-40B4-BE49-F238E27FC236}">
                <a16:creationId xmlns:a16="http://schemas.microsoft.com/office/drawing/2014/main" id="{3EDDD821-CCE7-17D4-4B7A-ECDF484ADE74}"/>
              </a:ext>
            </a:extLst>
          </p:cNvPr>
          <p:cNvSpPr txBox="1"/>
          <p:nvPr/>
        </p:nvSpPr>
        <p:spPr>
          <a:xfrm>
            <a:off x="9429750" y="4429125"/>
            <a:ext cx="2457450" cy="1323439"/>
          </a:xfrm>
          <a:prstGeom prst="rect">
            <a:avLst/>
          </a:prstGeom>
          <a:noFill/>
        </p:spPr>
        <p:txBody>
          <a:bodyPr wrap="square" rtlCol="0">
            <a:spAutoFit/>
          </a:bodyPr>
          <a:lstStyle/>
          <a:p>
            <a:r>
              <a:rPr lang="en-US" sz="4000" dirty="0">
                <a:latin typeface="Arial Rounded MT Bold" panose="020F0704030504030204" pitchFamily="34" charset="0"/>
              </a:rPr>
              <a:t>Stable toolchain</a:t>
            </a:r>
            <a:endParaRPr lang="en-IN" sz="4000" dirty="0">
              <a:latin typeface="Arial Rounded MT Bold" panose="020F0704030504030204" pitchFamily="34" charset="0"/>
            </a:endParaRPr>
          </a:p>
        </p:txBody>
      </p:sp>
    </p:spTree>
    <p:extLst>
      <p:ext uri="{BB962C8B-B14F-4D97-AF65-F5344CB8AC3E}">
        <p14:creationId xmlns:p14="http://schemas.microsoft.com/office/powerpoint/2010/main" val="1355284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11F4-59EA-023B-F6DD-6309EB56C837}"/>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
        <p:nvSpPr>
          <p:cNvPr id="6" name="TextBox 5">
            <a:extLst>
              <a:ext uri="{FF2B5EF4-FFF2-40B4-BE49-F238E27FC236}">
                <a16:creationId xmlns:a16="http://schemas.microsoft.com/office/drawing/2014/main" id="{0C4E1257-6975-D61F-3068-857D9C780241}"/>
              </a:ext>
            </a:extLst>
          </p:cNvPr>
          <p:cNvSpPr txBox="1"/>
          <p:nvPr/>
        </p:nvSpPr>
        <p:spPr>
          <a:xfrm>
            <a:off x="975360" y="1685268"/>
            <a:ext cx="1897892" cy="1169551"/>
          </a:xfrm>
          <a:prstGeom prst="rect">
            <a:avLst/>
          </a:prstGeom>
          <a:noFill/>
        </p:spPr>
        <p:txBody>
          <a:bodyPr wrap="none" rtlCol="0">
            <a:spAutoFit/>
          </a:bodyPr>
          <a:lstStyle/>
          <a:p>
            <a:pPr algn="ctr"/>
            <a:r>
              <a:rPr lang="en-US" sz="5200" dirty="0">
                <a:latin typeface="Arial Rounded MT Bold" panose="020F0704030504030204" pitchFamily="34" charset="0"/>
              </a:rPr>
              <a:t>5.5x </a:t>
            </a:r>
          </a:p>
          <a:p>
            <a:r>
              <a:rPr lang="en-US" dirty="0">
                <a:latin typeface="Arial Rounded MT Bold" panose="020F0704030504030204" pitchFamily="34" charset="0"/>
              </a:rPr>
              <a:t>cost advantage</a:t>
            </a:r>
          </a:p>
        </p:txBody>
      </p:sp>
      <p:sp>
        <p:nvSpPr>
          <p:cNvPr id="7" name="TextBox 6">
            <a:extLst>
              <a:ext uri="{FF2B5EF4-FFF2-40B4-BE49-F238E27FC236}">
                <a16:creationId xmlns:a16="http://schemas.microsoft.com/office/drawing/2014/main" id="{E4367243-7A1B-45D2-38B9-1FEADECE2957}"/>
              </a:ext>
            </a:extLst>
          </p:cNvPr>
          <p:cNvSpPr txBox="1"/>
          <p:nvPr/>
        </p:nvSpPr>
        <p:spPr>
          <a:xfrm>
            <a:off x="3660073" y="1685269"/>
            <a:ext cx="1997278" cy="1169551"/>
          </a:xfrm>
          <a:prstGeom prst="rect">
            <a:avLst/>
          </a:prstGeom>
          <a:noFill/>
        </p:spPr>
        <p:txBody>
          <a:bodyPr wrap="none" rtlCol="0">
            <a:spAutoFit/>
          </a:bodyPr>
          <a:lstStyle/>
          <a:p>
            <a:pPr algn="ctr"/>
            <a:r>
              <a:rPr lang="en-US" sz="5200" dirty="0">
                <a:latin typeface="Arial Rounded MT Bold" panose="020F0704030504030204" pitchFamily="34" charset="0"/>
              </a:rPr>
              <a:t>3x </a:t>
            </a:r>
          </a:p>
          <a:p>
            <a:r>
              <a:rPr lang="en-US" dirty="0">
                <a:latin typeface="Arial Rounded MT Bold" panose="020F0704030504030204" pitchFamily="34" charset="0"/>
              </a:rPr>
              <a:t>price advantage</a:t>
            </a:r>
          </a:p>
        </p:txBody>
      </p:sp>
      <p:sp>
        <p:nvSpPr>
          <p:cNvPr id="8" name="TextBox 7">
            <a:extLst>
              <a:ext uri="{FF2B5EF4-FFF2-40B4-BE49-F238E27FC236}">
                <a16:creationId xmlns:a16="http://schemas.microsoft.com/office/drawing/2014/main" id="{02ADE67E-2A16-6397-B5FF-B657F639BF8D}"/>
              </a:ext>
            </a:extLst>
          </p:cNvPr>
          <p:cNvSpPr txBox="1"/>
          <p:nvPr/>
        </p:nvSpPr>
        <p:spPr>
          <a:xfrm>
            <a:off x="6444173" y="1606530"/>
            <a:ext cx="2289538" cy="1446550"/>
          </a:xfrm>
          <a:prstGeom prst="rect">
            <a:avLst/>
          </a:prstGeom>
          <a:noFill/>
        </p:spPr>
        <p:txBody>
          <a:bodyPr wrap="square" rtlCol="0">
            <a:spAutoFit/>
          </a:bodyPr>
          <a:lstStyle/>
          <a:p>
            <a:pPr algn="ctr"/>
            <a:r>
              <a:rPr lang="en-US" sz="5200" dirty="0">
                <a:latin typeface="Arial Rounded MT Bold" panose="020F0704030504030204" pitchFamily="34" charset="0"/>
              </a:rPr>
              <a:t>20% </a:t>
            </a:r>
          </a:p>
          <a:p>
            <a:r>
              <a:rPr lang="en-US" dirty="0">
                <a:latin typeface="Arial Rounded MT Bold" panose="020F0704030504030204" pitchFamily="34" charset="0"/>
              </a:rPr>
              <a:t>net margin of leading players</a:t>
            </a:r>
          </a:p>
        </p:txBody>
      </p:sp>
      <p:sp>
        <p:nvSpPr>
          <p:cNvPr id="9" name="TextBox 8">
            <a:extLst>
              <a:ext uri="{FF2B5EF4-FFF2-40B4-BE49-F238E27FC236}">
                <a16:creationId xmlns:a16="http://schemas.microsoft.com/office/drawing/2014/main" id="{BBAB32CA-55FF-55F8-5563-67273E5B63BC}"/>
              </a:ext>
            </a:extLst>
          </p:cNvPr>
          <p:cNvSpPr txBox="1"/>
          <p:nvPr/>
        </p:nvSpPr>
        <p:spPr>
          <a:xfrm>
            <a:off x="9211582" y="1685270"/>
            <a:ext cx="2289538" cy="1169551"/>
          </a:xfrm>
          <a:prstGeom prst="rect">
            <a:avLst/>
          </a:prstGeom>
          <a:noFill/>
        </p:spPr>
        <p:txBody>
          <a:bodyPr wrap="none" rtlCol="0">
            <a:spAutoFit/>
          </a:bodyPr>
          <a:lstStyle/>
          <a:p>
            <a:pPr algn="ctr"/>
            <a:r>
              <a:rPr lang="en-US" sz="5200" dirty="0">
                <a:latin typeface="Arial Rounded MT Bold" panose="020F0704030504030204" pitchFamily="34" charset="0"/>
              </a:rPr>
              <a:t>24 Bn</a:t>
            </a:r>
          </a:p>
          <a:p>
            <a:r>
              <a:rPr lang="en-US" dirty="0">
                <a:latin typeface="Arial Rounded MT Bold" panose="020F0704030504030204" pitchFamily="34" charset="0"/>
              </a:rPr>
              <a:t>Yearly Market Size </a:t>
            </a:r>
          </a:p>
        </p:txBody>
      </p:sp>
      <p:sp>
        <p:nvSpPr>
          <p:cNvPr id="11" name="TextBox 10">
            <a:extLst>
              <a:ext uri="{FF2B5EF4-FFF2-40B4-BE49-F238E27FC236}">
                <a16:creationId xmlns:a16="http://schemas.microsoft.com/office/drawing/2014/main" id="{98334354-5298-8275-349A-E2C2852105DF}"/>
              </a:ext>
            </a:extLst>
          </p:cNvPr>
          <p:cNvSpPr txBox="1"/>
          <p:nvPr/>
        </p:nvSpPr>
        <p:spPr>
          <a:xfrm>
            <a:off x="4632960" y="4003181"/>
            <a:ext cx="2926079" cy="1969770"/>
          </a:xfrm>
          <a:prstGeom prst="rect">
            <a:avLst/>
          </a:prstGeom>
          <a:noFill/>
        </p:spPr>
        <p:txBody>
          <a:bodyPr wrap="square" rtlCol="0">
            <a:spAutoFit/>
          </a:bodyPr>
          <a:lstStyle/>
          <a:p>
            <a:pPr algn="ctr"/>
            <a:r>
              <a:rPr lang="en-US" sz="5200" dirty="0">
                <a:latin typeface="Arial Rounded MT Bold" panose="020F0704030504030204" pitchFamily="34" charset="0"/>
              </a:rPr>
              <a:t>real solution</a:t>
            </a:r>
          </a:p>
          <a:p>
            <a:pPr algn="ctr"/>
            <a:r>
              <a:rPr lang="en-US" dirty="0">
                <a:latin typeface="Arial Rounded MT Bold" panose="020F0704030504030204" pitchFamily="34" charset="0"/>
              </a:rPr>
              <a:t>live demo</a:t>
            </a:r>
          </a:p>
        </p:txBody>
      </p:sp>
    </p:spTree>
    <p:extLst>
      <p:ext uri="{BB962C8B-B14F-4D97-AF65-F5344CB8AC3E}">
        <p14:creationId xmlns:p14="http://schemas.microsoft.com/office/powerpoint/2010/main" val="2516213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6ABA78-19BE-6C2E-C868-C07A68BF1909}"/>
              </a:ext>
            </a:extLst>
          </p:cNvPr>
          <p:cNvSpPr>
            <a:spLocks noGrp="1"/>
          </p:cNvSpPr>
          <p:nvPr>
            <p:ph idx="1"/>
          </p:nvPr>
        </p:nvSpPr>
        <p:spPr>
          <a:xfrm>
            <a:off x="381000" y="4003589"/>
            <a:ext cx="11430000" cy="2288939"/>
          </a:xfrm>
        </p:spPr>
        <p:txBody>
          <a:bodyPr>
            <a:normAutofit fontScale="92500" lnSpcReduction="20000"/>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8700" b="0" i="0" u="none" strike="noStrike" kern="1200" cap="none" spc="0" normalizeH="0" baseline="0" noProof="0" dirty="0">
                <a:ln>
                  <a:noFill/>
                </a:ln>
                <a:solidFill>
                  <a:srgbClr val="000000"/>
                </a:solidFill>
                <a:effectLst/>
                <a:uLnTx/>
                <a:uFillTx/>
                <a:latin typeface="Rastanty Cortez" panose="02000506000000020003" pitchFamily="2" charset="0"/>
              </a:rPr>
              <a:t>presenters</a:t>
            </a:r>
            <a:endParaRPr kumimoji="0" lang="en-IN" sz="1800" b="0" i="0" u="none" strike="noStrike" kern="1200" cap="none" spc="0" normalizeH="0" baseline="0" noProof="0" dirty="0">
              <a:ln>
                <a:noFill/>
              </a:ln>
              <a:solidFill>
                <a:srgbClr val="000000"/>
              </a:solidFill>
              <a:effectLst/>
              <a:uLnTx/>
              <a:uFillTx/>
              <a:latin typeface="Rastanty Cortez" panose="02000506000000020003" pitchFamily="2"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Yi-Chia(Paul) Chen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Tejas</a:t>
            </a:r>
            <a:r>
              <a:rPr kumimoji="0" lang="en-IN"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Bhardwaj</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Harsh </a:t>
            </a:r>
            <a:r>
              <a:rPr kumimoji="0" lang="en-IN" sz="18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Kudtarkar</a:t>
            </a: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Jasneet Singh</a:t>
            </a:r>
            <a:endParaRPr lang="en-IN" dirty="0">
              <a:solidFill>
                <a:srgbClr val="00000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26D7B69-F2D6-5083-B993-42349C0F1E60}"/>
              </a:ext>
            </a:extLst>
          </p:cNvPr>
          <p:cNvSpPr txBox="1"/>
          <p:nvPr/>
        </p:nvSpPr>
        <p:spPr>
          <a:xfrm>
            <a:off x="1116227" y="988539"/>
            <a:ext cx="9959546" cy="1569660"/>
          </a:xfrm>
          <a:prstGeom prst="rect">
            <a:avLst/>
          </a:prstGeom>
          <a:noFill/>
        </p:spPr>
        <p:txBody>
          <a:bodyPr wrap="square" rtlCol="0">
            <a:spAutoFit/>
          </a:bodyPr>
          <a:lstStyle/>
          <a:p>
            <a:pPr algn="ctr"/>
            <a:r>
              <a:rPr lang="en-US" sz="9600" dirty="0">
                <a:latin typeface="Rastanty Cortez" panose="020B0604020202020204" pitchFamily="2" charset="0"/>
                <a:cs typeface="Dreaming Outloud Script Pro" panose="020B0604020202020204" pitchFamily="66" charset="0"/>
              </a:rPr>
              <a:t>thank you professor and classmates</a:t>
            </a:r>
          </a:p>
        </p:txBody>
      </p:sp>
      <p:sp>
        <p:nvSpPr>
          <p:cNvPr id="2" name="Title 1">
            <a:extLst>
              <a:ext uri="{FF2B5EF4-FFF2-40B4-BE49-F238E27FC236}">
                <a16:creationId xmlns:a16="http://schemas.microsoft.com/office/drawing/2014/main" id="{6BC011F4-59EA-023B-F6DD-6309EB56C837}"/>
              </a:ext>
            </a:extLst>
          </p:cNvPr>
          <p:cNvSpPr>
            <a:spLocks noGrp="1"/>
          </p:cNvSpPr>
          <p:nvPr>
            <p:ph type="title"/>
          </p:nvPr>
        </p:nvSpPr>
        <p:spPr>
          <a:xfrm>
            <a:off x="11006667" y="6578600"/>
            <a:ext cx="1185333" cy="279400"/>
          </a:xfrm>
        </p:spPr>
        <p:txBody>
          <a:bodyPr>
            <a:normAutofit/>
          </a:bodyPr>
          <a:lstStyle/>
          <a:p>
            <a:pPr algn="ctr"/>
            <a:r>
              <a:rPr lang="en-US" sz="1000" dirty="0"/>
              <a:t>T.H.A.N.O.S</a:t>
            </a:r>
          </a:p>
        </p:txBody>
      </p:sp>
    </p:spTree>
    <p:extLst>
      <p:ext uri="{BB962C8B-B14F-4D97-AF65-F5344CB8AC3E}">
        <p14:creationId xmlns:p14="http://schemas.microsoft.com/office/powerpoint/2010/main" val="141661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3E1E5A-0F95-8069-AE40-45671EA04600}"/>
              </a:ext>
            </a:extLst>
          </p:cNvPr>
          <p:cNvSpPr txBox="1"/>
          <p:nvPr/>
        </p:nvSpPr>
        <p:spPr>
          <a:xfrm>
            <a:off x="4475203" y="3020824"/>
            <a:ext cx="3241593" cy="892552"/>
          </a:xfrm>
          <a:prstGeom prst="rect">
            <a:avLst/>
          </a:prstGeom>
          <a:noFill/>
        </p:spPr>
        <p:txBody>
          <a:bodyPr wrap="none" rtlCol="0">
            <a:spAutoFit/>
          </a:bodyPr>
          <a:lstStyle/>
          <a:p>
            <a:r>
              <a:rPr lang="en-US" sz="5200" dirty="0">
                <a:latin typeface="Arial Rounded MT Bold" panose="020F0704030504030204" pitchFamily="34" charset="0"/>
              </a:rPr>
              <a:t>Appendix</a:t>
            </a:r>
          </a:p>
        </p:txBody>
      </p:sp>
    </p:spTree>
    <p:extLst>
      <p:ext uri="{BB962C8B-B14F-4D97-AF65-F5344CB8AC3E}">
        <p14:creationId xmlns:p14="http://schemas.microsoft.com/office/powerpoint/2010/main" val="1566552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1466BD-757B-5833-58D5-392DEC3568A1}"/>
              </a:ext>
            </a:extLst>
          </p:cNvPr>
          <p:cNvSpPr txBox="1"/>
          <p:nvPr/>
        </p:nvSpPr>
        <p:spPr>
          <a:xfrm>
            <a:off x="5348267" y="6488349"/>
            <a:ext cx="1425390" cy="369332"/>
          </a:xfrm>
          <a:prstGeom prst="rect">
            <a:avLst/>
          </a:prstGeom>
          <a:noFill/>
        </p:spPr>
        <p:txBody>
          <a:bodyPr wrap="none" rtlCol="0">
            <a:spAutoFit/>
          </a:bodyPr>
          <a:lstStyle/>
          <a:p>
            <a:r>
              <a:rPr lang="en-US" dirty="0">
                <a:latin typeface="Courier New" panose="02070309020205020404" pitchFamily="49" charset="0"/>
                <a:ea typeface="Malgun Gothic" panose="020B0503020000020004" pitchFamily="34" charset="-127"/>
                <a:cs typeface="Courier New" panose="02070309020205020404" pitchFamily="49" charset="0"/>
              </a:rPr>
              <a:t>drop </a:t>
            </a:r>
            <a:r>
              <a:rPr lang="en-US" dirty="0" err="1">
                <a:latin typeface="Courier New" panose="02070309020205020404" pitchFamily="49" charset="0"/>
                <a:ea typeface="Malgun Gothic" panose="020B0503020000020004" pitchFamily="34" charset="-127"/>
                <a:cs typeface="Courier New" panose="02070309020205020404" pitchFamily="49" charset="0"/>
              </a:rPr>
              <a:t>fifo</a:t>
            </a:r>
            <a:endParaRPr lang="en-US"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8E5B145D-B56C-D091-4A18-8A863B19C12B}"/>
              </a:ext>
            </a:extLst>
          </p:cNvPr>
          <p:cNvPicPr>
            <a:picLocks noChangeAspect="1"/>
          </p:cNvPicPr>
          <p:nvPr/>
        </p:nvPicPr>
        <p:blipFill>
          <a:blip r:embed="rId3"/>
          <a:stretch>
            <a:fillRect/>
          </a:stretch>
        </p:blipFill>
        <p:spPr>
          <a:xfrm>
            <a:off x="0" y="220670"/>
            <a:ext cx="12192000" cy="6086460"/>
          </a:xfrm>
          <a:prstGeom prst="rect">
            <a:avLst/>
          </a:prstGeom>
        </p:spPr>
      </p:pic>
      <p:sp>
        <p:nvSpPr>
          <p:cNvPr id="8" name="TextBox 7">
            <a:extLst>
              <a:ext uri="{FF2B5EF4-FFF2-40B4-BE49-F238E27FC236}">
                <a16:creationId xmlns:a16="http://schemas.microsoft.com/office/drawing/2014/main" id="{62A454B8-08BF-1388-2080-FCB5A7047CE0}"/>
              </a:ext>
            </a:extLst>
          </p:cNvPr>
          <p:cNvSpPr txBox="1"/>
          <p:nvPr/>
        </p:nvSpPr>
        <p:spPr>
          <a:xfrm>
            <a:off x="9322534" y="2662197"/>
            <a:ext cx="1627369" cy="253916"/>
          </a:xfrm>
          <a:prstGeom prst="rect">
            <a:avLst/>
          </a:prstGeom>
          <a:noFill/>
        </p:spPr>
        <p:txBody>
          <a:bodyPr wrap="none" rtlCol="0">
            <a:spAutoFit/>
          </a:bodyPr>
          <a:lstStyle/>
          <a:p>
            <a:r>
              <a:rPr lang="en-US" sz="1050" b="1" dirty="0">
                <a:solidFill>
                  <a:srgbClr val="00B050"/>
                </a:solidFill>
                <a:latin typeface="Courier New" panose="02070309020205020404" pitchFamily="49" charset="0"/>
                <a:cs typeface="Courier New" panose="02070309020205020404" pitchFamily="49" charset="0"/>
              </a:rPr>
              <a:t>256 deep x 72 bits</a:t>
            </a:r>
          </a:p>
        </p:txBody>
      </p:sp>
      <p:sp>
        <p:nvSpPr>
          <p:cNvPr id="9" name="TextBox 8">
            <a:extLst>
              <a:ext uri="{FF2B5EF4-FFF2-40B4-BE49-F238E27FC236}">
                <a16:creationId xmlns:a16="http://schemas.microsoft.com/office/drawing/2014/main" id="{A4421AD0-2462-3115-7E8B-A2C6BA582CAE}"/>
              </a:ext>
            </a:extLst>
          </p:cNvPr>
          <p:cNvSpPr txBox="1"/>
          <p:nvPr/>
        </p:nvSpPr>
        <p:spPr>
          <a:xfrm>
            <a:off x="7844790" y="1962150"/>
            <a:ext cx="1289135" cy="261610"/>
          </a:xfrm>
          <a:prstGeom prst="rect">
            <a:avLst/>
          </a:prstGeom>
          <a:noFill/>
        </p:spPr>
        <p:txBody>
          <a:bodyPr wrap="none" rtlCol="0">
            <a:spAutoFit/>
          </a:bodyPr>
          <a:lstStyle/>
          <a:p>
            <a:r>
              <a:rPr lang="en-US" sz="1100" b="1" dirty="0">
                <a:solidFill>
                  <a:schemeClr val="accent2">
                    <a:lumMod val="75000"/>
                  </a:schemeClr>
                </a:solidFill>
                <a:latin typeface="Courier New" panose="02070309020205020404" pitchFamily="49" charset="0"/>
                <a:cs typeface="Courier New" panose="02070309020205020404" pitchFamily="49" charset="0"/>
              </a:rPr>
              <a:t>write pointer</a:t>
            </a:r>
          </a:p>
        </p:txBody>
      </p:sp>
      <p:sp>
        <p:nvSpPr>
          <p:cNvPr id="10" name="TextBox 9">
            <a:extLst>
              <a:ext uri="{FF2B5EF4-FFF2-40B4-BE49-F238E27FC236}">
                <a16:creationId xmlns:a16="http://schemas.microsoft.com/office/drawing/2014/main" id="{093865CE-F7F9-67CC-A325-3742B2EA56F9}"/>
              </a:ext>
            </a:extLst>
          </p:cNvPr>
          <p:cNvSpPr txBox="1"/>
          <p:nvPr/>
        </p:nvSpPr>
        <p:spPr>
          <a:xfrm>
            <a:off x="7710335" y="4011454"/>
            <a:ext cx="1300356" cy="276999"/>
          </a:xfrm>
          <a:prstGeom prst="rect">
            <a:avLst/>
          </a:prstGeom>
          <a:noFill/>
        </p:spPr>
        <p:txBody>
          <a:bodyPr wrap="none" rtlCol="0">
            <a:spAutoFit/>
          </a:bodyPr>
          <a:lstStyle/>
          <a:p>
            <a:r>
              <a:rPr lang="en-US" sz="1200" b="1" dirty="0">
                <a:solidFill>
                  <a:srgbClr val="0070C0"/>
                </a:solidFill>
                <a:latin typeface="Courier New" panose="02070309020205020404" pitchFamily="49" charset="0"/>
                <a:cs typeface="Courier New" panose="02070309020205020404" pitchFamily="49" charset="0"/>
              </a:rPr>
              <a:t>read pointer</a:t>
            </a:r>
          </a:p>
        </p:txBody>
      </p:sp>
      <p:sp>
        <p:nvSpPr>
          <p:cNvPr id="11" name="TextBox 10">
            <a:extLst>
              <a:ext uri="{FF2B5EF4-FFF2-40B4-BE49-F238E27FC236}">
                <a16:creationId xmlns:a16="http://schemas.microsoft.com/office/drawing/2014/main" id="{EF44DF56-CD11-3D17-0931-9F539A1130B0}"/>
              </a:ext>
            </a:extLst>
          </p:cNvPr>
          <p:cNvSpPr txBox="1"/>
          <p:nvPr/>
        </p:nvSpPr>
        <p:spPr>
          <a:xfrm>
            <a:off x="956631" y="2562315"/>
            <a:ext cx="1867819" cy="253916"/>
          </a:xfrm>
          <a:prstGeom prst="rect">
            <a:avLst/>
          </a:prstGeom>
          <a:noFill/>
        </p:spPr>
        <p:txBody>
          <a:bodyPr wrap="none" rtlCol="0">
            <a:spAutoFit/>
          </a:bodyPr>
          <a:lstStyle/>
          <a:p>
            <a:r>
              <a:rPr lang="en-US" sz="1050" b="1" dirty="0">
                <a:solidFill>
                  <a:schemeClr val="accent2">
                    <a:lumMod val="75000"/>
                  </a:schemeClr>
                </a:solidFill>
                <a:latin typeface="Courier New" panose="02070309020205020404" pitchFamily="49" charset="0"/>
                <a:cs typeface="Courier New" panose="02070309020205020404" pitchFamily="49" charset="0"/>
              </a:rPr>
              <a:t>write pointer history</a:t>
            </a:r>
          </a:p>
        </p:txBody>
      </p:sp>
      <p:cxnSp>
        <p:nvCxnSpPr>
          <p:cNvPr id="15" name="Straight Arrow Connector 14">
            <a:extLst>
              <a:ext uri="{FF2B5EF4-FFF2-40B4-BE49-F238E27FC236}">
                <a16:creationId xmlns:a16="http://schemas.microsoft.com/office/drawing/2014/main" id="{56BD0F92-A278-5B2D-0357-5FC26385EDD9}"/>
              </a:ext>
            </a:extLst>
          </p:cNvPr>
          <p:cNvCxnSpPr>
            <a:cxnSpLocks/>
            <a:stCxn id="11" idx="3"/>
          </p:cNvCxnSpPr>
          <p:nvPr/>
        </p:nvCxnSpPr>
        <p:spPr>
          <a:xfrm>
            <a:off x="2824450" y="2689273"/>
            <a:ext cx="266711" cy="17530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F5D8726-95ED-2826-4583-8B1DF671970F}"/>
              </a:ext>
            </a:extLst>
          </p:cNvPr>
          <p:cNvSpPr txBox="1"/>
          <p:nvPr/>
        </p:nvSpPr>
        <p:spPr>
          <a:xfrm>
            <a:off x="4430278" y="5118765"/>
            <a:ext cx="1899401" cy="646331"/>
          </a:xfrm>
          <a:prstGeom prst="rect">
            <a:avLst/>
          </a:prstGeom>
          <a:noFill/>
        </p:spPr>
        <p:txBody>
          <a:bodyPr wrap="square" rtlCol="0">
            <a:spAutoFit/>
          </a:bodyPr>
          <a:lstStyle/>
          <a:p>
            <a:r>
              <a:rPr lang="en-US" sz="1200" b="1" dirty="0">
                <a:solidFill>
                  <a:srgbClr val="0070C0"/>
                </a:solidFill>
                <a:latin typeface="Courier New" panose="02070309020205020404" pitchFamily="49" charset="0"/>
                <a:cs typeface="Courier New" panose="02070309020205020404" pitchFamily="49" charset="0"/>
              </a:rPr>
              <a:t>compare previous write pointer with read pointer</a:t>
            </a:r>
          </a:p>
        </p:txBody>
      </p:sp>
      <p:sp>
        <p:nvSpPr>
          <p:cNvPr id="19" name="TextBox 18">
            <a:extLst>
              <a:ext uri="{FF2B5EF4-FFF2-40B4-BE49-F238E27FC236}">
                <a16:creationId xmlns:a16="http://schemas.microsoft.com/office/drawing/2014/main" id="{55DFB724-7924-3102-CE36-AF2E74438340}"/>
              </a:ext>
            </a:extLst>
          </p:cNvPr>
          <p:cNvSpPr txBox="1"/>
          <p:nvPr/>
        </p:nvSpPr>
        <p:spPr>
          <a:xfrm>
            <a:off x="3362960" y="3872955"/>
            <a:ext cx="1488962" cy="830997"/>
          </a:xfrm>
          <a:prstGeom prst="rect">
            <a:avLst/>
          </a:prstGeom>
          <a:noFill/>
        </p:spPr>
        <p:txBody>
          <a:bodyPr wrap="square" rtlCol="0">
            <a:spAutoFit/>
          </a:bodyPr>
          <a:lstStyle/>
          <a:p>
            <a:r>
              <a:rPr lang="en-US" sz="1200" b="1" dirty="0">
                <a:solidFill>
                  <a:srgbClr val="0070C0"/>
                </a:solidFill>
                <a:latin typeface="Courier New" panose="02070309020205020404" pitchFamily="49" charset="0"/>
                <a:cs typeface="Courier New" panose="02070309020205020404" pitchFamily="49" charset="0"/>
              </a:rPr>
              <a:t>compare current write pointer with read pointer</a:t>
            </a:r>
          </a:p>
        </p:txBody>
      </p:sp>
      <p:sp>
        <p:nvSpPr>
          <p:cNvPr id="24" name="Freeform: Shape 23">
            <a:extLst>
              <a:ext uri="{FF2B5EF4-FFF2-40B4-BE49-F238E27FC236}">
                <a16:creationId xmlns:a16="http://schemas.microsoft.com/office/drawing/2014/main" id="{88AC013B-F1C9-3F34-B30E-631822A9B8D1}"/>
              </a:ext>
            </a:extLst>
          </p:cNvPr>
          <p:cNvSpPr/>
          <p:nvPr/>
        </p:nvSpPr>
        <p:spPr>
          <a:xfrm>
            <a:off x="731520" y="1802376"/>
            <a:ext cx="8503920" cy="2027944"/>
          </a:xfrm>
          <a:custGeom>
            <a:avLst/>
            <a:gdLst>
              <a:gd name="connsiteX0" fmla="*/ 0 w 8503920"/>
              <a:gd name="connsiteY0" fmla="*/ 991624 h 2027944"/>
              <a:gd name="connsiteX1" fmla="*/ 101600 w 8503920"/>
              <a:gd name="connsiteY1" fmla="*/ 910344 h 2027944"/>
              <a:gd name="connsiteX2" fmla="*/ 152400 w 8503920"/>
              <a:gd name="connsiteY2" fmla="*/ 869704 h 2027944"/>
              <a:gd name="connsiteX3" fmla="*/ 254000 w 8503920"/>
              <a:gd name="connsiteY3" fmla="*/ 808744 h 2027944"/>
              <a:gd name="connsiteX4" fmla="*/ 304800 w 8503920"/>
              <a:gd name="connsiteY4" fmla="*/ 768104 h 2027944"/>
              <a:gd name="connsiteX5" fmla="*/ 345440 w 8503920"/>
              <a:gd name="connsiteY5" fmla="*/ 757944 h 2027944"/>
              <a:gd name="connsiteX6" fmla="*/ 386080 w 8503920"/>
              <a:gd name="connsiteY6" fmla="*/ 737624 h 2027944"/>
              <a:gd name="connsiteX7" fmla="*/ 497840 w 8503920"/>
              <a:gd name="connsiteY7" fmla="*/ 707144 h 2027944"/>
              <a:gd name="connsiteX8" fmla="*/ 609600 w 8503920"/>
              <a:gd name="connsiteY8" fmla="*/ 696984 h 2027944"/>
              <a:gd name="connsiteX9" fmla="*/ 792480 w 8503920"/>
              <a:gd name="connsiteY9" fmla="*/ 676664 h 2027944"/>
              <a:gd name="connsiteX10" fmla="*/ 1696720 w 8503920"/>
              <a:gd name="connsiteY10" fmla="*/ 686824 h 2027944"/>
              <a:gd name="connsiteX11" fmla="*/ 1849120 w 8503920"/>
              <a:gd name="connsiteY11" fmla="*/ 707144 h 2027944"/>
              <a:gd name="connsiteX12" fmla="*/ 1981200 w 8503920"/>
              <a:gd name="connsiteY12" fmla="*/ 717304 h 2027944"/>
              <a:gd name="connsiteX13" fmla="*/ 2042160 w 8503920"/>
              <a:gd name="connsiteY13" fmla="*/ 727464 h 2027944"/>
              <a:gd name="connsiteX14" fmla="*/ 2153920 w 8503920"/>
              <a:gd name="connsiteY14" fmla="*/ 737624 h 2027944"/>
              <a:gd name="connsiteX15" fmla="*/ 2235200 w 8503920"/>
              <a:gd name="connsiteY15" fmla="*/ 757944 h 2027944"/>
              <a:gd name="connsiteX16" fmla="*/ 4094480 w 8503920"/>
              <a:gd name="connsiteY16" fmla="*/ 747784 h 2027944"/>
              <a:gd name="connsiteX17" fmla="*/ 4348480 w 8503920"/>
              <a:gd name="connsiteY17" fmla="*/ 727464 h 2027944"/>
              <a:gd name="connsiteX18" fmla="*/ 4378960 w 8503920"/>
              <a:gd name="connsiteY18" fmla="*/ 717304 h 2027944"/>
              <a:gd name="connsiteX19" fmla="*/ 4429760 w 8503920"/>
              <a:gd name="connsiteY19" fmla="*/ 696984 h 2027944"/>
              <a:gd name="connsiteX20" fmla="*/ 4612640 w 8503920"/>
              <a:gd name="connsiteY20" fmla="*/ 656344 h 2027944"/>
              <a:gd name="connsiteX21" fmla="*/ 4653280 w 8503920"/>
              <a:gd name="connsiteY21" fmla="*/ 636024 h 2027944"/>
              <a:gd name="connsiteX22" fmla="*/ 4744720 w 8503920"/>
              <a:gd name="connsiteY22" fmla="*/ 615704 h 2027944"/>
              <a:gd name="connsiteX23" fmla="*/ 4775200 w 8503920"/>
              <a:gd name="connsiteY23" fmla="*/ 595384 h 2027944"/>
              <a:gd name="connsiteX24" fmla="*/ 4876800 w 8503920"/>
              <a:gd name="connsiteY24" fmla="*/ 564904 h 2027944"/>
              <a:gd name="connsiteX25" fmla="*/ 4917440 w 8503920"/>
              <a:gd name="connsiteY25" fmla="*/ 544584 h 2027944"/>
              <a:gd name="connsiteX26" fmla="*/ 4958080 w 8503920"/>
              <a:gd name="connsiteY26" fmla="*/ 534424 h 2027944"/>
              <a:gd name="connsiteX27" fmla="*/ 5100320 w 8503920"/>
              <a:gd name="connsiteY27" fmla="*/ 514104 h 2027944"/>
              <a:gd name="connsiteX28" fmla="*/ 5344160 w 8503920"/>
              <a:gd name="connsiteY28" fmla="*/ 493784 h 2027944"/>
              <a:gd name="connsiteX29" fmla="*/ 5770880 w 8503920"/>
              <a:gd name="connsiteY29" fmla="*/ 483624 h 2027944"/>
              <a:gd name="connsiteX30" fmla="*/ 6431280 w 8503920"/>
              <a:gd name="connsiteY30" fmla="*/ 473464 h 2027944"/>
              <a:gd name="connsiteX31" fmla="*/ 6736080 w 8503920"/>
              <a:gd name="connsiteY31" fmla="*/ 432824 h 2027944"/>
              <a:gd name="connsiteX32" fmla="*/ 6837680 w 8503920"/>
              <a:gd name="connsiteY32" fmla="*/ 412504 h 2027944"/>
              <a:gd name="connsiteX33" fmla="*/ 6939280 w 8503920"/>
              <a:gd name="connsiteY33" fmla="*/ 371864 h 2027944"/>
              <a:gd name="connsiteX34" fmla="*/ 7040880 w 8503920"/>
              <a:gd name="connsiteY34" fmla="*/ 341384 h 2027944"/>
              <a:gd name="connsiteX35" fmla="*/ 7112000 w 8503920"/>
              <a:gd name="connsiteY35" fmla="*/ 270264 h 2027944"/>
              <a:gd name="connsiteX36" fmla="*/ 7183120 w 8503920"/>
              <a:gd name="connsiteY36" fmla="*/ 188984 h 2027944"/>
              <a:gd name="connsiteX37" fmla="*/ 7223760 w 8503920"/>
              <a:gd name="connsiteY37" fmla="*/ 168664 h 2027944"/>
              <a:gd name="connsiteX38" fmla="*/ 7254240 w 8503920"/>
              <a:gd name="connsiteY38" fmla="*/ 138184 h 2027944"/>
              <a:gd name="connsiteX39" fmla="*/ 7355840 w 8503920"/>
              <a:gd name="connsiteY39" fmla="*/ 67064 h 2027944"/>
              <a:gd name="connsiteX40" fmla="*/ 7599680 w 8503920"/>
              <a:gd name="connsiteY40" fmla="*/ 16264 h 2027944"/>
              <a:gd name="connsiteX41" fmla="*/ 7833360 w 8503920"/>
              <a:gd name="connsiteY41" fmla="*/ 16264 h 2027944"/>
              <a:gd name="connsiteX42" fmla="*/ 7914640 w 8503920"/>
              <a:gd name="connsiteY42" fmla="*/ 36584 h 2027944"/>
              <a:gd name="connsiteX43" fmla="*/ 7945120 w 8503920"/>
              <a:gd name="connsiteY43" fmla="*/ 56904 h 2027944"/>
              <a:gd name="connsiteX44" fmla="*/ 8117840 w 8503920"/>
              <a:gd name="connsiteY44" fmla="*/ 158504 h 2027944"/>
              <a:gd name="connsiteX45" fmla="*/ 8158480 w 8503920"/>
              <a:gd name="connsiteY45" fmla="*/ 209304 h 2027944"/>
              <a:gd name="connsiteX46" fmla="*/ 8219440 w 8503920"/>
              <a:gd name="connsiteY46" fmla="*/ 260104 h 2027944"/>
              <a:gd name="connsiteX47" fmla="*/ 8290560 w 8503920"/>
              <a:gd name="connsiteY47" fmla="*/ 382024 h 2027944"/>
              <a:gd name="connsiteX48" fmla="*/ 8331200 w 8503920"/>
              <a:gd name="connsiteY48" fmla="*/ 453144 h 2027944"/>
              <a:gd name="connsiteX49" fmla="*/ 8392160 w 8503920"/>
              <a:gd name="connsiteY49" fmla="*/ 595384 h 2027944"/>
              <a:gd name="connsiteX50" fmla="*/ 8432800 w 8503920"/>
              <a:gd name="connsiteY50" fmla="*/ 666504 h 2027944"/>
              <a:gd name="connsiteX51" fmla="*/ 8453120 w 8503920"/>
              <a:gd name="connsiteY51" fmla="*/ 757944 h 2027944"/>
              <a:gd name="connsiteX52" fmla="*/ 8473440 w 8503920"/>
              <a:gd name="connsiteY52" fmla="*/ 829064 h 2027944"/>
              <a:gd name="connsiteX53" fmla="*/ 8483600 w 8503920"/>
              <a:gd name="connsiteY53" fmla="*/ 910344 h 2027944"/>
              <a:gd name="connsiteX54" fmla="*/ 8503920 w 8503920"/>
              <a:gd name="connsiteY54" fmla="*/ 1032264 h 2027944"/>
              <a:gd name="connsiteX55" fmla="*/ 8493760 w 8503920"/>
              <a:gd name="connsiteY55" fmla="*/ 1154184 h 2027944"/>
              <a:gd name="connsiteX56" fmla="*/ 8463280 w 8503920"/>
              <a:gd name="connsiteY56" fmla="*/ 1215144 h 2027944"/>
              <a:gd name="connsiteX57" fmla="*/ 8412480 w 8503920"/>
              <a:gd name="connsiteY57" fmla="*/ 1296424 h 2027944"/>
              <a:gd name="connsiteX58" fmla="*/ 8382000 w 8503920"/>
              <a:gd name="connsiteY58" fmla="*/ 1316744 h 2027944"/>
              <a:gd name="connsiteX59" fmla="*/ 8351520 w 8503920"/>
              <a:gd name="connsiteY59" fmla="*/ 1357384 h 2027944"/>
              <a:gd name="connsiteX60" fmla="*/ 8280400 w 8503920"/>
              <a:gd name="connsiteY60" fmla="*/ 1418344 h 2027944"/>
              <a:gd name="connsiteX61" fmla="*/ 8239760 w 8503920"/>
              <a:gd name="connsiteY61" fmla="*/ 1438664 h 2027944"/>
              <a:gd name="connsiteX62" fmla="*/ 8178800 w 8503920"/>
              <a:gd name="connsiteY62" fmla="*/ 1448824 h 2027944"/>
              <a:gd name="connsiteX63" fmla="*/ 8016240 w 8503920"/>
              <a:gd name="connsiteY63" fmla="*/ 1469144 h 2027944"/>
              <a:gd name="connsiteX64" fmla="*/ 7559040 w 8503920"/>
              <a:gd name="connsiteY64" fmla="*/ 1458984 h 2027944"/>
              <a:gd name="connsiteX65" fmla="*/ 7508240 w 8503920"/>
              <a:gd name="connsiteY65" fmla="*/ 1448824 h 2027944"/>
              <a:gd name="connsiteX66" fmla="*/ 7447280 w 8503920"/>
              <a:gd name="connsiteY66" fmla="*/ 1438664 h 2027944"/>
              <a:gd name="connsiteX67" fmla="*/ 7345680 w 8503920"/>
              <a:gd name="connsiteY67" fmla="*/ 1418344 h 2027944"/>
              <a:gd name="connsiteX68" fmla="*/ 7315200 w 8503920"/>
              <a:gd name="connsiteY68" fmla="*/ 1408184 h 2027944"/>
              <a:gd name="connsiteX69" fmla="*/ 7193280 w 8503920"/>
              <a:gd name="connsiteY69" fmla="*/ 1387864 h 2027944"/>
              <a:gd name="connsiteX70" fmla="*/ 6888480 w 8503920"/>
              <a:gd name="connsiteY70" fmla="*/ 1398024 h 2027944"/>
              <a:gd name="connsiteX71" fmla="*/ 6847840 w 8503920"/>
              <a:gd name="connsiteY71" fmla="*/ 1438664 h 2027944"/>
              <a:gd name="connsiteX72" fmla="*/ 6817360 w 8503920"/>
              <a:gd name="connsiteY72" fmla="*/ 1479304 h 2027944"/>
              <a:gd name="connsiteX73" fmla="*/ 6766560 w 8503920"/>
              <a:gd name="connsiteY73" fmla="*/ 1570744 h 2027944"/>
              <a:gd name="connsiteX74" fmla="*/ 6736080 w 8503920"/>
              <a:gd name="connsiteY74" fmla="*/ 1591064 h 2027944"/>
              <a:gd name="connsiteX75" fmla="*/ 6664960 w 8503920"/>
              <a:gd name="connsiteY75" fmla="*/ 1662184 h 2027944"/>
              <a:gd name="connsiteX76" fmla="*/ 6593840 w 8503920"/>
              <a:gd name="connsiteY76" fmla="*/ 1692664 h 2027944"/>
              <a:gd name="connsiteX77" fmla="*/ 6563360 w 8503920"/>
              <a:gd name="connsiteY77" fmla="*/ 1702824 h 2027944"/>
              <a:gd name="connsiteX78" fmla="*/ 6522720 w 8503920"/>
              <a:gd name="connsiteY78" fmla="*/ 1723144 h 2027944"/>
              <a:gd name="connsiteX79" fmla="*/ 6461760 w 8503920"/>
              <a:gd name="connsiteY79" fmla="*/ 1733304 h 2027944"/>
              <a:gd name="connsiteX80" fmla="*/ 6421120 w 8503920"/>
              <a:gd name="connsiteY80" fmla="*/ 1743464 h 2027944"/>
              <a:gd name="connsiteX81" fmla="*/ 6096000 w 8503920"/>
              <a:gd name="connsiteY81" fmla="*/ 1733304 h 2027944"/>
              <a:gd name="connsiteX82" fmla="*/ 6045200 w 8503920"/>
              <a:gd name="connsiteY82" fmla="*/ 1702824 h 2027944"/>
              <a:gd name="connsiteX83" fmla="*/ 5994400 w 8503920"/>
              <a:gd name="connsiteY83" fmla="*/ 1692664 h 2027944"/>
              <a:gd name="connsiteX84" fmla="*/ 5923280 w 8503920"/>
              <a:gd name="connsiteY84" fmla="*/ 1662184 h 2027944"/>
              <a:gd name="connsiteX85" fmla="*/ 5882640 w 8503920"/>
              <a:gd name="connsiteY85" fmla="*/ 1652024 h 2027944"/>
              <a:gd name="connsiteX86" fmla="*/ 5811520 w 8503920"/>
              <a:gd name="connsiteY86" fmla="*/ 1621544 h 2027944"/>
              <a:gd name="connsiteX87" fmla="*/ 5720080 w 8503920"/>
              <a:gd name="connsiteY87" fmla="*/ 1580904 h 2027944"/>
              <a:gd name="connsiteX88" fmla="*/ 5577840 w 8503920"/>
              <a:gd name="connsiteY88" fmla="*/ 1550424 h 2027944"/>
              <a:gd name="connsiteX89" fmla="*/ 5537200 w 8503920"/>
              <a:gd name="connsiteY89" fmla="*/ 1530104 h 2027944"/>
              <a:gd name="connsiteX90" fmla="*/ 5425440 w 8503920"/>
              <a:gd name="connsiteY90" fmla="*/ 1509784 h 2027944"/>
              <a:gd name="connsiteX91" fmla="*/ 5344160 w 8503920"/>
              <a:gd name="connsiteY91" fmla="*/ 1499624 h 2027944"/>
              <a:gd name="connsiteX92" fmla="*/ 5161280 w 8503920"/>
              <a:gd name="connsiteY92" fmla="*/ 1479304 h 2027944"/>
              <a:gd name="connsiteX93" fmla="*/ 4978400 w 8503920"/>
              <a:gd name="connsiteY93" fmla="*/ 1458984 h 2027944"/>
              <a:gd name="connsiteX94" fmla="*/ 4927600 w 8503920"/>
              <a:gd name="connsiteY94" fmla="*/ 1448824 h 2027944"/>
              <a:gd name="connsiteX95" fmla="*/ 4785360 w 8503920"/>
              <a:gd name="connsiteY95" fmla="*/ 1438664 h 2027944"/>
              <a:gd name="connsiteX96" fmla="*/ 4277360 w 8503920"/>
              <a:gd name="connsiteY96" fmla="*/ 1448824 h 2027944"/>
              <a:gd name="connsiteX97" fmla="*/ 4246880 w 8503920"/>
              <a:gd name="connsiteY97" fmla="*/ 1458984 h 2027944"/>
              <a:gd name="connsiteX98" fmla="*/ 3972560 w 8503920"/>
              <a:gd name="connsiteY98" fmla="*/ 1499624 h 2027944"/>
              <a:gd name="connsiteX99" fmla="*/ 3881120 w 8503920"/>
              <a:gd name="connsiteY99" fmla="*/ 1530104 h 2027944"/>
              <a:gd name="connsiteX100" fmla="*/ 3820160 w 8503920"/>
              <a:gd name="connsiteY100" fmla="*/ 1540264 h 2027944"/>
              <a:gd name="connsiteX101" fmla="*/ 3616960 w 8503920"/>
              <a:gd name="connsiteY101" fmla="*/ 1611384 h 2027944"/>
              <a:gd name="connsiteX102" fmla="*/ 3535680 w 8503920"/>
              <a:gd name="connsiteY102" fmla="*/ 1662184 h 2027944"/>
              <a:gd name="connsiteX103" fmla="*/ 3423920 w 8503920"/>
              <a:gd name="connsiteY103" fmla="*/ 1712984 h 2027944"/>
              <a:gd name="connsiteX104" fmla="*/ 3393440 w 8503920"/>
              <a:gd name="connsiteY104" fmla="*/ 1723144 h 2027944"/>
              <a:gd name="connsiteX105" fmla="*/ 3352800 w 8503920"/>
              <a:gd name="connsiteY105" fmla="*/ 1743464 h 2027944"/>
              <a:gd name="connsiteX106" fmla="*/ 3322320 w 8503920"/>
              <a:gd name="connsiteY106" fmla="*/ 1753624 h 2027944"/>
              <a:gd name="connsiteX107" fmla="*/ 3291840 w 8503920"/>
              <a:gd name="connsiteY107" fmla="*/ 1773944 h 2027944"/>
              <a:gd name="connsiteX108" fmla="*/ 3251200 w 8503920"/>
              <a:gd name="connsiteY108" fmla="*/ 1784104 h 2027944"/>
              <a:gd name="connsiteX109" fmla="*/ 3200400 w 8503920"/>
              <a:gd name="connsiteY109" fmla="*/ 1804424 h 2027944"/>
              <a:gd name="connsiteX110" fmla="*/ 3139440 w 8503920"/>
              <a:gd name="connsiteY110" fmla="*/ 1814584 h 2027944"/>
              <a:gd name="connsiteX111" fmla="*/ 3068320 w 8503920"/>
              <a:gd name="connsiteY111" fmla="*/ 1834904 h 2027944"/>
              <a:gd name="connsiteX112" fmla="*/ 2987040 w 8503920"/>
              <a:gd name="connsiteY112" fmla="*/ 1855224 h 2027944"/>
              <a:gd name="connsiteX113" fmla="*/ 2844800 w 8503920"/>
              <a:gd name="connsiteY113" fmla="*/ 1895864 h 2027944"/>
              <a:gd name="connsiteX114" fmla="*/ 2692400 w 8503920"/>
              <a:gd name="connsiteY114" fmla="*/ 1926344 h 2027944"/>
              <a:gd name="connsiteX115" fmla="*/ 2540000 w 8503920"/>
              <a:gd name="connsiteY115" fmla="*/ 1966984 h 2027944"/>
              <a:gd name="connsiteX116" fmla="*/ 2407920 w 8503920"/>
              <a:gd name="connsiteY116" fmla="*/ 1977144 h 2027944"/>
              <a:gd name="connsiteX117" fmla="*/ 2275840 w 8503920"/>
              <a:gd name="connsiteY117" fmla="*/ 1997464 h 2027944"/>
              <a:gd name="connsiteX118" fmla="*/ 2164080 w 8503920"/>
              <a:gd name="connsiteY118" fmla="*/ 2007624 h 2027944"/>
              <a:gd name="connsiteX119" fmla="*/ 1676400 w 8503920"/>
              <a:gd name="connsiteY119" fmla="*/ 2027944 h 2027944"/>
              <a:gd name="connsiteX120" fmla="*/ 1371600 w 8503920"/>
              <a:gd name="connsiteY120" fmla="*/ 2017784 h 2027944"/>
              <a:gd name="connsiteX121" fmla="*/ 1036320 w 8503920"/>
              <a:gd name="connsiteY121" fmla="*/ 1926344 h 2027944"/>
              <a:gd name="connsiteX122" fmla="*/ 640080 w 8503920"/>
              <a:gd name="connsiteY122" fmla="*/ 1773944 h 2027944"/>
              <a:gd name="connsiteX123" fmla="*/ 528320 w 8503920"/>
              <a:gd name="connsiteY123" fmla="*/ 1723144 h 2027944"/>
              <a:gd name="connsiteX124" fmla="*/ 477520 w 8503920"/>
              <a:gd name="connsiteY124" fmla="*/ 1692664 h 2027944"/>
              <a:gd name="connsiteX125" fmla="*/ 396240 w 8503920"/>
              <a:gd name="connsiteY125" fmla="*/ 1621544 h 2027944"/>
              <a:gd name="connsiteX126" fmla="*/ 325120 w 8503920"/>
              <a:gd name="connsiteY126" fmla="*/ 1540264 h 2027944"/>
              <a:gd name="connsiteX127" fmla="*/ 314960 w 8503920"/>
              <a:gd name="connsiteY127" fmla="*/ 1499624 h 2027944"/>
              <a:gd name="connsiteX128" fmla="*/ 264160 w 8503920"/>
              <a:gd name="connsiteY128" fmla="*/ 1398024 h 2027944"/>
              <a:gd name="connsiteX129" fmla="*/ 193040 w 8503920"/>
              <a:gd name="connsiteY129" fmla="*/ 1286264 h 2027944"/>
              <a:gd name="connsiteX130" fmla="*/ 172720 w 8503920"/>
              <a:gd name="connsiteY130" fmla="*/ 1245624 h 2027944"/>
              <a:gd name="connsiteX131" fmla="*/ 162560 w 8503920"/>
              <a:gd name="connsiteY131" fmla="*/ 1194824 h 2027944"/>
              <a:gd name="connsiteX132" fmla="*/ 142240 w 8503920"/>
              <a:gd name="connsiteY132" fmla="*/ 1164344 h 2027944"/>
              <a:gd name="connsiteX133" fmla="*/ 132080 w 8503920"/>
              <a:gd name="connsiteY133" fmla="*/ 1133864 h 2027944"/>
              <a:gd name="connsiteX134" fmla="*/ 121920 w 8503920"/>
              <a:gd name="connsiteY134" fmla="*/ 1062744 h 2027944"/>
              <a:gd name="connsiteX135" fmla="*/ 111760 w 8503920"/>
              <a:gd name="connsiteY135" fmla="*/ 1022104 h 2027944"/>
              <a:gd name="connsiteX136" fmla="*/ 111760 w 8503920"/>
              <a:gd name="connsiteY136" fmla="*/ 900184 h 20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8503920" h="2027944">
                <a:moveTo>
                  <a:pt x="0" y="991624"/>
                </a:moveTo>
                <a:lnTo>
                  <a:pt x="101600" y="910344"/>
                </a:lnTo>
                <a:cubicBezTo>
                  <a:pt x="118533" y="896797"/>
                  <a:pt x="133805" y="880861"/>
                  <a:pt x="152400" y="869704"/>
                </a:cubicBezTo>
                <a:cubicBezTo>
                  <a:pt x="186267" y="849384"/>
                  <a:pt x="223160" y="833416"/>
                  <a:pt x="254000" y="808744"/>
                </a:cubicBezTo>
                <a:cubicBezTo>
                  <a:pt x="270933" y="795197"/>
                  <a:pt x="285844" y="778635"/>
                  <a:pt x="304800" y="768104"/>
                </a:cubicBezTo>
                <a:cubicBezTo>
                  <a:pt x="317006" y="761323"/>
                  <a:pt x="332365" y="762847"/>
                  <a:pt x="345440" y="757944"/>
                </a:cubicBezTo>
                <a:cubicBezTo>
                  <a:pt x="359621" y="752626"/>
                  <a:pt x="372018" y="743249"/>
                  <a:pt x="386080" y="737624"/>
                </a:cubicBezTo>
                <a:cubicBezTo>
                  <a:pt x="420383" y="723903"/>
                  <a:pt x="460736" y="711782"/>
                  <a:pt x="497840" y="707144"/>
                </a:cubicBezTo>
                <a:cubicBezTo>
                  <a:pt x="534958" y="702504"/>
                  <a:pt x="572392" y="700833"/>
                  <a:pt x="609600" y="696984"/>
                </a:cubicBezTo>
                <a:lnTo>
                  <a:pt x="792480" y="676664"/>
                </a:lnTo>
                <a:lnTo>
                  <a:pt x="1696720" y="686824"/>
                </a:lnTo>
                <a:cubicBezTo>
                  <a:pt x="1747948" y="688302"/>
                  <a:pt x="1798162" y="701684"/>
                  <a:pt x="1849120" y="707144"/>
                </a:cubicBezTo>
                <a:cubicBezTo>
                  <a:pt x="1893025" y="711848"/>
                  <a:pt x="1937173" y="713917"/>
                  <a:pt x="1981200" y="717304"/>
                </a:cubicBezTo>
                <a:cubicBezTo>
                  <a:pt x="2001520" y="720691"/>
                  <a:pt x="2021701" y="725057"/>
                  <a:pt x="2042160" y="727464"/>
                </a:cubicBezTo>
                <a:cubicBezTo>
                  <a:pt x="2079311" y="731835"/>
                  <a:pt x="2116971" y="731790"/>
                  <a:pt x="2153920" y="737624"/>
                </a:cubicBezTo>
                <a:cubicBezTo>
                  <a:pt x="2181505" y="741980"/>
                  <a:pt x="2208107" y="751171"/>
                  <a:pt x="2235200" y="757944"/>
                </a:cubicBezTo>
                <a:lnTo>
                  <a:pt x="4094480" y="747784"/>
                </a:lnTo>
                <a:cubicBezTo>
                  <a:pt x="4230313" y="746432"/>
                  <a:pt x="4244751" y="742282"/>
                  <a:pt x="4348480" y="727464"/>
                </a:cubicBezTo>
                <a:cubicBezTo>
                  <a:pt x="4358640" y="724077"/>
                  <a:pt x="4368932" y="721064"/>
                  <a:pt x="4378960" y="717304"/>
                </a:cubicBezTo>
                <a:cubicBezTo>
                  <a:pt x="4396037" y="710900"/>
                  <a:pt x="4412263" y="702130"/>
                  <a:pt x="4429760" y="696984"/>
                </a:cubicBezTo>
                <a:cubicBezTo>
                  <a:pt x="4522544" y="669695"/>
                  <a:pt x="4534515" y="669365"/>
                  <a:pt x="4612640" y="656344"/>
                </a:cubicBezTo>
                <a:cubicBezTo>
                  <a:pt x="4626187" y="649571"/>
                  <a:pt x="4638773" y="640376"/>
                  <a:pt x="4653280" y="636024"/>
                </a:cubicBezTo>
                <a:cubicBezTo>
                  <a:pt x="4692302" y="624317"/>
                  <a:pt x="4711594" y="632267"/>
                  <a:pt x="4744720" y="615704"/>
                </a:cubicBezTo>
                <a:cubicBezTo>
                  <a:pt x="4755642" y="610243"/>
                  <a:pt x="4763977" y="600194"/>
                  <a:pt x="4775200" y="595384"/>
                </a:cubicBezTo>
                <a:cubicBezTo>
                  <a:pt x="4877289" y="551632"/>
                  <a:pt x="4740209" y="633199"/>
                  <a:pt x="4876800" y="564904"/>
                </a:cubicBezTo>
                <a:cubicBezTo>
                  <a:pt x="4890347" y="558131"/>
                  <a:pt x="4903259" y="549902"/>
                  <a:pt x="4917440" y="544584"/>
                </a:cubicBezTo>
                <a:cubicBezTo>
                  <a:pt x="4930515" y="539681"/>
                  <a:pt x="4944306" y="536720"/>
                  <a:pt x="4958080" y="534424"/>
                </a:cubicBezTo>
                <a:cubicBezTo>
                  <a:pt x="5005323" y="526550"/>
                  <a:pt x="5052907" y="520877"/>
                  <a:pt x="5100320" y="514104"/>
                </a:cubicBezTo>
                <a:cubicBezTo>
                  <a:pt x="5209856" y="498456"/>
                  <a:pt x="5192514" y="498925"/>
                  <a:pt x="5344160" y="493784"/>
                </a:cubicBezTo>
                <a:cubicBezTo>
                  <a:pt x="5486359" y="488964"/>
                  <a:pt x="5628625" y="486283"/>
                  <a:pt x="5770880" y="483624"/>
                </a:cubicBezTo>
                <a:lnTo>
                  <a:pt x="6431280" y="473464"/>
                </a:lnTo>
                <a:cubicBezTo>
                  <a:pt x="6596385" y="459705"/>
                  <a:pt x="6540862" y="467684"/>
                  <a:pt x="6736080" y="432824"/>
                </a:cubicBezTo>
                <a:cubicBezTo>
                  <a:pt x="6770080" y="426753"/>
                  <a:pt x="6804599" y="422428"/>
                  <a:pt x="6837680" y="412504"/>
                </a:cubicBezTo>
                <a:cubicBezTo>
                  <a:pt x="6872617" y="402023"/>
                  <a:pt x="6904676" y="383399"/>
                  <a:pt x="6939280" y="371864"/>
                </a:cubicBezTo>
                <a:cubicBezTo>
                  <a:pt x="7145331" y="303180"/>
                  <a:pt x="6828971" y="426148"/>
                  <a:pt x="7040880" y="341384"/>
                </a:cubicBezTo>
                <a:cubicBezTo>
                  <a:pt x="7064587" y="317677"/>
                  <a:pt x="7093403" y="298160"/>
                  <a:pt x="7112000" y="270264"/>
                </a:cubicBezTo>
                <a:cubicBezTo>
                  <a:pt x="7136279" y="233846"/>
                  <a:pt x="7141973" y="220987"/>
                  <a:pt x="7183120" y="188984"/>
                </a:cubicBezTo>
                <a:cubicBezTo>
                  <a:pt x="7195075" y="179685"/>
                  <a:pt x="7211435" y="177467"/>
                  <a:pt x="7223760" y="168664"/>
                </a:cubicBezTo>
                <a:cubicBezTo>
                  <a:pt x="7235452" y="160313"/>
                  <a:pt x="7243427" y="147646"/>
                  <a:pt x="7254240" y="138184"/>
                </a:cubicBezTo>
                <a:cubicBezTo>
                  <a:pt x="7275820" y="119302"/>
                  <a:pt x="7327096" y="77654"/>
                  <a:pt x="7355840" y="67064"/>
                </a:cubicBezTo>
                <a:cubicBezTo>
                  <a:pt x="7476895" y="22465"/>
                  <a:pt x="7486225" y="27609"/>
                  <a:pt x="7599680" y="16264"/>
                </a:cubicBezTo>
                <a:cubicBezTo>
                  <a:pt x="7695568" y="-7708"/>
                  <a:pt x="7659895" y="-3010"/>
                  <a:pt x="7833360" y="16264"/>
                </a:cubicBezTo>
                <a:cubicBezTo>
                  <a:pt x="7861116" y="19348"/>
                  <a:pt x="7914640" y="36584"/>
                  <a:pt x="7914640" y="36584"/>
                </a:cubicBezTo>
                <a:cubicBezTo>
                  <a:pt x="7924800" y="43357"/>
                  <a:pt x="7934518" y="50846"/>
                  <a:pt x="7945120" y="56904"/>
                </a:cubicBezTo>
                <a:cubicBezTo>
                  <a:pt x="8001418" y="89074"/>
                  <a:pt x="8077235" y="107748"/>
                  <a:pt x="8117840" y="158504"/>
                </a:cubicBezTo>
                <a:cubicBezTo>
                  <a:pt x="8131387" y="175437"/>
                  <a:pt x="8143146" y="193970"/>
                  <a:pt x="8158480" y="209304"/>
                </a:cubicBezTo>
                <a:cubicBezTo>
                  <a:pt x="8177183" y="228007"/>
                  <a:pt x="8203373" y="239093"/>
                  <a:pt x="8219440" y="260104"/>
                </a:cubicBezTo>
                <a:cubicBezTo>
                  <a:pt x="8248020" y="297478"/>
                  <a:pt x="8266987" y="341306"/>
                  <a:pt x="8290560" y="382024"/>
                </a:cubicBezTo>
                <a:cubicBezTo>
                  <a:pt x="8304240" y="405654"/>
                  <a:pt x="8320444" y="428047"/>
                  <a:pt x="8331200" y="453144"/>
                </a:cubicBezTo>
                <a:cubicBezTo>
                  <a:pt x="8351520" y="500557"/>
                  <a:pt x="8366567" y="550596"/>
                  <a:pt x="8392160" y="595384"/>
                </a:cubicBezTo>
                <a:lnTo>
                  <a:pt x="8432800" y="666504"/>
                </a:lnTo>
                <a:cubicBezTo>
                  <a:pt x="8439573" y="696984"/>
                  <a:pt x="8445547" y="727653"/>
                  <a:pt x="8453120" y="757944"/>
                </a:cubicBezTo>
                <a:cubicBezTo>
                  <a:pt x="8459100" y="781863"/>
                  <a:pt x="8468605" y="804887"/>
                  <a:pt x="8473440" y="829064"/>
                </a:cubicBezTo>
                <a:cubicBezTo>
                  <a:pt x="8478795" y="855838"/>
                  <a:pt x="8479550" y="883342"/>
                  <a:pt x="8483600" y="910344"/>
                </a:cubicBezTo>
                <a:cubicBezTo>
                  <a:pt x="8489712" y="951089"/>
                  <a:pt x="8503920" y="1032264"/>
                  <a:pt x="8503920" y="1032264"/>
                </a:cubicBezTo>
                <a:cubicBezTo>
                  <a:pt x="8500533" y="1072904"/>
                  <a:pt x="8499150" y="1113761"/>
                  <a:pt x="8493760" y="1154184"/>
                </a:cubicBezTo>
                <a:cubicBezTo>
                  <a:pt x="8489710" y="1184555"/>
                  <a:pt x="8478171" y="1189085"/>
                  <a:pt x="8463280" y="1215144"/>
                </a:cubicBezTo>
                <a:cubicBezTo>
                  <a:pt x="8441819" y="1252702"/>
                  <a:pt x="8444857" y="1264047"/>
                  <a:pt x="8412480" y="1296424"/>
                </a:cubicBezTo>
                <a:cubicBezTo>
                  <a:pt x="8403846" y="1305058"/>
                  <a:pt x="8390634" y="1308110"/>
                  <a:pt x="8382000" y="1316744"/>
                </a:cubicBezTo>
                <a:cubicBezTo>
                  <a:pt x="8370026" y="1328718"/>
                  <a:pt x="8362671" y="1344640"/>
                  <a:pt x="8351520" y="1357384"/>
                </a:cubicBezTo>
                <a:cubicBezTo>
                  <a:pt x="8326703" y="1385747"/>
                  <a:pt x="8311232" y="1400726"/>
                  <a:pt x="8280400" y="1418344"/>
                </a:cubicBezTo>
                <a:cubicBezTo>
                  <a:pt x="8267250" y="1425858"/>
                  <a:pt x="8254267" y="1434312"/>
                  <a:pt x="8239760" y="1438664"/>
                </a:cubicBezTo>
                <a:cubicBezTo>
                  <a:pt x="8220029" y="1444583"/>
                  <a:pt x="8199161" y="1445692"/>
                  <a:pt x="8178800" y="1448824"/>
                </a:cubicBezTo>
                <a:cubicBezTo>
                  <a:pt x="8103415" y="1460422"/>
                  <a:pt x="8098063" y="1460053"/>
                  <a:pt x="8016240" y="1469144"/>
                </a:cubicBezTo>
                <a:lnTo>
                  <a:pt x="7559040" y="1458984"/>
                </a:lnTo>
                <a:cubicBezTo>
                  <a:pt x="7541785" y="1458294"/>
                  <a:pt x="7525230" y="1451913"/>
                  <a:pt x="7508240" y="1448824"/>
                </a:cubicBezTo>
                <a:cubicBezTo>
                  <a:pt x="7487972" y="1445139"/>
                  <a:pt x="7467527" y="1442460"/>
                  <a:pt x="7447280" y="1438664"/>
                </a:cubicBezTo>
                <a:cubicBezTo>
                  <a:pt x="7413334" y="1432299"/>
                  <a:pt x="7378445" y="1429266"/>
                  <a:pt x="7345680" y="1418344"/>
                </a:cubicBezTo>
                <a:cubicBezTo>
                  <a:pt x="7335520" y="1414957"/>
                  <a:pt x="7325702" y="1410284"/>
                  <a:pt x="7315200" y="1408184"/>
                </a:cubicBezTo>
                <a:cubicBezTo>
                  <a:pt x="7274800" y="1400104"/>
                  <a:pt x="7193280" y="1387864"/>
                  <a:pt x="7193280" y="1387864"/>
                </a:cubicBezTo>
                <a:cubicBezTo>
                  <a:pt x="7091680" y="1391251"/>
                  <a:pt x="6989055" y="1383234"/>
                  <a:pt x="6888480" y="1398024"/>
                </a:cubicBezTo>
                <a:cubicBezTo>
                  <a:pt x="6869526" y="1400811"/>
                  <a:pt x="6860456" y="1424246"/>
                  <a:pt x="6847840" y="1438664"/>
                </a:cubicBezTo>
                <a:cubicBezTo>
                  <a:pt x="6836689" y="1451408"/>
                  <a:pt x="6825584" y="1464502"/>
                  <a:pt x="6817360" y="1479304"/>
                </a:cubicBezTo>
                <a:cubicBezTo>
                  <a:pt x="6786057" y="1535649"/>
                  <a:pt x="6812341" y="1524963"/>
                  <a:pt x="6766560" y="1570744"/>
                </a:cubicBezTo>
                <a:cubicBezTo>
                  <a:pt x="6757926" y="1579378"/>
                  <a:pt x="6745156" y="1582895"/>
                  <a:pt x="6736080" y="1591064"/>
                </a:cubicBezTo>
                <a:cubicBezTo>
                  <a:pt x="6711160" y="1613492"/>
                  <a:pt x="6696766" y="1651582"/>
                  <a:pt x="6664960" y="1662184"/>
                </a:cubicBezTo>
                <a:cubicBezTo>
                  <a:pt x="6593479" y="1686011"/>
                  <a:pt x="6681723" y="1655000"/>
                  <a:pt x="6593840" y="1692664"/>
                </a:cubicBezTo>
                <a:cubicBezTo>
                  <a:pt x="6583996" y="1696883"/>
                  <a:pt x="6573204" y="1698605"/>
                  <a:pt x="6563360" y="1702824"/>
                </a:cubicBezTo>
                <a:cubicBezTo>
                  <a:pt x="6549439" y="1708790"/>
                  <a:pt x="6537227" y="1718792"/>
                  <a:pt x="6522720" y="1723144"/>
                </a:cubicBezTo>
                <a:cubicBezTo>
                  <a:pt x="6502989" y="1729063"/>
                  <a:pt x="6481960" y="1729264"/>
                  <a:pt x="6461760" y="1733304"/>
                </a:cubicBezTo>
                <a:cubicBezTo>
                  <a:pt x="6448068" y="1736042"/>
                  <a:pt x="6434667" y="1740077"/>
                  <a:pt x="6421120" y="1743464"/>
                </a:cubicBezTo>
                <a:cubicBezTo>
                  <a:pt x="6312747" y="1740077"/>
                  <a:pt x="6203798" y="1744958"/>
                  <a:pt x="6096000" y="1733304"/>
                </a:cubicBezTo>
                <a:cubicBezTo>
                  <a:pt x="6076367" y="1731182"/>
                  <a:pt x="6063535" y="1710158"/>
                  <a:pt x="6045200" y="1702824"/>
                </a:cubicBezTo>
                <a:cubicBezTo>
                  <a:pt x="6029166" y="1696411"/>
                  <a:pt x="6011153" y="1696852"/>
                  <a:pt x="5994400" y="1692664"/>
                </a:cubicBezTo>
                <a:cubicBezTo>
                  <a:pt x="5943940" y="1680049"/>
                  <a:pt x="5981434" y="1683992"/>
                  <a:pt x="5923280" y="1662184"/>
                </a:cubicBezTo>
                <a:cubicBezTo>
                  <a:pt x="5910205" y="1657281"/>
                  <a:pt x="5896187" y="1655411"/>
                  <a:pt x="5882640" y="1652024"/>
                </a:cubicBezTo>
                <a:cubicBezTo>
                  <a:pt x="5806118" y="1601009"/>
                  <a:pt x="5903371" y="1660909"/>
                  <a:pt x="5811520" y="1621544"/>
                </a:cubicBezTo>
                <a:cubicBezTo>
                  <a:pt x="5718115" y="1581513"/>
                  <a:pt x="5871740" y="1618819"/>
                  <a:pt x="5720080" y="1580904"/>
                </a:cubicBezTo>
                <a:cubicBezTo>
                  <a:pt x="5673038" y="1569144"/>
                  <a:pt x="5577840" y="1550424"/>
                  <a:pt x="5577840" y="1550424"/>
                </a:cubicBezTo>
                <a:cubicBezTo>
                  <a:pt x="5564293" y="1543651"/>
                  <a:pt x="5551381" y="1535422"/>
                  <a:pt x="5537200" y="1530104"/>
                </a:cubicBezTo>
                <a:cubicBezTo>
                  <a:pt x="5508317" y="1519273"/>
                  <a:pt x="5450377" y="1513109"/>
                  <a:pt x="5425440" y="1509784"/>
                </a:cubicBezTo>
                <a:lnTo>
                  <a:pt x="5344160" y="1499624"/>
                </a:lnTo>
                <a:cubicBezTo>
                  <a:pt x="5202500" y="1479387"/>
                  <a:pt x="5383853" y="1497852"/>
                  <a:pt x="5161280" y="1479304"/>
                </a:cubicBezTo>
                <a:cubicBezTo>
                  <a:pt x="5063801" y="1454934"/>
                  <a:pt x="5171075" y="1479266"/>
                  <a:pt x="4978400" y="1458984"/>
                </a:cubicBezTo>
                <a:cubicBezTo>
                  <a:pt x="4961226" y="1457176"/>
                  <a:pt x="4944774" y="1450632"/>
                  <a:pt x="4927600" y="1448824"/>
                </a:cubicBezTo>
                <a:cubicBezTo>
                  <a:pt x="4880327" y="1443848"/>
                  <a:pt x="4832773" y="1442051"/>
                  <a:pt x="4785360" y="1438664"/>
                </a:cubicBezTo>
                <a:lnTo>
                  <a:pt x="4277360" y="1448824"/>
                </a:lnTo>
                <a:cubicBezTo>
                  <a:pt x="4266658" y="1449228"/>
                  <a:pt x="4257417" y="1457068"/>
                  <a:pt x="4246880" y="1458984"/>
                </a:cubicBezTo>
                <a:cubicBezTo>
                  <a:pt x="4119506" y="1482143"/>
                  <a:pt x="4079654" y="1486237"/>
                  <a:pt x="3972560" y="1499624"/>
                </a:cubicBezTo>
                <a:cubicBezTo>
                  <a:pt x="3942080" y="1509784"/>
                  <a:pt x="3912164" y="1521826"/>
                  <a:pt x="3881120" y="1530104"/>
                </a:cubicBezTo>
                <a:cubicBezTo>
                  <a:pt x="3861215" y="1535412"/>
                  <a:pt x="3839968" y="1534605"/>
                  <a:pt x="3820160" y="1540264"/>
                </a:cubicBezTo>
                <a:cubicBezTo>
                  <a:pt x="3784005" y="1550594"/>
                  <a:pt x="3671993" y="1586925"/>
                  <a:pt x="3616960" y="1611384"/>
                </a:cubicBezTo>
                <a:cubicBezTo>
                  <a:pt x="3545671" y="1643068"/>
                  <a:pt x="3605769" y="1618378"/>
                  <a:pt x="3535680" y="1662184"/>
                </a:cubicBezTo>
                <a:cubicBezTo>
                  <a:pt x="3513706" y="1675918"/>
                  <a:pt x="3437888" y="1707397"/>
                  <a:pt x="3423920" y="1712984"/>
                </a:cubicBezTo>
                <a:cubicBezTo>
                  <a:pt x="3413976" y="1716961"/>
                  <a:pt x="3403284" y="1718925"/>
                  <a:pt x="3393440" y="1723144"/>
                </a:cubicBezTo>
                <a:cubicBezTo>
                  <a:pt x="3379519" y="1729110"/>
                  <a:pt x="3366721" y="1737498"/>
                  <a:pt x="3352800" y="1743464"/>
                </a:cubicBezTo>
                <a:cubicBezTo>
                  <a:pt x="3342956" y="1747683"/>
                  <a:pt x="3331899" y="1748835"/>
                  <a:pt x="3322320" y="1753624"/>
                </a:cubicBezTo>
                <a:cubicBezTo>
                  <a:pt x="3311398" y="1759085"/>
                  <a:pt x="3303063" y="1769134"/>
                  <a:pt x="3291840" y="1773944"/>
                </a:cubicBezTo>
                <a:cubicBezTo>
                  <a:pt x="3279005" y="1779445"/>
                  <a:pt x="3264447" y="1779688"/>
                  <a:pt x="3251200" y="1784104"/>
                </a:cubicBezTo>
                <a:cubicBezTo>
                  <a:pt x="3233898" y="1789871"/>
                  <a:pt x="3217995" y="1799625"/>
                  <a:pt x="3200400" y="1804424"/>
                </a:cubicBezTo>
                <a:cubicBezTo>
                  <a:pt x="3180526" y="1809844"/>
                  <a:pt x="3159513" y="1809952"/>
                  <a:pt x="3139440" y="1814584"/>
                </a:cubicBezTo>
                <a:cubicBezTo>
                  <a:pt x="3115416" y="1820128"/>
                  <a:pt x="3092143" y="1828551"/>
                  <a:pt x="3068320" y="1834904"/>
                </a:cubicBezTo>
                <a:cubicBezTo>
                  <a:pt x="3041336" y="1842100"/>
                  <a:pt x="3013340" y="1845831"/>
                  <a:pt x="2987040" y="1855224"/>
                </a:cubicBezTo>
                <a:cubicBezTo>
                  <a:pt x="2849116" y="1904483"/>
                  <a:pt x="3011771" y="1874993"/>
                  <a:pt x="2844800" y="1895864"/>
                </a:cubicBezTo>
                <a:cubicBezTo>
                  <a:pt x="2713505" y="1939629"/>
                  <a:pt x="2864176" y="1894136"/>
                  <a:pt x="2692400" y="1926344"/>
                </a:cubicBezTo>
                <a:cubicBezTo>
                  <a:pt x="2601786" y="1943334"/>
                  <a:pt x="2636864" y="1953146"/>
                  <a:pt x="2540000" y="1966984"/>
                </a:cubicBezTo>
                <a:cubicBezTo>
                  <a:pt x="2496287" y="1973229"/>
                  <a:pt x="2451786" y="1972083"/>
                  <a:pt x="2407920" y="1977144"/>
                </a:cubicBezTo>
                <a:cubicBezTo>
                  <a:pt x="2363669" y="1982250"/>
                  <a:pt x="2320041" y="1991939"/>
                  <a:pt x="2275840" y="1997464"/>
                </a:cubicBezTo>
                <a:cubicBezTo>
                  <a:pt x="2238722" y="2002104"/>
                  <a:pt x="2201368" y="2004641"/>
                  <a:pt x="2164080" y="2007624"/>
                </a:cubicBezTo>
                <a:cubicBezTo>
                  <a:pt x="1950505" y="2024710"/>
                  <a:pt x="1963766" y="2019492"/>
                  <a:pt x="1676400" y="2027944"/>
                </a:cubicBezTo>
                <a:cubicBezTo>
                  <a:pt x="1574800" y="2024557"/>
                  <a:pt x="1472819" y="2027200"/>
                  <a:pt x="1371600" y="2017784"/>
                </a:cubicBezTo>
                <a:cubicBezTo>
                  <a:pt x="1303679" y="2011466"/>
                  <a:pt x="1074544" y="1937586"/>
                  <a:pt x="1036320" y="1926344"/>
                </a:cubicBezTo>
                <a:cubicBezTo>
                  <a:pt x="788810" y="1853547"/>
                  <a:pt x="969847" y="1918217"/>
                  <a:pt x="640080" y="1773944"/>
                </a:cubicBezTo>
                <a:cubicBezTo>
                  <a:pt x="599663" y="1756261"/>
                  <a:pt x="565825" y="1743980"/>
                  <a:pt x="528320" y="1723144"/>
                </a:cubicBezTo>
                <a:cubicBezTo>
                  <a:pt x="511058" y="1713554"/>
                  <a:pt x="494266" y="1703130"/>
                  <a:pt x="477520" y="1692664"/>
                </a:cubicBezTo>
                <a:cubicBezTo>
                  <a:pt x="441908" y="1670406"/>
                  <a:pt x="426663" y="1658727"/>
                  <a:pt x="396240" y="1621544"/>
                </a:cubicBezTo>
                <a:cubicBezTo>
                  <a:pt x="325120" y="1534620"/>
                  <a:pt x="387773" y="1582033"/>
                  <a:pt x="325120" y="1540264"/>
                </a:cubicBezTo>
                <a:cubicBezTo>
                  <a:pt x="321733" y="1526717"/>
                  <a:pt x="320461" y="1512459"/>
                  <a:pt x="314960" y="1499624"/>
                </a:cubicBezTo>
                <a:cubicBezTo>
                  <a:pt x="300045" y="1464821"/>
                  <a:pt x="285163" y="1429529"/>
                  <a:pt x="264160" y="1398024"/>
                </a:cubicBezTo>
                <a:cubicBezTo>
                  <a:pt x="236225" y="1356122"/>
                  <a:pt x="216954" y="1329309"/>
                  <a:pt x="193040" y="1286264"/>
                </a:cubicBezTo>
                <a:cubicBezTo>
                  <a:pt x="185685" y="1273024"/>
                  <a:pt x="179493" y="1259171"/>
                  <a:pt x="172720" y="1245624"/>
                </a:cubicBezTo>
                <a:cubicBezTo>
                  <a:pt x="169333" y="1228691"/>
                  <a:pt x="168623" y="1210993"/>
                  <a:pt x="162560" y="1194824"/>
                </a:cubicBezTo>
                <a:cubicBezTo>
                  <a:pt x="158273" y="1183391"/>
                  <a:pt x="147701" y="1175266"/>
                  <a:pt x="142240" y="1164344"/>
                </a:cubicBezTo>
                <a:cubicBezTo>
                  <a:pt x="137451" y="1154765"/>
                  <a:pt x="135467" y="1144024"/>
                  <a:pt x="132080" y="1133864"/>
                </a:cubicBezTo>
                <a:cubicBezTo>
                  <a:pt x="128693" y="1110157"/>
                  <a:pt x="126204" y="1086305"/>
                  <a:pt x="121920" y="1062744"/>
                </a:cubicBezTo>
                <a:cubicBezTo>
                  <a:pt x="119422" y="1049006"/>
                  <a:pt x="112631" y="1036040"/>
                  <a:pt x="111760" y="1022104"/>
                </a:cubicBezTo>
                <a:cubicBezTo>
                  <a:pt x="109225" y="981543"/>
                  <a:pt x="111760" y="940824"/>
                  <a:pt x="111760" y="900184"/>
                </a:cubicBezTo>
              </a:path>
            </a:pathLst>
          </a:custGeom>
          <a:ln w="28575">
            <a:prstDash val="lg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D8544F9E-FF05-9CD5-33FC-BDF5D98135F3}"/>
              </a:ext>
            </a:extLst>
          </p:cNvPr>
          <p:cNvSpPr txBox="1"/>
          <p:nvPr/>
        </p:nvSpPr>
        <p:spPr>
          <a:xfrm>
            <a:off x="212084" y="3830320"/>
            <a:ext cx="2745721" cy="954107"/>
          </a:xfrm>
          <a:prstGeom prst="rect">
            <a:avLst/>
          </a:prstGeom>
          <a:noFill/>
        </p:spPr>
        <p:txBody>
          <a:bodyPr wrap="square" rtlCol="0">
            <a:spAutoFit/>
          </a:bodyPr>
          <a:lstStyle/>
          <a:p>
            <a:r>
              <a:rPr lang="en-US" sz="1400" b="1" dirty="0">
                <a:solidFill>
                  <a:schemeClr val="accent2">
                    <a:lumMod val="75000"/>
                  </a:schemeClr>
                </a:solidFill>
                <a:latin typeface="Courier New" panose="02070309020205020404" pitchFamily="49" charset="0"/>
                <a:cs typeface="Courier New" panose="02070309020205020404" pitchFamily="49" charset="0"/>
              </a:rPr>
              <a:t>write pointer restoration logic when detect7B outputs 1 on DROP_PKT</a:t>
            </a:r>
          </a:p>
        </p:txBody>
      </p:sp>
      <p:cxnSp>
        <p:nvCxnSpPr>
          <p:cNvPr id="27" name="Straight Arrow Connector 26">
            <a:extLst>
              <a:ext uri="{FF2B5EF4-FFF2-40B4-BE49-F238E27FC236}">
                <a16:creationId xmlns:a16="http://schemas.microsoft.com/office/drawing/2014/main" id="{E966AACA-6A19-72AE-D8B3-8701D7B33A8B}"/>
              </a:ext>
            </a:extLst>
          </p:cNvPr>
          <p:cNvCxnSpPr>
            <a:cxnSpLocks/>
          </p:cNvCxnSpPr>
          <p:nvPr/>
        </p:nvCxnSpPr>
        <p:spPr>
          <a:xfrm flipV="1">
            <a:off x="4707984" y="3746310"/>
            <a:ext cx="361856" cy="21412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654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C33C75E-4C9D-D7AF-5E1C-712DAFB8C564}"/>
              </a:ext>
            </a:extLst>
          </p:cNvPr>
          <p:cNvSpPr txBox="1"/>
          <p:nvPr/>
        </p:nvSpPr>
        <p:spPr>
          <a:xfrm>
            <a:off x="512243" y="155425"/>
            <a:ext cx="10489739" cy="1077218"/>
          </a:xfrm>
          <a:prstGeom prst="rect">
            <a:avLst/>
          </a:prstGeom>
          <a:noFill/>
        </p:spPr>
        <p:txBody>
          <a:bodyPr wrap="square" rtlCol="0">
            <a:spAutoFit/>
          </a:bodyPr>
          <a:lstStyle/>
          <a:p>
            <a:r>
              <a:rPr lang="en-US" sz="3600" b="1" dirty="0">
                <a:solidFill>
                  <a:schemeClr val="bg1">
                    <a:lumMod val="50000"/>
                  </a:schemeClr>
                </a:solidFill>
                <a:effectLst/>
                <a:latin typeface="Courier New" panose="02070309020205020404" pitchFamily="49" charset="0"/>
                <a:ea typeface="Courier New" panose="02070309020205020404" pitchFamily="49" charset="0"/>
              </a:rPr>
              <a:t>Packet structure</a:t>
            </a:r>
          </a:p>
          <a:p>
            <a:r>
              <a:rPr lang="en-US" sz="2800" b="1" dirty="0">
                <a:solidFill>
                  <a:schemeClr val="accent6">
                    <a:lumMod val="75000"/>
                  </a:schemeClr>
                </a:solidFill>
                <a:latin typeface="Courier New" panose="02070309020205020404" pitchFamily="49" charset="0"/>
              </a:rPr>
              <a:t>in theory</a:t>
            </a:r>
          </a:p>
        </p:txBody>
      </p:sp>
      <p:pic>
        <p:nvPicPr>
          <p:cNvPr id="3" name="Picture 2">
            <a:extLst>
              <a:ext uri="{FF2B5EF4-FFF2-40B4-BE49-F238E27FC236}">
                <a16:creationId xmlns:a16="http://schemas.microsoft.com/office/drawing/2014/main" id="{6F4EF61A-0481-FAFE-4AAB-DEDC8EAEE86E}"/>
              </a:ext>
            </a:extLst>
          </p:cNvPr>
          <p:cNvPicPr>
            <a:picLocks noChangeAspect="1"/>
          </p:cNvPicPr>
          <p:nvPr/>
        </p:nvPicPr>
        <p:blipFill>
          <a:blip r:embed="rId3"/>
          <a:stretch>
            <a:fillRect/>
          </a:stretch>
        </p:blipFill>
        <p:spPr>
          <a:xfrm>
            <a:off x="411218" y="1232643"/>
            <a:ext cx="10691787" cy="5387807"/>
          </a:xfrm>
          <a:prstGeom prst="rect">
            <a:avLst/>
          </a:prstGeom>
        </p:spPr>
      </p:pic>
      <p:sp>
        <p:nvSpPr>
          <p:cNvPr id="4" name="TextBox 3">
            <a:extLst>
              <a:ext uri="{FF2B5EF4-FFF2-40B4-BE49-F238E27FC236}">
                <a16:creationId xmlns:a16="http://schemas.microsoft.com/office/drawing/2014/main" id="{BDA0690E-E42B-403F-201D-16361D9CB343}"/>
              </a:ext>
            </a:extLst>
          </p:cNvPr>
          <p:cNvSpPr txBox="1"/>
          <p:nvPr/>
        </p:nvSpPr>
        <p:spPr>
          <a:xfrm>
            <a:off x="411218" y="6564075"/>
            <a:ext cx="11992386"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Source: </a:t>
            </a:r>
            <a:r>
              <a:rPr lang="en-US" sz="1200" dirty="0">
                <a:latin typeface="Courier New" panose="02070309020205020404" pitchFamily="49" charset="0"/>
                <a:cs typeface="Courier New" panose="02070309020205020404" pitchFamily="49" charset="0"/>
                <a:hlinkClick r:id="rId4"/>
              </a:rPr>
              <a:t>https://ecs-network.serv.pacific.edu/past-courses/2011-spring-ecpe-293b/tutorials/ethernet-hub-tutorial-implementation</a:t>
            </a:r>
            <a:endParaRPr lang="en-US" sz="1200" dirty="0">
              <a:latin typeface="Courier New" panose="02070309020205020404" pitchFamily="49" charset="0"/>
              <a:cs typeface="Courier New" panose="02070309020205020404" pitchFamily="49" charset="0"/>
            </a:endParaRPr>
          </a:p>
        </p:txBody>
      </p:sp>
      <p:sp>
        <p:nvSpPr>
          <p:cNvPr id="5" name="Right Brace 4">
            <a:extLst>
              <a:ext uri="{FF2B5EF4-FFF2-40B4-BE49-F238E27FC236}">
                <a16:creationId xmlns:a16="http://schemas.microsoft.com/office/drawing/2014/main" id="{13B80589-D668-08BE-FF99-38EA54240CE7}"/>
              </a:ext>
            </a:extLst>
          </p:cNvPr>
          <p:cNvSpPr/>
          <p:nvPr/>
        </p:nvSpPr>
        <p:spPr>
          <a:xfrm>
            <a:off x="3628417" y="2161972"/>
            <a:ext cx="311285" cy="1446990"/>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93BC06F-BA2D-9A96-72A6-33FA40C8F571}"/>
              </a:ext>
            </a:extLst>
          </p:cNvPr>
          <p:cNvSpPr txBox="1"/>
          <p:nvPr/>
        </p:nvSpPr>
        <p:spPr>
          <a:xfrm>
            <a:off x="4134255" y="2562301"/>
            <a:ext cx="7734336" cy="6463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These headers are not part of the protocol but are internal headers used by </a:t>
            </a:r>
            <a:r>
              <a:rPr lang="en-US" dirty="0" err="1">
                <a:latin typeface="Courier New" panose="02070309020205020404" pitchFamily="49" charset="0"/>
                <a:cs typeface="Courier New" panose="02070309020205020404" pitchFamily="49" charset="0"/>
              </a:rPr>
              <a:t>NetFPGA</a:t>
            </a:r>
            <a:r>
              <a:rPr lang="en-US" dirty="0">
                <a:latin typeface="Courier New" panose="02070309020205020404" pitchFamily="49" charset="0"/>
                <a:cs typeface="Courier New" panose="02070309020205020404" pitchFamily="49" charset="0"/>
              </a:rPr>
              <a:t> architecture</a:t>
            </a:r>
          </a:p>
        </p:txBody>
      </p:sp>
    </p:spTree>
    <p:extLst>
      <p:ext uri="{BB962C8B-B14F-4D97-AF65-F5344CB8AC3E}">
        <p14:creationId xmlns:p14="http://schemas.microsoft.com/office/powerpoint/2010/main" val="289553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95B1C6-E924-6094-A377-067804EFB61D}"/>
              </a:ext>
            </a:extLst>
          </p:cNvPr>
          <p:cNvPicPr>
            <a:picLocks noChangeAspect="1"/>
          </p:cNvPicPr>
          <p:nvPr/>
        </p:nvPicPr>
        <p:blipFill>
          <a:blip r:embed="rId3"/>
          <a:stretch>
            <a:fillRect/>
          </a:stretch>
        </p:blipFill>
        <p:spPr>
          <a:xfrm>
            <a:off x="93740" y="1026348"/>
            <a:ext cx="7380637" cy="5246041"/>
          </a:xfrm>
          <a:prstGeom prst="rect">
            <a:avLst/>
          </a:prstGeom>
        </p:spPr>
      </p:pic>
      <p:sp>
        <p:nvSpPr>
          <p:cNvPr id="28" name="TextBox 27">
            <a:extLst>
              <a:ext uri="{FF2B5EF4-FFF2-40B4-BE49-F238E27FC236}">
                <a16:creationId xmlns:a16="http://schemas.microsoft.com/office/drawing/2014/main" id="{BC33C75E-4C9D-D7AF-5E1C-712DAFB8C564}"/>
              </a:ext>
            </a:extLst>
          </p:cNvPr>
          <p:cNvSpPr txBox="1"/>
          <p:nvPr/>
        </p:nvSpPr>
        <p:spPr>
          <a:xfrm>
            <a:off x="512243" y="19238"/>
            <a:ext cx="10489739" cy="1077218"/>
          </a:xfrm>
          <a:prstGeom prst="rect">
            <a:avLst/>
          </a:prstGeom>
          <a:noFill/>
        </p:spPr>
        <p:txBody>
          <a:bodyPr wrap="square" rtlCol="0">
            <a:spAutoFit/>
          </a:bodyPr>
          <a:lstStyle/>
          <a:p>
            <a:r>
              <a:rPr lang="en-US" sz="3600" b="1" dirty="0">
                <a:solidFill>
                  <a:schemeClr val="bg1">
                    <a:lumMod val="50000"/>
                  </a:schemeClr>
                </a:solidFill>
                <a:effectLst/>
                <a:latin typeface="Courier New" panose="02070309020205020404" pitchFamily="49" charset="0"/>
                <a:ea typeface="Courier New" panose="02070309020205020404" pitchFamily="49" charset="0"/>
              </a:rPr>
              <a:t>Packet structure</a:t>
            </a:r>
          </a:p>
          <a:p>
            <a:r>
              <a:rPr lang="en-US" sz="2800" b="1" dirty="0">
                <a:solidFill>
                  <a:schemeClr val="accent6">
                    <a:lumMod val="75000"/>
                  </a:schemeClr>
                </a:solidFill>
                <a:latin typeface="Courier New" panose="02070309020205020404" pitchFamily="49" charset="0"/>
              </a:rPr>
              <a:t>in practice</a:t>
            </a:r>
          </a:p>
        </p:txBody>
      </p:sp>
      <p:sp>
        <p:nvSpPr>
          <p:cNvPr id="4" name="TextBox 3">
            <a:extLst>
              <a:ext uri="{FF2B5EF4-FFF2-40B4-BE49-F238E27FC236}">
                <a16:creationId xmlns:a16="http://schemas.microsoft.com/office/drawing/2014/main" id="{BDA0690E-E42B-403F-201D-16361D9CB343}"/>
              </a:ext>
            </a:extLst>
          </p:cNvPr>
          <p:cNvSpPr txBox="1"/>
          <p:nvPr/>
        </p:nvSpPr>
        <p:spPr>
          <a:xfrm>
            <a:off x="93740" y="6363929"/>
            <a:ext cx="8459367" cy="461665"/>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File: successfull_packet_inspection.txt</a:t>
            </a:r>
          </a:p>
          <a:p>
            <a:r>
              <a:rPr lang="en-US" sz="1200" dirty="0">
                <a:latin typeface="Courier New" panose="02070309020205020404" pitchFamily="49" charset="0"/>
                <a:cs typeface="Courier New" panose="02070309020205020404" pitchFamily="49" charset="0"/>
              </a:rPr>
              <a:t>This file uses the lab6 (mini-ids) </a:t>
            </a:r>
            <a:r>
              <a:rPr lang="en-US" sz="1200" dirty="0" err="1">
                <a:latin typeface="Courier New" panose="02070309020205020404" pitchFamily="49" charset="0"/>
                <a:cs typeface="Courier New" panose="02070309020205020404" pitchFamily="49" charset="0"/>
              </a:rPr>
              <a:t>bitfile</a:t>
            </a:r>
            <a:r>
              <a:rPr lang="en-US" sz="1200" dirty="0">
                <a:latin typeface="Courier New" panose="02070309020205020404" pitchFamily="49" charset="0"/>
                <a:cs typeface="Courier New" panose="02070309020205020404" pitchFamily="49" charset="0"/>
              </a:rPr>
              <a:t> to demonstrate the packet structure in </a:t>
            </a:r>
            <a:r>
              <a:rPr lang="en-US" sz="1200" dirty="0" err="1">
                <a:latin typeface="Courier New" panose="02070309020205020404" pitchFamily="49" charset="0"/>
                <a:cs typeface="Courier New" panose="02070309020205020404" pitchFamily="49" charset="0"/>
              </a:rPr>
              <a:t>NetFPGA</a:t>
            </a:r>
            <a:endParaRPr lang="en-US" sz="12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93BC06F-BA2D-9A96-72A6-33FA40C8F571}"/>
              </a:ext>
            </a:extLst>
          </p:cNvPr>
          <p:cNvSpPr txBox="1"/>
          <p:nvPr/>
        </p:nvSpPr>
        <p:spPr>
          <a:xfrm>
            <a:off x="7474377" y="2851803"/>
            <a:ext cx="4218210" cy="338554"/>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Destination IP address: 10.1.1.3</a:t>
            </a:r>
          </a:p>
        </p:txBody>
      </p:sp>
      <p:sp>
        <p:nvSpPr>
          <p:cNvPr id="8" name="Arrow: Right 7">
            <a:extLst>
              <a:ext uri="{FF2B5EF4-FFF2-40B4-BE49-F238E27FC236}">
                <a16:creationId xmlns:a16="http://schemas.microsoft.com/office/drawing/2014/main" id="{D7CCEFDC-8FB7-72C6-4695-F54855FF63C1}"/>
              </a:ext>
            </a:extLst>
          </p:cNvPr>
          <p:cNvSpPr/>
          <p:nvPr/>
        </p:nvSpPr>
        <p:spPr>
          <a:xfrm flipH="1">
            <a:off x="6741268" y="2919927"/>
            <a:ext cx="640080" cy="182880"/>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F7FD9B-C07E-58B3-BE4F-EB6EAA2D5A27}"/>
              </a:ext>
            </a:extLst>
          </p:cNvPr>
          <p:cNvSpPr txBox="1"/>
          <p:nvPr/>
        </p:nvSpPr>
        <p:spPr>
          <a:xfrm>
            <a:off x="7200415" y="2401929"/>
            <a:ext cx="4218210" cy="338554"/>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Source IP address: 10.1.0.3</a:t>
            </a:r>
          </a:p>
        </p:txBody>
      </p:sp>
      <p:sp>
        <p:nvSpPr>
          <p:cNvPr id="13" name="Rectangle 12">
            <a:extLst>
              <a:ext uri="{FF2B5EF4-FFF2-40B4-BE49-F238E27FC236}">
                <a16:creationId xmlns:a16="http://schemas.microsoft.com/office/drawing/2014/main" id="{E2366D81-9525-C2D9-C2E3-07AD06F3264E}"/>
              </a:ext>
            </a:extLst>
          </p:cNvPr>
          <p:cNvSpPr/>
          <p:nvPr/>
        </p:nvSpPr>
        <p:spPr>
          <a:xfrm>
            <a:off x="4221806" y="2871259"/>
            <a:ext cx="1920240" cy="251004"/>
          </a:xfrm>
          <a:prstGeom prst="rect">
            <a:avLst/>
          </a:prstGeom>
          <a:noFill/>
          <a:ln w="28575">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6095977-3A45-06A5-0A9F-1959822A1D48}"/>
              </a:ext>
            </a:extLst>
          </p:cNvPr>
          <p:cNvCxnSpPr>
            <a:cxnSpLocks/>
          </p:cNvCxnSpPr>
          <p:nvPr/>
        </p:nvCxnSpPr>
        <p:spPr>
          <a:xfrm flipH="1">
            <a:off x="6643991" y="2589603"/>
            <a:ext cx="556424" cy="23878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outing First-Step: IP header format | TechTarget">
            <a:extLst>
              <a:ext uri="{FF2B5EF4-FFF2-40B4-BE49-F238E27FC236}">
                <a16:creationId xmlns:a16="http://schemas.microsoft.com/office/drawing/2014/main" id="{21308CF3-6A60-63B7-AB9D-363DD9E95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4589" y="172427"/>
            <a:ext cx="3810000" cy="1600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148C210-5A1F-BEC5-4A4B-8416280C065E}"/>
              </a:ext>
            </a:extLst>
          </p:cNvPr>
          <p:cNvSpPr txBox="1"/>
          <p:nvPr/>
        </p:nvSpPr>
        <p:spPr>
          <a:xfrm>
            <a:off x="11329558" y="960588"/>
            <a:ext cx="835485" cy="276999"/>
          </a:xfrm>
          <a:prstGeom prst="rect">
            <a:avLst/>
          </a:prstGeom>
          <a:noFill/>
        </p:spPr>
        <p:txBody>
          <a:bodyPr wrap="none" rtlCol="0">
            <a:spAutoFit/>
          </a:bodyPr>
          <a:lstStyle/>
          <a:p>
            <a:r>
              <a:rPr lang="en-US" sz="1200" dirty="0">
                <a:solidFill>
                  <a:schemeClr val="bg1">
                    <a:lumMod val="50000"/>
                  </a:schemeClr>
                </a:solidFill>
                <a:latin typeface="Courier New" panose="02070309020205020404" pitchFamily="49" charset="0"/>
                <a:cs typeface="Courier New" panose="02070309020205020404" pitchFamily="49" charset="0"/>
              </a:rPr>
              <a:t>32 bits</a:t>
            </a:r>
          </a:p>
        </p:txBody>
      </p:sp>
      <p:sp>
        <p:nvSpPr>
          <p:cNvPr id="17" name="TextBox 16">
            <a:extLst>
              <a:ext uri="{FF2B5EF4-FFF2-40B4-BE49-F238E27FC236}">
                <a16:creationId xmlns:a16="http://schemas.microsoft.com/office/drawing/2014/main" id="{0F73ECAC-B802-14E5-8CF0-FAE3570AC590}"/>
              </a:ext>
            </a:extLst>
          </p:cNvPr>
          <p:cNvSpPr txBox="1"/>
          <p:nvPr/>
        </p:nvSpPr>
        <p:spPr>
          <a:xfrm>
            <a:off x="11354422" y="1228107"/>
            <a:ext cx="835485" cy="276999"/>
          </a:xfrm>
          <a:prstGeom prst="rect">
            <a:avLst/>
          </a:prstGeom>
          <a:noFill/>
        </p:spPr>
        <p:txBody>
          <a:bodyPr wrap="none" rtlCol="0">
            <a:spAutoFit/>
          </a:bodyPr>
          <a:lstStyle/>
          <a:p>
            <a:r>
              <a:rPr lang="en-US" sz="1200" dirty="0">
                <a:solidFill>
                  <a:schemeClr val="bg1">
                    <a:lumMod val="50000"/>
                  </a:schemeClr>
                </a:solidFill>
                <a:latin typeface="Courier New" panose="02070309020205020404" pitchFamily="49" charset="0"/>
                <a:cs typeface="Courier New" panose="02070309020205020404" pitchFamily="49" charset="0"/>
              </a:rPr>
              <a:t>32 bits</a:t>
            </a:r>
          </a:p>
        </p:txBody>
      </p:sp>
      <p:cxnSp>
        <p:nvCxnSpPr>
          <p:cNvPr id="20" name="Connector: Curved 19">
            <a:extLst>
              <a:ext uri="{FF2B5EF4-FFF2-40B4-BE49-F238E27FC236}">
                <a16:creationId xmlns:a16="http://schemas.microsoft.com/office/drawing/2014/main" id="{E7C71608-6285-A8B2-E467-2AC92031FB27}"/>
              </a:ext>
            </a:extLst>
          </p:cNvPr>
          <p:cNvCxnSpPr>
            <a:cxnSpLocks/>
            <a:endCxn id="21" idx="0"/>
          </p:cNvCxnSpPr>
          <p:nvPr/>
        </p:nvCxnSpPr>
        <p:spPr>
          <a:xfrm rot="16200000" flipH="1">
            <a:off x="4986903" y="1164345"/>
            <a:ext cx="1675458" cy="734832"/>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2EC394E-9FFB-9700-4214-7D8B8E5E77C6}"/>
              </a:ext>
            </a:extLst>
          </p:cNvPr>
          <p:cNvSpPr/>
          <p:nvPr/>
        </p:nvSpPr>
        <p:spPr>
          <a:xfrm>
            <a:off x="6070559" y="2369490"/>
            <a:ext cx="242977" cy="29050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005C305-C92C-0D44-974F-8B9924607B14}"/>
              </a:ext>
            </a:extLst>
          </p:cNvPr>
          <p:cNvSpPr txBox="1"/>
          <p:nvPr/>
        </p:nvSpPr>
        <p:spPr>
          <a:xfrm>
            <a:off x="5160808" y="406644"/>
            <a:ext cx="4218210" cy="338554"/>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IPv4</a:t>
            </a:r>
          </a:p>
        </p:txBody>
      </p:sp>
      <p:sp>
        <p:nvSpPr>
          <p:cNvPr id="27" name="Freeform: Shape 26">
            <a:extLst>
              <a:ext uri="{FF2B5EF4-FFF2-40B4-BE49-F238E27FC236}">
                <a16:creationId xmlns:a16="http://schemas.microsoft.com/office/drawing/2014/main" id="{551B6124-F8AD-501B-D9BA-E1A929B72246}"/>
              </a:ext>
            </a:extLst>
          </p:cNvPr>
          <p:cNvSpPr/>
          <p:nvPr/>
        </p:nvSpPr>
        <p:spPr>
          <a:xfrm>
            <a:off x="359106" y="2032263"/>
            <a:ext cx="565022" cy="1284869"/>
          </a:xfrm>
          <a:custGeom>
            <a:avLst/>
            <a:gdLst>
              <a:gd name="connsiteX0" fmla="*/ 565022 w 565022"/>
              <a:gd name="connsiteY0" fmla="*/ 20273 h 1051405"/>
              <a:gd name="connsiteX1" fmla="*/ 506656 w 565022"/>
              <a:gd name="connsiteY1" fmla="*/ 818 h 1051405"/>
              <a:gd name="connsiteX2" fmla="*/ 244009 w 565022"/>
              <a:gd name="connsiteY2" fmla="*/ 10546 h 1051405"/>
              <a:gd name="connsiteX3" fmla="*/ 166188 w 565022"/>
              <a:gd name="connsiteY3" fmla="*/ 59184 h 1051405"/>
              <a:gd name="connsiteX4" fmla="*/ 127277 w 565022"/>
              <a:gd name="connsiteY4" fmla="*/ 117550 h 1051405"/>
              <a:gd name="connsiteX5" fmla="*/ 68911 w 565022"/>
              <a:gd name="connsiteY5" fmla="*/ 234282 h 1051405"/>
              <a:gd name="connsiteX6" fmla="*/ 39728 w 565022"/>
              <a:gd name="connsiteY6" fmla="*/ 292648 h 1051405"/>
              <a:gd name="connsiteX7" fmla="*/ 817 w 565022"/>
              <a:gd name="connsiteY7" fmla="*/ 467746 h 1051405"/>
              <a:gd name="connsiteX8" fmla="*/ 10545 w 565022"/>
              <a:gd name="connsiteY8" fmla="*/ 633116 h 1051405"/>
              <a:gd name="connsiteX9" fmla="*/ 195371 w 565022"/>
              <a:gd name="connsiteY9" fmla="*/ 973584 h 1051405"/>
              <a:gd name="connsiteX10" fmla="*/ 302375 w 565022"/>
              <a:gd name="connsiteY10" fmla="*/ 1051405 h 1051405"/>
              <a:gd name="connsiteX11" fmla="*/ 438562 w 565022"/>
              <a:gd name="connsiteY11" fmla="*/ 1041677 h 1051405"/>
              <a:gd name="connsiteX12" fmla="*/ 487200 w 565022"/>
              <a:gd name="connsiteY12" fmla="*/ 1031950 h 105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022" h="1051405">
                <a:moveTo>
                  <a:pt x="565022" y="20273"/>
                </a:moveTo>
                <a:cubicBezTo>
                  <a:pt x="545567" y="13788"/>
                  <a:pt x="527154" y="1439"/>
                  <a:pt x="506656" y="818"/>
                </a:cubicBezTo>
                <a:cubicBezTo>
                  <a:pt x="419087" y="-1835"/>
                  <a:pt x="331211" y="2107"/>
                  <a:pt x="244009" y="10546"/>
                </a:cubicBezTo>
                <a:cubicBezTo>
                  <a:pt x="228019" y="12093"/>
                  <a:pt x="174861" y="49427"/>
                  <a:pt x="166188" y="59184"/>
                </a:cubicBezTo>
                <a:cubicBezTo>
                  <a:pt x="150654" y="76660"/>
                  <a:pt x="139831" y="97823"/>
                  <a:pt x="127277" y="117550"/>
                </a:cubicBezTo>
                <a:cubicBezTo>
                  <a:pt x="84238" y="185183"/>
                  <a:pt x="107045" y="151658"/>
                  <a:pt x="68911" y="234282"/>
                </a:cubicBezTo>
                <a:cubicBezTo>
                  <a:pt x="59796" y="254032"/>
                  <a:pt x="49456" y="273193"/>
                  <a:pt x="39728" y="292648"/>
                </a:cubicBezTo>
                <a:cubicBezTo>
                  <a:pt x="31357" y="326132"/>
                  <a:pt x="1891" y="438756"/>
                  <a:pt x="817" y="467746"/>
                </a:cubicBezTo>
                <a:cubicBezTo>
                  <a:pt x="-1227" y="522927"/>
                  <a:pt x="52" y="578903"/>
                  <a:pt x="10545" y="633116"/>
                </a:cubicBezTo>
                <a:cubicBezTo>
                  <a:pt x="31932" y="743615"/>
                  <a:pt x="125441" y="903654"/>
                  <a:pt x="195371" y="973584"/>
                </a:cubicBezTo>
                <a:cubicBezTo>
                  <a:pt x="266084" y="1044297"/>
                  <a:pt x="228191" y="1021732"/>
                  <a:pt x="302375" y="1051405"/>
                </a:cubicBezTo>
                <a:cubicBezTo>
                  <a:pt x="347771" y="1048162"/>
                  <a:pt x="393362" y="1046995"/>
                  <a:pt x="438562" y="1041677"/>
                </a:cubicBezTo>
                <a:cubicBezTo>
                  <a:pt x="538673" y="1029899"/>
                  <a:pt x="416524" y="1031950"/>
                  <a:pt x="487200" y="103195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10C440E-FE49-2501-5803-A91415463DAA}"/>
              </a:ext>
            </a:extLst>
          </p:cNvPr>
          <p:cNvSpPr/>
          <p:nvPr/>
        </p:nvSpPr>
        <p:spPr>
          <a:xfrm>
            <a:off x="749030" y="3168209"/>
            <a:ext cx="175098" cy="243191"/>
          </a:xfrm>
          <a:custGeom>
            <a:avLst/>
            <a:gdLst>
              <a:gd name="connsiteX0" fmla="*/ 0 w 175098"/>
              <a:gd name="connsiteY0" fmla="*/ 0 h 243191"/>
              <a:gd name="connsiteX1" fmla="*/ 97276 w 175098"/>
              <a:gd name="connsiteY1" fmla="*/ 68093 h 243191"/>
              <a:gd name="connsiteX2" fmla="*/ 145915 w 175098"/>
              <a:gd name="connsiteY2" fmla="*/ 107004 h 243191"/>
              <a:gd name="connsiteX3" fmla="*/ 175098 w 175098"/>
              <a:gd name="connsiteY3" fmla="*/ 126459 h 243191"/>
              <a:gd name="connsiteX4" fmla="*/ 126459 w 175098"/>
              <a:gd name="connsiteY4" fmla="*/ 155642 h 243191"/>
              <a:gd name="connsiteX5" fmla="*/ 87549 w 175098"/>
              <a:gd name="connsiteY5" fmla="*/ 184825 h 243191"/>
              <a:gd name="connsiteX6" fmla="*/ 19455 w 175098"/>
              <a:gd name="connsiteY6" fmla="*/ 223736 h 243191"/>
              <a:gd name="connsiteX7" fmla="*/ 9727 w 175098"/>
              <a:gd name="connsiteY7" fmla="*/ 243191 h 24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098" h="243191">
                <a:moveTo>
                  <a:pt x="0" y="0"/>
                </a:moveTo>
                <a:cubicBezTo>
                  <a:pt x="136367" y="109093"/>
                  <a:pt x="-35611" y="-24928"/>
                  <a:pt x="97276" y="68093"/>
                </a:cubicBezTo>
                <a:cubicBezTo>
                  <a:pt x="114285" y="80000"/>
                  <a:pt x="129305" y="94546"/>
                  <a:pt x="145915" y="107004"/>
                </a:cubicBezTo>
                <a:cubicBezTo>
                  <a:pt x="155268" y="114019"/>
                  <a:pt x="165370" y="119974"/>
                  <a:pt x="175098" y="126459"/>
                </a:cubicBezTo>
                <a:cubicBezTo>
                  <a:pt x="158885" y="136187"/>
                  <a:pt x="142191" y="145154"/>
                  <a:pt x="126459" y="155642"/>
                </a:cubicBezTo>
                <a:cubicBezTo>
                  <a:pt x="112969" y="164635"/>
                  <a:pt x="101297" y="176232"/>
                  <a:pt x="87549" y="184825"/>
                </a:cubicBezTo>
                <a:cubicBezTo>
                  <a:pt x="67205" y="197540"/>
                  <a:pt x="37304" y="205887"/>
                  <a:pt x="19455" y="223736"/>
                </a:cubicBezTo>
                <a:cubicBezTo>
                  <a:pt x="14328" y="228863"/>
                  <a:pt x="12970" y="236706"/>
                  <a:pt x="9727" y="243191"/>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7042C3A-9296-BED4-39E5-5BAB57404E3C}"/>
              </a:ext>
            </a:extLst>
          </p:cNvPr>
          <p:cNvSpPr txBox="1"/>
          <p:nvPr/>
        </p:nvSpPr>
        <p:spPr>
          <a:xfrm>
            <a:off x="7036277" y="4537054"/>
            <a:ext cx="4293281" cy="1292662"/>
          </a:xfrm>
          <a:prstGeom prst="rect">
            <a:avLst/>
          </a:prstGeom>
          <a:noFill/>
          <a:ln>
            <a:noFill/>
          </a:ln>
        </p:spPr>
        <p:txBody>
          <a:bodyPr wrap="square" rtlCol="0">
            <a:spAutoFit/>
          </a:bodyPr>
          <a:lstStyle/>
          <a:p>
            <a:r>
              <a:rPr lang="en-US" dirty="0">
                <a:solidFill>
                  <a:srgbClr val="00B050"/>
                </a:solidFill>
                <a:latin typeface="Courier New" panose="02070309020205020404" pitchFamily="49" charset="0"/>
                <a:cs typeface="Courier New" panose="02070309020205020404" pitchFamily="49" charset="0"/>
              </a:rPr>
              <a:t>offset of </a:t>
            </a:r>
            <a:r>
              <a:rPr lang="en-US" sz="2400" b="1" dirty="0">
                <a:solidFill>
                  <a:srgbClr val="00B050"/>
                </a:solidFill>
                <a:latin typeface="Courier New" panose="02070309020205020404" pitchFamily="49" charset="0"/>
                <a:cs typeface="Courier New" panose="02070309020205020404" pitchFamily="49" charset="0"/>
              </a:rPr>
              <a:t>5</a:t>
            </a:r>
            <a:r>
              <a:rPr lang="en-US" dirty="0">
                <a:solidFill>
                  <a:srgbClr val="00B050"/>
                </a:solidFill>
                <a:latin typeface="Courier New" panose="02070309020205020404" pitchFamily="49" charset="0"/>
                <a:cs typeface="Courier New" panose="02070309020205020404" pitchFamily="49" charset="0"/>
              </a:rPr>
              <a:t> from </a:t>
            </a:r>
            <a:r>
              <a:rPr lang="en-US" dirty="0" err="1">
                <a:solidFill>
                  <a:srgbClr val="00B050"/>
                </a:solidFill>
                <a:latin typeface="Courier New" panose="02070309020205020404" pitchFamily="49" charset="0"/>
                <a:cs typeface="Courier New" panose="02070309020205020404" pitchFamily="49" charset="0"/>
              </a:rPr>
              <a:t>readptr</a:t>
            </a:r>
            <a:r>
              <a:rPr lang="en-US" dirty="0">
                <a:solidFill>
                  <a:srgbClr val="00B050"/>
                </a:solidFill>
                <a:latin typeface="Courier New" panose="02070309020205020404" pitchFamily="49" charset="0"/>
                <a:cs typeface="Courier New" panose="02070309020205020404" pitchFamily="49" charset="0"/>
              </a:rPr>
              <a:t> (</a:t>
            </a:r>
            <a:r>
              <a:rPr lang="en-US" dirty="0" err="1">
                <a:solidFill>
                  <a:srgbClr val="00B050"/>
                </a:solidFill>
                <a:latin typeface="Courier New" panose="02070309020205020404" pitchFamily="49" charset="0"/>
                <a:cs typeface="Courier New" panose="02070309020205020404" pitchFamily="49" charset="0"/>
              </a:rPr>
              <a:t>in_ctrl</a:t>
            </a:r>
            <a:r>
              <a:rPr lang="en-US" dirty="0">
                <a:solidFill>
                  <a:srgbClr val="00B050"/>
                </a:solidFill>
                <a:latin typeface="Courier New" panose="02070309020205020404" pitchFamily="49" charset="0"/>
                <a:cs typeface="Courier New" panose="02070309020205020404" pitchFamily="49" charset="0"/>
              </a:rPr>
              <a:t> == 0xFF) to access the lower 16 bits of IP address </a:t>
            </a:r>
          </a:p>
        </p:txBody>
      </p:sp>
      <p:cxnSp>
        <p:nvCxnSpPr>
          <p:cNvPr id="32" name="Straight Arrow Connector 31">
            <a:extLst>
              <a:ext uri="{FF2B5EF4-FFF2-40B4-BE49-F238E27FC236}">
                <a16:creationId xmlns:a16="http://schemas.microsoft.com/office/drawing/2014/main" id="{D70FE7A7-2756-FCB2-29CB-A3615436DF79}"/>
              </a:ext>
            </a:extLst>
          </p:cNvPr>
          <p:cNvCxnSpPr/>
          <p:nvPr/>
        </p:nvCxnSpPr>
        <p:spPr>
          <a:xfrm flipH="1" flipV="1">
            <a:off x="3998068" y="3317132"/>
            <a:ext cx="3038209" cy="154308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DB1EC72-253F-923E-B24A-24D064E90013}"/>
              </a:ext>
            </a:extLst>
          </p:cNvPr>
          <p:cNvSpPr txBox="1"/>
          <p:nvPr/>
        </p:nvSpPr>
        <p:spPr>
          <a:xfrm>
            <a:off x="7634589" y="1683052"/>
            <a:ext cx="4218210" cy="338554"/>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IP header structure</a:t>
            </a:r>
          </a:p>
        </p:txBody>
      </p:sp>
      <p:sp>
        <p:nvSpPr>
          <p:cNvPr id="34" name="TextBox 33">
            <a:extLst>
              <a:ext uri="{FF2B5EF4-FFF2-40B4-BE49-F238E27FC236}">
                <a16:creationId xmlns:a16="http://schemas.microsoft.com/office/drawing/2014/main" id="{8CAC2634-2F68-26C7-6232-C7C80D0D27D6}"/>
              </a:ext>
            </a:extLst>
          </p:cNvPr>
          <p:cNvSpPr txBox="1"/>
          <p:nvPr/>
        </p:nvSpPr>
        <p:spPr>
          <a:xfrm>
            <a:off x="6638681" y="5866276"/>
            <a:ext cx="5615640" cy="338554"/>
          </a:xfrm>
          <a:prstGeom prst="rect">
            <a:avLst/>
          </a:prstGeom>
          <a:noFill/>
        </p:spPr>
        <p:txBody>
          <a:bodyPr wrap="none" rtlCol="0">
            <a:spAutoFit/>
          </a:bodyPr>
          <a:lstStyle/>
          <a:p>
            <a:r>
              <a:rPr lang="en-US" sz="1600" dirty="0">
                <a:solidFill>
                  <a:schemeClr val="bg1">
                    <a:lumMod val="75000"/>
                  </a:schemeClr>
                </a:solidFill>
                <a:latin typeface="Courier New" panose="02070309020205020404" pitchFamily="49" charset="0"/>
                <a:cs typeface="Courier New" panose="02070309020205020404" pitchFamily="49" charset="0"/>
              </a:rPr>
              <a:t>Video hint: show the notepad++ captured file</a:t>
            </a:r>
          </a:p>
        </p:txBody>
      </p:sp>
    </p:spTree>
    <p:extLst>
      <p:ext uri="{BB962C8B-B14F-4D97-AF65-F5344CB8AC3E}">
        <p14:creationId xmlns:p14="http://schemas.microsoft.com/office/powerpoint/2010/main" val="1543671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2D87681-0DA7-7E5C-BC41-9B403D80C48C}"/>
              </a:ext>
            </a:extLst>
          </p:cNvPr>
          <p:cNvSpPr/>
          <p:nvPr/>
        </p:nvSpPr>
        <p:spPr>
          <a:xfrm>
            <a:off x="670766" y="1353413"/>
            <a:ext cx="2480553" cy="120623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B24643F-368B-5313-D9B2-B8ED997E33D0}"/>
              </a:ext>
            </a:extLst>
          </p:cNvPr>
          <p:cNvSpPr/>
          <p:nvPr/>
        </p:nvSpPr>
        <p:spPr>
          <a:xfrm>
            <a:off x="6983283" y="1203210"/>
            <a:ext cx="2480553" cy="120623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New" panose="02070309020205020404" pitchFamily="49" charset="0"/>
                <a:cs typeface="Courier New" panose="02070309020205020404" pitchFamily="49" charset="0"/>
              </a:rPr>
              <a:t>PAYLOAD State: Accepting data from Upstream and writing to FIFO</a:t>
            </a:r>
          </a:p>
        </p:txBody>
      </p:sp>
      <p:sp>
        <p:nvSpPr>
          <p:cNvPr id="5" name="Rectangle: Rounded Corners 4">
            <a:extLst>
              <a:ext uri="{FF2B5EF4-FFF2-40B4-BE49-F238E27FC236}">
                <a16:creationId xmlns:a16="http://schemas.microsoft.com/office/drawing/2014/main" id="{F142DA0E-90EA-F5E4-D95C-FEFA6CC0E05B}"/>
              </a:ext>
            </a:extLst>
          </p:cNvPr>
          <p:cNvSpPr/>
          <p:nvPr/>
        </p:nvSpPr>
        <p:spPr>
          <a:xfrm>
            <a:off x="2567659" y="4570646"/>
            <a:ext cx="2480553" cy="120623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New" panose="02070309020205020404" pitchFamily="49" charset="0"/>
                <a:cs typeface="Courier New" panose="02070309020205020404" pitchFamily="49" charset="0"/>
              </a:rPr>
              <a:t>READ_READY State: Reading from FIFO and sending to downstream</a:t>
            </a:r>
          </a:p>
        </p:txBody>
      </p:sp>
      <p:sp>
        <p:nvSpPr>
          <p:cNvPr id="6" name="Rectangle: Rounded Corners 5">
            <a:extLst>
              <a:ext uri="{FF2B5EF4-FFF2-40B4-BE49-F238E27FC236}">
                <a16:creationId xmlns:a16="http://schemas.microsoft.com/office/drawing/2014/main" id="{71213352-DCE5-B3B5-0EED-7EDA3FF6941C}"/>
              </a:ext>
            </a:extLst>
          </p:cNvPr>
          <p:cNvSpPr/>
          <p:nvPr/>
        </p:nvSpPr>
        <p:spPr>
          <a:xfrm>
            <a:off x="7143788" y="4443567"/>
            <a:ext cx="2480553" cy="120623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New" panose="02070309020205020404" pitchFamily="49" charset="0"/>
                <a:cs typeface="Courier New" panose="02070309020205020404" pitchFamily="49" charset="0"/>
              </a:rPr>
              <a:t>CPU State: Packet manipulation takes place here</a:t>
            </a:r>
          </a:p>
        </p:txBody>
      </p:sp>
      <p:sp>
        <p:nvSpPr>
          <p:cNvPr id="7" name="TextBox 6">
            <a:extLst>
              <a:ext uri="{FF2B5EF4-FFF2-40B4-BE49-F238E27FC236}">
                <a16:creationId xmlns:a16="http://schemas.microsoft.com/office/drawing/2014/main" id="{DD033B5C-B7EB-A70F-1EA3-FB36D37C6625}"/>
              </a:ext>
            </a:extLst>
          </p:cNvPr>
          <p:cNvSpPr txBox="1"/>
          <p:nvPr/>
        </p:nvSpPr>
        <p:spPr>
          <a:xfrm>
            <a:off x="739302" y="1445826"/>
            <a:ext cx="2324911" cy="1138773"/>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Start State: Wait for new packet</a:t>
            </a:r>
          </a:p>
          <a:p>
            <a:r>
              <a:rPr lang="en-US" sz="900" dirty="0">
                <a:latin typeface="Courier New" panose="02070309020205020404" pitchFamily="49" charset="0"/>
                <a:cs typeface="Courier New" panose="02070309020205020404" pitchFamily="49" charset="0"/>
              </a:rPr>
              <a:t>continue to read from fall through small </a:t>
            </a:r>
            <a:r>
              <a:rPr lang="en-US" sz="900" dirty="0" err="1">
                <a:latin typeface="Courier New" panose="02070309020205020404" pitchFamily="49" charset="0"/>
                <a:cs typeface="Courier New" panose="02070309020205020404" pitchFamily="49" charset="0"/>
              </a:rPr>
              <a:t>fifo</a:t>
            </a:r>
            <a:r>
              <a:rPr lang="en-US" sz="900" dirty="0">
                <a:latin typeface="Courier New" panose="02070309020205020404" pitchFamily="49" charset="0"/>
                <a:cs typeface="Courier New" panose="02070309020205020404" pitchFamily="49" charset="0"/>
              </a:rPr>
              <a:t> if fall through small </a:t>
            </a:r>
            <a:r>
              <a:rPr lang="en-US" sz="900" dirty="0" err="1">
                <a:latin typeface="Courier New" panose="02070309020205020404" pitchFamily="49" charset="0"/>
                <a:cs typeface="Courier New" panose="02070309020205020404" pitchFamily="49" charset="0"/>
              </a:rPr>
              <a:t>fifo</a:t>
            </a:r>
            <a:r>
              <a:rPr lang="en-US" sz="900" dirty="0">
                <a:latin typeface="Courier New" panose="02070309020205020404" pitchFamily="49" charset="0"/>
                <a:cs typeface="Courier New" panose="02070309020205020404" pitchFamily="49" charset="0"/>
              </a:rPr>
              <a:t> is not empty*</a:t>
            </a:r>
          </a:p>
        </p:txBody>
      </p:sp>
      <p:sp>
        <p:nvSpPr>
          <p:cNvPr id="8" name="TextBox 7">
            <a:extLst>
              <a:ext uri="{FF2B5EF4-FFF2-40B4-BE49-F238E27FC236}">
                <a16:creationId xmlns:a16="http://schemas.microsoft.com/office/drawing/2014/main" id="{9C6CE9CB-73B1-F679-8820-CAC7DA6ECB42}"/>
              </a:ext>
            </a:extLst>
          </p:cNvPr>
          <p:cNvSpPr txBox="1"/>
          <p:nvPr/>
        </p:nvSpPr>
        <p:spPr>
          <a:xfrm>
            <a:off x="299510" y="949836"/>
            <a:ext cx="742511"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@reset</a:t>
            </a:r>
          </a:p>
        </p:txBody>
      </p:sp>
      <p:cxnSp>
        <p:nvCxnSpPr>
          <p:cNvPr id="10" name="Connector: Curved 9">
            <a:extLst>
              <a:ext uri="{FF2B5EF4-FFF2-40B4-BE49-F238E27FC236}">
                <a16:creationId xmlns:a16="http://schemas.microsoft.com/office/drawing/2014/main" id="{920D3BDA-C691-A359-39B9-903324F2395F}"/>
              </a:ext>
            </a:extLst>
          </p:cNvPr>
          <p:cNvCxnSpPr>
            <a:stCxn id="8" idx="3"/>
          </p:cNvCxnSpPr>
          <p:nvPr/>
        </p:nvCxnSpPr>
        <p:spPr>
          <a:xfrm>
            <a:off x="1042021" y="1088336"/>
            <a:ext cx="183664" cy="265077"/>
          </a:xfrm>
          <a:prstGeom prst="curvedConnector2">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6DAD1B-ADCF-C5BB-AC48-9720E2D35E4E}"/>
              </a:ext>
            </a:extLst>
          </p:cNvPr>
          <p:cNvSpPr txBox="1"/>
          <p:nvPr/>
        </p:nvSpPr>
        <p:spPr>
          <a:xfrm>
            <a:off x="4282799" y="1594932"/>
            <a:ext cx="2252581" cy="276999"/>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in_ctrl</a:t>
            </a:r>
            <a:r>
              <a:rPr lang="en-US" sz="1200" dirty="0">
                <a:latin typeface="Courier New" panose="02070309020205020404" pitchFamily="49" charset="0"/>
                <a:cs typeface="Courier New" panose="02070309020205020404" pitchFamily="49" charset="0"/>
              </a:rPr>
              <a:t> != 0</a:t>
            </a:r>
          </a:p>
        </p:txBody>
      </p:sp>
      <p:cxnSp>
        <p:nvCxnSpPr>
          <p:cNvPr id="15" name="Straight Arrow Connector 14">
            <a:extLst>
              <a:ext uri="{FF2B5EF4-FFF2-40B4-BE49-F238E27FC236}">
                <a16:creationId xmlns:a16="http://schemas.microsoft.com/office/drawing/2014/main" id="{8589C29F-02FF-15CE-FAE5-B35D00E57501}"/>
              </a:ext>
            </a:extLst>
          </p:cNvPr>
          <p:cNvCxnSpPr>
            <a:cxnSpLocks/>
            <a:stCxn id="2" idx="3"/>
          </p:cNvCxnSpPr>
          <p:nvPr/>
        </p:nvCxnSpPr>
        <p:spPr>
          <a:xfrm flipV="1">
            <a:off x="3151319" y="1852691"/>
            <a:ext cx="3831964" cy="103837"/>
          </a:xfrm>
          <a:prstGeom prst="straightConnector1">
            <a:avLst/>
          </a:prstGeom>
          <a:ln w="28575">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B25DC287-5B23-F92D-911A-9266816C9D1D}"/>
              </a:ext>
            </a:extLst>
          </p:cNvPr>
          <p:cNvCxnSpPr>
            <a:stCxn id="4" idx="2"/>
            <a:endCxn id="6" idx="0"/>
          </p:cNvCxnSpPr>
          <p:nvPr/>
        </p:nvCxnSpPr>
        <p:spPr>
          <a:xfrm>
            <a:off x="8223560" y="2409440"/>
            <a:ext cx="160505" cy="2034127"/>
          </a:xfrm>
          <a:prstGeom prst="straightConnector1">
            <a:avLst/>
          </a:prstGeom>
          <a:ln w="28575">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D02FC2A-65AA-2560-CC1F-DC745F19C3AE}"/>
              </a:ext>
            </a:extLst>
          </p:cNvPr>
          <p:cNvCxnSpPr>
            <a:stCxn id="6" idx="1"/>
            <a:endCxn id="5" idx="3"/>
          </p:cNvCxnSpPr>
          <p:nvPr/>
        </p:nvCxnSpPr>
        <p:spPr>
          <a:xfrm flipH="1">
            <a:off x="5048212" y="5046682"/>
            <a:ext cx="2095576" cy="127079"/>
          </a:xfrm>
          <a:prstGeom prst="straightConnector1">
            <a:avLst/>
          </a:prstGeom>
          <a:ln w="28575">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7651C2D5-09B0-601B-A6E7-687564C3F566}"/>
              </a:ext>
            </a:extLst>
          </p:cNvPr>
          <p:cNvCxnSpPr>
            <a:stCxn id="5" idx="1"/>
            <a:endCxn id="2" idx="2"/>
          </p:cNvCxnSpPr>
          <p:nvPr/>
        </p:nvCxnSpPr>
        <p:spPr>
          <a:xfrm flipH="1" flipV="1">
            <a:off x="1911043" y="2559643"/>
            <a:ext cx="656616" cy="2614118"/>
          </a:xfrm>
          <a:prstGeom prst="straightConnector1">
            <a:avLst/>
          </a:prstGeom>
          <a:ln w="28575">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77528D85-1A14-DA09-5662-DE36BEA16732}"/>
              </a:ext>
            </a:extLst>
          </p:cNvPr>
          <p:cNvSpPr txBox="1"/>
          <p:nvPr/>
        </p:nvSpPr>
        <p:spPr>
          <a:xfrm>
            <a:off x="8384064" y="2924598"/>
            <a:ext cx="2252581" cy="276999"/>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in_ctrl</a:t>
            </a:r>
            <a:r>
              <a:rPr lang="en-US" sz="1200" dirty="0">
                <a:latin typeface="Courier New" panose="02070309020205020404" pitchFamily="49" charset="0"/>
                <a:cs typeface="Courier New" panose="02070309020205020404" pitchFamily="49" charset="0"/>
              </a:rPr>
              <a:t> != 0</a:t>
            </a:r>
          </a:p>
        </p:txBody>
      </p:sp>
      <p:sp>
        <p:nvSpPr>
          <p:cNvPr id="12" name="TextBox 11">
            <a:extLst>
              <a:ext uri="{FF2B5EF4-FFF2-40B4-BE49-F238E27FC236}">
                <a16:creationId xmlns:a16="http://schemas.microsoft.com/office/drawing/2014/main" id="{F8B8B82A-2473-7F64-0EF2-78E3A3CFB4D3}"/>
              </a:ext>
            </a:extLst>
          </p:cNvPr>
          <p:cNvSpPr txBox="1"/>
          <p:nvPr/>
        </p:nvSpPr>
        <p:spPr>
          <a:xfrm>
            <a:off x="5215577" y="4745334"/>
            <a:ext cx="1928211" cy="276999"/>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job_complete</a:t>
            </a:r>
            <a:r>
              <a:rPr lang="en-US" sz="1200" dirty="0">
                <a:latin typeface="Courier New" panose="02070309020205020404" pitchFamily="49" charset="0"/>
                <a:cs typeface="Courier New" panose="02070309020205020404" pitchFamily="49" charset="0"/>
              </a:rPr>
              <a:t> == 1</a:t>
            </a:r>
          </a:p>
        </p:txBody>
      </p:sp>
      <p:sp>
        <p:nvSpPr>
          <p:cNvPr id="14" name="TextBox 13">
            <a:extLst>
              <a:ext uri="{FF2B5EF4-FFF2-40B4-BE49-F238E27FC236}">
                <a16:creationId xmlns:a16="http://schemas.microsoft.com/office/drawing/2014/main" id="{00B5B4DF-ED20-7132-8CC0-FBCB14573F49}"/>
              </a:ext>
            </a:extLst>
          </p:cNvPr>
          <p:cNvSpPr txBox="1"/>
          <p:nvPr/>
        </p:nvSpPr>
        <p:spPr>
          <a:xfrm>
            <a:off x="453560" y="3879936"/>
            <a:ext cx="2252581" cy="276999"/>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readptr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headptr</a:t>
            </a:r>
            <a:endParaRPr lang="en-US" sz="1200"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7AA85A78-E684-C918-96B0-D4E323E8465F}"/>
              </a:ext>
            </a:extLst>
          </p:cNvPr>
          <p:cNvSpPr txBox="1"/>
          <p:nvPr/>
        </p:nvSpPr>
        <p:spPr>
          <a:xfrm>
            <a:off x="121064" y="6396074"/>
            <a:ext cx="11949872" cy="400110"/>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*we continue to read from fall through small </a:t>
            </a:r>
            <a:r>
              <a:rPr lang="en-US" sz="1000" dirty="0" err="1">
                <a:latin typeface="Courier New" panose="02070309020205020404" pitchFamily="49" charset="0"/>
                <a:cs typeface="Courier New" panose="02070309020205020404" pitchFamily="49" charset="0"/>
              </a:rPr>
              <a:t>fifo</a:t>
            </a:r>
            <a:r>
              <a:rPr lang="en-US" sz="1000" dirty="0">
                <a:latin typeface="Courier New" panose="02070309020205020404" pitchFamily="49" charset="0"/>
                <a:cs typeface="Courier New" panose="02070309020205020404" pitchFamily="49" charset="0"/>
              </a:rPr>
              <a:t> else we would never get valid data, only after checking the contents of the data read from fall </a:t>
            </a:r>
            <a:r>
              <a:rPr lang="en-US" sz="1000" dirty="0" err="1">
                <a:latin typeface="Courier New" panose="02070309020205020404" pitchFamily="49" charset="0"/>
                <a:cs typeface="Courier New" panose="02070309020205020404" pitchFamily="49" charset="0"/>
              </a:rPr>
              <a:t>trhpugh</a:t>
            </a:r>
            <a:r>
              <a:rPr lang="en-US" sz="1000" dirty="0">
                <a:latin typeface="Courier New" panose="02070309020205020404" pitchFamily="49" charset="0"/>
                <a:cs typeface="Courier New" panose="02070309020205020404" pitchFamily="49" charset="0"/>
              </a:rPr>
              <a:t> small </a:t>
            </a:r>
            <a:r>
              <a:rPr lang="en-US" sz="1000" dirty="0" err="1">
                <a:latin typeface="Courier New" panose="02070309020205020404" pitchFamily="49" charset="0"/>
                <a:cs typeface="Courier New" panose="02070309020205020404" pitchFamily="49" charset="0"/>
              </a:rPr>
              <a:t>fifo</a:t>
            </a:r>
            <a:r>
              <a:rPr lang="en-US" sz="1000" dirty="0">
                <a:latin typeface="Courier New" panose="02070309020205020404" pitchFamily="49" charset="0"/>
                <a:cs typeface="Courier New" panose="02070309020205020404" pitchFamily="49" charset="0"/>
              </a:rPr>
              <a:t>, we can accept or reject the data (if </a:t>
            </a:r>
            <a:r>
              <a:rPr lang="en-US" sz="1000" dirty="0" err="1">
                <a:latin typeface="Courier New" panose="02070309020205020404" pitchFamily="49" charset="0"/>
                <a:cs typeface="Courier New" panose="02070309020205020404" pitchFamily="49" charset="0"/>
              </a:rPr>
              <a:t>in_fifo_ctrl_p</a:t>
            </a:r>
            <a:r>
              <a:rPr lang="en-US" sz="1000" dirty="0">
                <a:latin typeface="Courier New" panose="02070309020205020404" pitchFamily="49" charset="0"/>
                <a:cs typeface="Courier New" panose="02070309020205020404" pitchFamily="49" charset="0"/>
              </a:rPr>
              <a:t> !- 0xFF)</a:t>
            </a:r>
          </a:p>
        </p:txBody>
      </p:sp>
      <p:sp>
        <p:nvSpPr>
          <p:cNvPr id="24" name="Freeform: Shape 23">
            <a:extLst>
              <a:ext uri="{FF2B5EF4-FFF2-40B4-BE49-F238E27FC236}">
                <a16:creationId xmlns:a16="http://schemas.microsoft.com/office/drawing/2014/main" id="{7E9BF89D-8B68-8ED5-6415-D440C8C1C060}"/>
              </a:ext>
            </a:extLst>
          </p:cNvPr>
          <p:cNvSpPr/>
          <p:nvPr/>
        </p:nvSpPr>
        <p:spPr>
          <a:xfrm>
            <a:off x="1908313" y="1031337"/>
            <a:ext cx="387626" cy="308126"/>
          </a:xfrm>
          <a:custGeom>
            <a:avLst/>
            <a:gdLst>
              <a:gd name="connsiteX0" fmla="*/ 387626 w 387626"/>
              <a:gd name="connsiteY0" fmla="*/ 308126 h 308126"/>
              <a:gd name="connsiteX1" fmla="*/ 208722 w 387626"/>
              <a:gd name="connsiteY1" fmla="*/ 13 h 308126"/>
              <a:gd name="connsiteX2" fmla="*/ 0 w 387626"/>
              <a:gd name="connsiteY2" fmla="*/ 298187 h 308126"/>
            </a:gdLst>
            <a:ahLst/>
            <a:cxnLst>
              <a:cxn ang="0">
                <a:pos x="connsiteX0" y="connsiteY0"/>
              </a:cxn>
              <a:cxn ang="0">
                <a:pos x="connsiteX1" y="connsiteY1"/>
              </a:cxn>
              <a:cxn ang="0">
                <a:pos x="connsiteX2" y="connsiteY2"/>
              </a:cxn>
            </a:cxnLst>
            <a:rect l="l" t="t" r="r" b="b"/>
            <a:pathLst>
              <a:path w="387626" h="308126">
                <a:moveTo>
                  <a:pt x="387626" y="308126"/>
                </a:moveTo>
                <a:cubicBezTo>
                  <a:pt x="330476" y="154897"/>
                  <a:pt x="273326" y="1669"/>
                  <a:pt x="208722" y="13"/>
                </a:cubicBezTo>
                <a:cubicBezTo>
                  <a:pt x="144118" y="-1643"/>
                  <a:pt x="72059" y="148272"/>
                  <a:pt x="0" y="298187"/>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A1297282-2109-E7F6-2EAA-DDB0A2989174}"/>
              </a:ext>
            </a:extLst>
          </p:cNvPr>
          <p:cNvCxnSpPr>
            <a:endCxn id="2" idx="0"/>
          </p:cNvCxnSpPr>
          <p:nvPr/>
        </p:nvCxnSpPr>
        <p:spPr>
          <a:xfrm>
            <a:off x="1851660" y="1226835"/>
            <a:ext cx="59383" cy="1265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48E521-B3FD-F841-34C4-2B221D6E4DC8}"/>
              </a:ext>
            </a:extLst>
          </p:cNvPr>
          <p:cNvCxnSpPr>
            <a:cxnSpLocks/>
            <a:endCxn id="2" idx="0"/>
          </p:cNvCxnSpPr>
          <p:nvPr/>
        </p:nvCxnSpPr>
        <p:spPr>
          <a:xfrm flipH="1">
            <a:off x="1911043" y="1268730"/>
            <a:ext cx="93017" cy="846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CE70A9A-DA29-6875-7538-2BC9F45E7848}"/>
              </a:ext>
            </a:extLst>
          </p:cNvPr>
          <p:cNvSpPr txBox="1"/>
          <p:nvPr/>
        </p:nvSpPr>
        <p:spPr>
          <a:xfrm>
            <a:off x="2239351" y="1052831"/>
            <a:ext cx="1441033" cy="276999"/>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in_ctrl</a:t>
            </a:r>
            <a:r>
              <a:rPr lang="en-US" sz="1200" dirty="0">
                <a:latin typeface="Courier New" panose="02070309020205020404" pitchFamily="49" charset="0"/>
                <a:cs typeface="Courier New" panose="02070309020205020404" pitchFamily="49" charset="0"/>
              </a:rPr>
              <a:t> == 0</a:t>
            </a:r>
          </a:p>
        </p:txBody>
      </p:sp>
      <p:sp>
        <p:nvSpPr>
          <p:cNvPr id="36" name="Freeform: Shape 35">
            <a:extLst>
              <a:ext uri="{FF2B5EF4-FFF2-40B4-BE49-F238E27FC236}">
                <a16:creationId xmlns:a16="http://schemas.microsoft.com/office/drawing/2014/main" id="{2AC10560-7A27-81E1-1899-07EEFB36CA6B}"/>
              </a:ext>
            </a:extLst>
          </p:cNvPr>
          <p:cNvSpPr/>
          <p:nvPr/>
        </p:nvSpPr>
        <p:spPr>
          <a:xfrm>
            <a:off x="7852270" y="892837"/>
            <a:ext cx="387626" cy="308126"/>
          </a:xfrm>
          <a:custGeom>
            <a:avLst/>
            <a:gdLst>
              <a:gd name="connsiteX0" fmla="*/ 387626 w 387626"/>
              <a:gd name="connsiteY0" fmla="*/ 308126 h 308126"/>
              <a:gd name="connsiteX1" fmla="*/ 208722 w 387626"/>
              <a:gd name="connsiteY1" fmla="*/ 13 h 308126"/>
              <a:gd name="connsiteX2" fmla="*/ 0 w 387626"/>
              <a:gd name="connsiteY2" fmla="*/ 298187 h 308126"/>
            </a:gdLst>
            <a:ahLst/>
            <a:cxnLst>
              <a:cxn ang="0">
                <a:pos x="connsiteX0" y="connsiteY0"/>
              </a:cxn>
              <a:cxn ang="0">
                <a:pos x="connsiteX1" y="connsiteY1"/>
              </a:cxn>
              <a:cxn ang="0">
                <a:pos x="connsiteX2" y="connsiteY2"/>
              </a:cxn>
            </a:cxnLst>
            <a:rect l="l" t="t" r="r" b="b"/>
            <a:pathLst>
              <a:path w="387626" h="308126">
                <a:moveTo>
                  <a:pt x="387626" y="308126"/>
                </a:moveTo>
                <a:cubicBezTo>
                  <a:pt x="330476" y="154897"/>
                  <a:pt x="273326" y="1669"/>
                  <a:pt x="208722" y="13"/>
                </a:cubicBezTo>
                <a:cubicBezTo>
                  <a:pt x="144118" y="-1643"/>
                  <a:pt x="72059" y="148272"/>
                  <a:pt x="0" y="298187"/>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9D3A2C-A3E8-BE1B-E39D-ADE2E49FE84A}"/>
              </a:ext>
            </a:extLst>
          </p:cNvPr>
          <p:cNvSpPr txBox="1"/>
          <p:nvPr/>
        </p:nvSpPr>
        <p:spPr>
          <a:xfrm>
            <a:off x="8183308" y="914331"/>
            <a:ext cx="1441033" cy="276999"/>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in_ctrl</a:t>
            </a:r>
            <a:r>
              <a:rPr lang="en-US" sz="1200" dirty="0">
                <a:latin typeface="Courier New" panose="02070309020205020404" pitchFamily="49" charset="0"/>
                <a:cs typeface="Courier New" panose="02070309020205020404" pitchFamily="49" charset="0"/>
              </a:rPr>
              <a:t> == 0</a:t>
            </a:r>
          </a:p>
        </p:txBody>
      </p:sp>
      <p:cxnSp>
        <p:nvCxnSpPr>
          <p:cNvPr id="38" name="Straight Connector 37">
            <a:extLst>
              <a:ext uri="{FF2B5EF4-FFF2-40B4-BE49-F238E27FC236}">
                <a16:creationId xmlns:a16="http://schemas.microsoft.com/office/drawing/2014/main" id="{AE946B48-5C7F-5BEC-2BEB-7AEA7943AE19}"/>
              </a:ext>
            </a:extLst>
          </p:cNvPr>
          <p:cNvCxnSpPr/>
          <p:nvPr/>
        </p:nvCxnSpPr>
        <p:spPr>
          <a:xfrm>
            <a:off x="7792887" y="1074385"/>
            <a:ext cx="59383" cy="1265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67E7427-B12B-A998-C646-35C5C4B05ADF}"/>
              </a:ext>
            </a:extLst>
          </p:cNvPr>
          <p:cNvCxnSpPr>
            <a:cxnSpLocks/>
          </p:cNvCxnSpPr>
          <p:nvPr/>
        </p:nvCxnSpPr>
        <p:spPr>
          <a:xfrm flipH="1">
            <a:off x="7852270" y="1116280"/>
            <a:ext cx="93017" cy="846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D135C697-5822-3A32-8BE0-DD59E8817814}"/>
              </a:ext>
            </a:extLst>
          </p:cNvPr>
          <p:cNvSpPr/>
          <p:nvPr/>
        </p:nvSpPr>
        <p:spPr>
          <a:xfrm>
            <a:off x="8860874" y="4135441"/>
            <a:ext cx="387626" cy="308126"/>
          </a:xfrm>
          <a:custGeom>
            <a:avLst/>
            <a:gdLst>
              <a:gd name="connsiteX0" fmla="*/ 387626 w 387626"/>
              <a:gd name="connsiteY0" fmla="*/ 308126 h 308126"/>
              <a:gd name="connsiteX1" fmla="*/ 208722 w 387626"/>
              <a:gd name="connsiteY1" fmla="*/ 13 h 308126"/>
              <a:gd name="connsiteX2" fmla="*/ 0 w 387626"/>
              <a:gd name="connsiteY2" fmla="*/ 298187 h 308126"/>
            </a:gdLst>
            <a:ahLst/>
            <a:cxnLst>
              <a:cxn ang="0">
                <a:pos x="connsiteX0" y="connsiteY0"/>
              </a:cxn>
              <a:cxn ang="0">
                <a:pos x="connsiteX1" y="connsiteY1"/>
              </a:cxn>
              <a:cxn ang="0">
                <a:pos x="connsiteX2" y="connsiteY2"/>
              </a:cxn>
            </a:cxnLst>
            <a:rect l="l" t="t" r="r" b="b"/>
            <a:pathLst>
              <a:path w="387626" h="308126">
                <a:moveTo>
                  <a:pt x="387626" y="308126"/>
                </a:moveTo>
                <a:cubicBezTo>
                  <a:pt x="330476" y="154897"/>
                  <a:pt x="273326" y="1669"/>
                  <a:pt x="208722" y="13"/>
                </a:cubicBezTo>
                <a:cubicBezTo>
                  <a:pt x="144118" y="-1643"/>
                  <a:pt x="72059" y="148272"/>
                  <a:pt x="0" y="298187"/>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6780569-9E69-82AD-233D-12DB495DBC84}"/>
              </a:ext>
            </a:extLst>
          </p:cNvPr>
          <p:cNvSpPr txBox="1"/>
          <p:nvPr/>
        </p:nvSpPr>
        <p:spPr>
          <a:xfrm>
            <a:off x="9191912" y="4156935"/>
            <a:ext cx="1982056" cy="276999"/>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job_complete</a:t>
            </a:r>
            <a:r>
              <a:rPr lang="en-US" sz="1200" dirty="0">
                <a:latin typeface="Courier New" panose="02070309020205020404" pitchFamily="49" charset="0"/>
                <a:cs typeface="Courier New" panose="02070309020205020404" pitchFamily="49" charset="0"/>
              </a:rPr>
              <a:t> != 0</a:t>
            </a:r>
          </a:p>
        </p:txBody>
      </p:sp>
      <p:cxnSp>
        <p:nvCxnSpPr>
          <p:cNvPr id="42" name="Straight Connector 41">
            <a:extLst>
              <a:ext uri="{FF2B5EF4-FFF2-40B4-BE49-F238E27FC236}">
                <a16:creationId xmlns:a16="http://schemas.microsoft.com/office/drawing/2014/main" id="{F4139F47-E8BA-CA89-1C60-9E5DCA145B4A}"/>
              </a:ext>
            </a:extLst>
          </p:cNvPr>
          <p:cNvCxnSpPr/>
          <p:nvPr/>
        </p:nvCxnSpPr>
        <p:spPr>
          <a:xfrm>
            <a:off x="8801491" y="4316989"/>
            <a:ext cx="59383" cy="1265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31B753-69CB-FC41-7549-F16B412A9281}"/>
              </a:ext>
            </a:extLst>
          </p:cNvPr>
          <p:cNvCxnSpPr>
            <a:cxnSpLocks/>
          </p:cNvCxnSpPr>
          <p:nvPr/>
        </p:nvCxnSpPr>
        <p:spPr>
          <a:xfrm flipH="1">
            <a:off x="8860874" y="4358884"/>
            <a:ext cx="93017" cy="8468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C8FA823E-3442-7F83-BDB7-1821CC9D0C29}"/>
              </a:ext>
            </a:extLst>
          </p:cNvPr>
          <p:cNvSpPr/>
          <p:nvPr/>
        </p:nvSpPr>
        <p:spPr>
          <a:xfrm>
            <a:off x="3104570" y="4263541"/>
            <a:ext cx="387626" cy="308126"/>
          </a:xfrm>
          <a:custGeom>
            <a:avLst/>
            <a:gdLst>
              <a:gd name="connsiteX0" fmla="*/ 387626 w 387626"/>
              <a:gd name="connsiteY0" fmla="*/ 308126 h 308126"/>
              <a:gd name="connsiteX1" fmla="*/ 208722 w 387626"/>
              <a:gd name="connsiteY1" fmla="*/ 13 h 308126"/>
              <a:gd name="connsiteX2" fmla="*/ 0 w 387626"/>
              <a:gd name="connsiteY2" fmla="*/ 298187 h 308126"/>
            </a:gdLst>
            <a:ahLst/>
            <a:cxnLst>
              <a:cxn ang="0">
                <a:pos x="connsiteX0" y="connsiteY0"/>
              </a:cxn>
              <a:cxn ang="0">
                <a:pos x="connsiteX1" y="connsiteY1"/>
              </a:cxn>
              <a:cxn ang="0">
                <a:pos x="connsiteX2" y="connsiteY2"/>
              </a:cxn>
            </a:cxnLst>
            <a:rect l="l" t="t" r="r" b="b"/>
            <a:pathLst>
              <a:path w="387626" h="308126">
                <a:moveTo>
                  <a:pt x="387626" y="308126"/>
                </a:moveTo>
                <a:cubicBezTo>
                  <a:pt x="330476" y="154897"/>
                  <a:pt x="273326" y="1669"/>
                  <a:pt x="208722" y="13"/>
                </a:cubicBezTo>
                <a:cubicBezTo>
                  <a:pt x="144118" y="-1643"/>
                  <a:pt x="72059" y="148272"/>
                  <a:pt x="0" y="298187"/>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626C040-DB6B-DE74-2B4A-C6D36EEE2143}"/>
              </a:ext>
            </a:extLst>
          </p:cNvPr>
          <p:cNvSpPr txBox="1"/>
          <p:nvPr/>
        </p:nvSpPr>
        <p:spPr>
          <a:xfrm>
            <a:off x="3435608" y="4285035"/>
            <a:ext cx="1982056" cy="276999"/>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readptr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writeptr</a:t>
            </a:r>
            <a:endParaRPr lang="en-US" sz="1200" dirty="0">
              <a:latin typeface="Courier New" panose="02070309020205020404" pitchFamily="49" charset="0"/>
              <a:cs typeface="Courier New" panose="02070309020205020404" pitchFamily="49" charset="0"/>
            </a:endParaRPr>
          </a:p>
        </p:txBody>
      </p:sp>
      <p:cxnSp>
        <p:nvCxnSpPr>
          <p:cNvPr id="46" name="Straight Connector 45">
            <a:extLst>
              <a:ext uri="{FF2B5EF4-FFF2-40B4-BE49-F238E27FC236}">
                <a16:creationId xmlns:a16="http://schemas.microsoft.com/office/drawing/2014/main" id="{7B57BCA6-9E15-2BEA-E8F3-091BCE858941}"/>
              </a:ext>
            </a:extLst>
          </p:cNvPr>
          <p:cNvCxnSpPr/>
          <p:nvPr/>
        </p:nvCxnSpPr>
        <p:spPr>
          <a:xfrm>
            <a:off x="3045187" y="4445089"/>
            <a:ext cx="59383" cy="1265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90BB631-4CEF-4AC5-ABFE-99AF94614714}"/>
              </a:ext>
            </a:extLst>
          </p:cNvPr>
          <p:cNvCxnSpPr>
            <a:cxnSpLocks/>
          </p:cNvCxnSpPr>
          <p:nvPr/>
        </p:nvCxnSpPr>
        <p:spPr>
          <a:xfrm flipH="1">
            <a:off x="3104570" y="4486984"/>
            <a:ext cx="93017" cy="8468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29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377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72A8B-419D-B9E6-F40C-0A96C2EC6FDB}"/>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pic>
        <p:nvPicPr>
          <p:cNvPr id="12" name="Picture 11">
            <a:extLst>
              <a:ext uri="{FF2B5EF4-FFF2-40B4-BE49-F238E27FC236}">
                <a16:creationId xmlns:a16="http://schemas.microsoft.com/office/drawing/2014/main" id="{37FAAD9C-7EC6-1893-8848-0E942A0FB628}"/>
              </a:ext>
            </a:extLst>
          </p:cNvPr>
          <p:cNvPicPr>
            <a:picLocks noChangeAspect="1"/>
          </p:cNvPicPr>
          <p:nvPr/>
        </p:nvPicPr>
        <p:blipFill>
          <a:blip r:embed="rId3"/>
          <a:stretch>
            <a:fillRect/>
          </a:stretch>
        </p:blipFill>
        <p:spPr>
          <a:xfrm>
            <a:off x="2239946" y="837975"/>
            <a:ext cx="7712108" cy="5182049"/>
          </a:xfrm>
          <a:prstGeom prst="rect">
            <a:avLst/>
          </a:prstGeom>
        </p:spPr>
      </p:pic>
      <p:sp>
        <p:nvSpPr>
          <p:cNvPr id="13" name="TextBox 12">
            <a:extLst>
              <a:ext uri="{FF2B5EF4-FFF2-40B4-BE49-F238E27FC236}">
                <a16:creationId xmlns:a16="http://schemas.microsoft.com/office/drawing/2014/main" id="{0358F523-D564-EF0C-3274-C91F443336B7}"/>
              </a:ext>
            </a:extLst>
          </p:cNvPr>
          <p:cNvSpPr txBox="1"/>
          <p:nvPr/>
        </p:nvSpPr>
        <p:spPr>
          <a:xfrm>
            <a:off x="381000" y="6457889"/>
            <a:ext cx="6422464" cy="276999"/>
          </a:xfrm>
          <a:prstGeom prst="rect">
            <a:avLst/>
          </a:prstGeom>
          <a:noFill/>
        </p:spPr>
        <p:txBody>
          <a:bodyPr wrap="none" rtlCol="0">
            <a:spAutoFit/>
          </a:bodyPr>
          <a:lstStyle/>
          <a:p>
            <a:r>
              <a:rPr lang="en-US" sz="1200" dirty="0">
                <a:solidFill>
                  <a:schemeClr val="bg1"/>
                </a:solidFill>
                <a:latin typeface="Arial Rounded MT Bold" panose="020F0704030504030204" pitchFamily="34" charset="0"/>
              </a:rPr>
              <a:t>source: </a:t>
            </a:r>
            <a:r>
              <a:rPr lang="en-US" sz="1200" dirty="0">
                <a:solidFill>
                  <a:schemeClr val="bg1"/>
                </a:solidFill>
                <a:latin typeface="Arial Rounded MT Bold" panose="020F0704030504030204" pitchFamily="34" charset="0"/>
                <a:hlinkClick r:id="rId4"/>
              </a:rPr>
              <a:t>https://www.webfx.com/blog/internet/cost-of-computer-viruses-infographic/</a:t>
            </a:r>
            <a:r>
              <a:rPr lang="en-US" sz="1200" dirty="0">
                <a:solidFill>
                  <a:schemeClr val="bg1"/>
                </a:solidFill>
                <a:latin typeface="Arial Rounded MT Bold" panose="020F0704030504030204" pitchFamily="34" charset="0"/>
              </a:rPr>
              <a:t> </a:t>
            </a:r>
          </a:p>
        </p:txBody>
      </p:sp>
    </p:spTree>
    <p:extLst>
      <p:ext uri="{BB962C8B-B14F-4D97-AF65-F5344CB8AC3E}">
        <p14:creationId xmlns:p14="http://schemas.microsoft.com/office/powerpoint/2010/main" val="4075462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C33C75E-4C9D-D7AF-5E1C-712DAFB8C564}"/>
              </a:ext>
            </a:extLst>
          </p:cNvPr>
          <p:cNvSpPr txBox="1"/>
          <p:nvPr/>
        </p:nvSpPr>
        <p:spPr>
          <a:xfrm>
            <a:off x="512244" y="155425"/>
            <a:ext cx="9890849" cy="646331"/>
          </a:xfrm>
          <a:prstGeom prst="rect">
            <a:avLst/>
          </a:prstGeom>
          <a:noFill/>
        </p:spPr>
        <p:txBody>
          <a:bodyPr wrap="none" rtlCol="0">
            <a:spAutoFit/>
          </a:bodyPr>
          <a:lstStyle/>
          <a:p>
            <a:r>
              <a:rPr lang="en-US" sz="3600" b="1" dirty="0">
                <a:solidFill>
                  <a:schemeClr val="bg1">
                    <a:lumMod val="50000"/>
                  </a:schemeClr>
                </a:solidFill>
                <a:effectLst/>
                <a:latin typeface="Courier New" panose="02070309020205020404" pitchFamily="49" charset="0"/>
                <a:ea typeface="Courier New" panose="02070309020205020404" pitchFamily="49" charset="0"/>
              </a:rPr>
              <a:t>handshake of CPU with State Machine</a:t>
            </a:r>
            <a:endParaRPr lang="en-US" sz="2800" b="1" dirty="0">
              <a:solidFill>
                <a:schemeClr val="accent6">
                  <a:lumMod val="75000"/>
                </a:schemeClr>
              </a:solidFill>
            </a:endParaRPr>
          </a:p>
        </p:txBody>
      </p:sp>
      <p:sp>
        <p:nvSpPr>
          <p:cNvPr id="20" name="TextBox 19">
            <a:extLst>
              <a:ext uri="{FF2B5EF4-FFF2-40B4-BE49-F238E27FC236}">
                <a16:creationId xmlns:a16="http://schemas.microsoft.com/office/drawing/2014/main" id="{94A6B981-B0DA-D287-83E0-7FDFEA6F719C}"/>
              </a:ext>
            </a:extLst>
          </p:cNvPr>
          <p:cNvSpPr txBox="1"/>
          <p:nvPr/>
        </p:nvSpPr>
        <p:spPr>
          <a:xfrm>
            <a:off x="3352800" y="6343105"/>
            <a:ext cx="8824852" cy="338554"/>
          </a:xfrm>
          <a:prstGeom prst="rect">
            <a:avLst/>
          </a:prstGeom>
          <a:noFill/>
        </p:spPr>
        <p:txBody>
          <a:bodyPr wrap="none" rtlCol="0">
            <a:spAutoFit/>
          </a:bodyPr>
          <a:lstStyle/>
          <a:p>
            <a:r>
              <a:rPr lang="en-US" sz="1600" dirty="0">
                <a:solidFill>
                  <a:schemeClr val="bg1">
                    <a:lumMod val="75000"/>
                  </a:schemeClr>
                </a:solidFill>
                <a:latin typeface="Courier New" panose="02070309020205020404" pitchFamily="49" charset="0"/>
                <a:cs typeface="Courier New" panose="02070309020205020404" pitchFamily="49" charset="0"/>
              </a:rPr>
              <a:t>Video hint: show the lab10.s file in </a:t>
            </a:r>
            <a:r>
              <a:rPr lang="en-US" sz="1600" dirty="0" err="1">
                <a:solidFill>
                  <a:schemeClr val="bg1">
                    <a:lumMod val="75000"/>
                  </a:schemeClr>
                </a:solidFill>
                <a:latin typeface="Courier New" panose="02070309020205020404" pitchFamily="49" charset="0"/>
                <a:cs typeface="Courier New" panose="02070309020205020404" pitchFamily="49" charset="0"/>
              </a:rPr>
              <a:t>vscode</a:t>
            </a:r>
            <a:r>
              <a:rPr lang="en-US" sz="1600" dirty="0">
                <a:solidFill>
                  <a:schemeClr val="bg1">
                    <a:lumMod val="75000"/>
                  </a:schemeClr>
                </a:solidFill>
                <a:latin typeface="Courier New" panose="02070309020205020404" pitchFamily="49" charset="0"/>
                <a:cs typeface="Courier New" panose="02070309020205020404" pitchFamily="49" charset="0"/>
              </a:rPr>
              <a:t> and </a:t>
            </a:r>
            <a:r>
              <a:rPr lang="en-US" sz="1600" dirty="0" err="1">
                <a:solidFill>
                  <a:schemeClr val="bg1">
                    <a:lumMod val="75000"/>
                  </a:schemeClr>
                </a:solidFill>
                <a:latin typeface="Courier New" panose="02070309020205020404" pitchFamily="49" charset="0"/>
                <a:cs typeface="Courier New" panose="02070309020205020404" pitchFamily="49" charset="0"/>
              </a:rPr>
              <a:t>ids.v</a:t>
            </a:r>
            <a:r>
              <a:rPr lang="en-US" sz="1600" dirty="0">
                <a:solidFill>
                  <a:schemeClr val="bg1">
                    <a:lumMod val="75000"/>
                  </a:schemeClr>
                </a:solidFill>
                <a:latin typeface="Courier New" panose="02070309020205020404" pitchFamily="49" charset="0"/>
                <a:cs typeface="Courier New" panose="02070309020205020404" pitchFamily="49" charset="0"/>
              </a:rPr>
              <a:t> file in fedora</a:t>
            </a:r>
          </a:p>
        </p:txBody>
      </p:sp>
      <p:sp>
        <p:nvSpPr>
          <p:cNvPr id="16" name="Rectangle: Rounded Corners 15">
            <a:extLst>
              <a:ext uri="{FF2B5EF4-FFF2-40B4-BE49-F238E27FC236}">
                <a16:creationId xmlns:a16="http://schemas.microsoft.com/office/drawing/2014/main" id="{84C10353-8C42-FE96-59C1-AE254A9F4255}"/>
              </a:ext>
            </a:extLst>
          </p:cNvPr>
          <p:cNvSpPr/>
          <p:nvPr/>
        </p:nvSpPr>
        <p:spPr>
          <a:xfrm>
            <a:off x="5181600" y="4421528"/>
            <a:ext cx="1828800" cy="107721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CPU</a:t>
            </a:r>
          </a:p>
        </p:txBody>
      </p:sp>
      <p:sp>
        <p:nvSpPr>
          <p:cNvPr id="18" name="Rectangle: Rounded Corners 17">
            <a:extLst>
              <a:ext uri="{FF2B5EF4-FFF2-40B4-BE49-F238E27FC236}">
                <a16:creationId xmlns:a16="http://schemas.microsoft.com/office/drawing/2014/main" id="{C13EF04B-AC59-0389-242D-CDB120F458E5}"/>
              </a:ext>
            </a:extLst>
          </p:cNvPr>
          <p:cNvSpPr/>
          <p:nvPr/>
        </p:nvSpPr>
        <p:spPr>
          <a:xfrm>
            <a:off x="3352800" y="1783917"/>
            <a:ext cx="5486400" cy="107721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State Machine</a:t>
            </a:r>
          </a:p>
        </p:txBody>
      </p:sp>
      <p:sp>
        <p:nvSpPr>
          <p:cNvPr id="25" name="TextBox 24">
            <a:extLst>
              <a:ext uri="{FF2B5EF4-FFF2-40B4-BE49-F238E27FC236}">
                <a16:creationId xmlns:a16="http://schemas.microsoft.com/office/drawing/2014/main" id="{0A3E4992-A910-455B-80F7-40022F5A2E62}"/>
              </a:ext>
            </a:extLst>
          </p:cNvPr>
          <p:cNvSpPr txBox="1"/>
          <p:nvPr/>
        </p:nvSpPr>
        <p:spPr>
          <a:xfrm>
            <a:off x="1930400" y="3235096"/>
            <a:ext cx="2062477" cy="738664"/>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reads the current </a:t>
            </a:r>
            <a:r>
              <a:rPr lang="en-US" sz="1400" b="1" dirty="0">
                <a:latin typeface="Courier New" panose="02070309020205020404" pitchFamily="49" charset="0"/>
                <a:cs typeface="Courier New" panose="02070309020205020404" pitchFamily="49" charset="0"/>
              </a:rPr>
              <a:t>state</a:t>
            </a:r>
            <a:r>
              <a:rPr lang="en-US" sz="1400" dirty="0">
                <a:latin typeface="Courier New" panose="02070309020205020404" pitchFamily="49" charset="0"/>
                <a:cs typeface="Courier New" panose="02070309020205020404" pitchFamily="49" charset="0"/>
              </a:rPr>
              <a:t> from </a:t>
            </a:r>
          </a:p>
          <a:p>
            <a:r>
              <a:rPr lang="en-US" sz="1400" b="0" dirty="0" err="1">
                <a:solidFill>
                  <a:srgbClr val="795E26"/>
                </a:solidFill>
                <a:effectLst/>
                <a:latin typeface="Consolas" panose="020B0609020204030204" pitchFamily="49" charset="0"/>
              </a:rPr>
              <a:t>ld</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t0</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512</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zero</a:t>
            </a:r>
            <a:r>
              <a:rPr lang="en-US" sz="1400" b="0" dirty="0">
                <a:solidFill>
                  <a:srgbClr val="000000"/>
                </a:solidFill>
                <a:effectLst/>
                <a:latin typeface="Consolas" panose="020B0609020204030204" pitchFamily="49" charset="0"/>
              </a:rPr>
              <a:t>)</a:t>
            </a:r>
          </a:p>
        </p:txBody>
      </p:sp>
      <p:cxnSp>
        <p:nvCxnSpPr>
          <p:cNvPr id="27" name="Straight Arrow Connector 26">
            <a:extLst>
              <a:ext uri="{FF2B5EF4-FFF2-40B4-BE49-F238E27FC236}">
                <a16:creationId xmlns:a16="http://schemas.microsoft.com/office/drawing/2014/main" id="{D9FDC83D-5FC3-ECA0-4CB2-53A21721D67B}"/>
              </a:ext>
            </a:extLst>
          </p:cNvPr>
          <p:cNvCxnSpPr>
            <a:cxnSpLocks/>
          </p:cNvCxnSpPr>
          <p:nvPr/>
        </p:nvCxnSpPr>
        <p:spPr>
          <a:xfrm>
            <a:off x="6096000" y="2861135"/>
            <a:ext cx="0" cy="15603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A075D75-ED08-716A-037B-70A3E65CC3FC}"/>
              </a:ext>
            </a:extLst>
          </p:cNvPr>
          <p:cNvCxnSpPr>
            <a:cxnSpLocks/>
            <a:endCxn id="16" idx="1"/>
          </p:cNvCxnSpPr>
          <p:nvPr/>
        </p:nvCxnSpPr>
        <p:spPr>
          <a:xfrm rot="16200000" flipH="1">
            <a:off x="3492018" y="3270555"/>
            <a:ext cx="2099002" cy="128016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2D25D1-C1AA-6410-D54C-8A6FFAB0A68F}"/>
              </a:ext>
            </a:extLst>
          </p:cNvPr>
          <p:cNvSpPr txBox="1"/>
          <p:nvPr/>
        </p:nvSpPr>
        <p:spPr>
          <a:xfrm>
            <a:off x="4150361" y="3196285"/>
            <a:ext cx="2062477" cy="738664"/>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reads the current </a:t>
            </a:r>
            <a:r>
              <a:rPr lang="en-US" sz="1400" dirty="0" err="1">
                <a:latin typeface="Courier New" panose="02070309020205020404" pitchFamily="49" charset="0"/>
                <a:cs typeface="Courier New" panose="02070309020205020404" pitchFamily="49" charset="0"/>
              </a:rPr>
              <a:t>readptr</a:t>
            </a:r>
            <a:r>
              <a:rPr lang="en-US" sz="1400" dirty="0">
                <a:latin typeface="Courier New" panose="02070309020205020404" pitchFamily="49" charset="0"/>
                <a:cs typeface="Courier New" panose="02070309020205020404" pitchFamily="49" charset="0"/>
              </a:rPr>
              <a:t> from </a:t>
            </a:r>
          </a:p>
          <a:p>
            <a:r>
              <a:rPr lang="en-US" sz="1400" b="0" dirty="0" err="1">
                <a:solidFill>
                  <a:srgbClr val="795E26"/>
                </a:solidFill>
                <a:effectLst/>
                <a:latin typeface="Consolas" panose="020B0609020204030204" pitchFamily="49" charset="0"/>
              </a:rPr>
              <a:t>ld</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t2</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1024</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zero</a:t>
            </a:r>
            <a:r>
              <a:rPr lang="en-US" sz="1400" b="0" dirty="0">
                <a:solidFill>
                  <a:srgbClr val="000000"/>
                </a:solidFill>
                <a:effectLst/>
                <a:latin typeface="Consolas" panose="020B0609020204030204" pitchFamily="49" charset="0"/>
              </a:rPr>
              <a:t>)</a:t>
            </a:r>
          </a:p>
        </p:txBody>
      </p:sp>
      <p:cxnSp>
        <p:nvCxnSpPr>
          <p:cNvPr id="34" name="Straight Arrow Connector 33">
            <a:extLst>
              <a:ext uri="{FF2B5EF4-FFF2-40B4-BE49-F238E27FC236}">
                <a16:creationId xmlns:a16="http://schemas.microsoft.com/office/drawing/2014/main" id="{20322713-BA7B-FDE3-ACFA-6D93D36BAED5}"/>
              </a:ext>
            </a:extLst>
          </p:cNvPr>
          <p:cNvCxnSpPr>
            <a:cxnSpLocks/>
          </p:cNvCxnSpPr>
          <p:nvPr/>
        </p:nvCxnSpPr>
        <p:spPr>
          <a:xfrm flipV="1">
            <a:off x="6667500" y="2861134"/>
            <a:ext cx="0" cy="15603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E8A257F-1A46-901A-FC1B-F38B39059B7C}"/>
              </a:ext>
            </a:extLst>
          </p:cNvPr>
          <p:cNvSpPr txBox="1"/>
          <p:nvPr/>
        </p:nvSpPr>
        <p:spPr>
          <a:xfrm>
            <a:off x="6667499" y="3171101"/>
            <a:ext cx="2062477" cy="738664"/>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writes the job completion status </a:t>
            </a:r>
          </a:p>
          <a:p>
            <a:r>
              <a:rPr lang="en-US" sz="1400" b="0" dirty="0" err="1">
                <a:solidFill>
                  <a:srgbClr val="795E26"/>
                </a:solidFill>
                <a:effectLst/>
                <a:latin typeface="Consolas" panose="020B0609020204030204" pitchFamily="49" charset="0"/>
              </a:rPr>
              <a:t>sw</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sp</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256</a:t>
            </a:r>
            <a:r>
              <a:rPr lang="en-US" sz="1400" b="0" dirty="0">
                <a:solidFill>
                  <a:srgbClr val="000000"/>
                </a:solidFill>
                <a:effectLst/>
                <a:latin typeface="Consolas" panose="020B0609020204030204" pitchFamily="49" charset="0"/>
              </a:rPr>
              <a:t>(</a:t>
            </a:r>
            <a:r>
              <a:rPr lang="en-US" sz="1400" b="0" dirty="0">
                <a:solidFill>
                  <a:srgbClr val="001080"/>
                </a:solidFill>
                <a:effectLst/>
                <a:latin typeface="Consolas" panose="020B0609020204030204" pitchFamily="49" charset="0"/>
              </a:rPr>
              <a:t>zero</a:t>
            </a:r>
            <a:r>
              <a:rPr lang="en-US"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537273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Rectangle 284">
            <a:extLst>
              <a:ext uri="{FF2B5EF4-FFF2-40B4-BE49-F238E27FC236}">
                <a16:creationId xmlns:a16="http://schemas.microsoft.com/office/drawing/2014/main" id="{898204DF-41D6-4F14-8347-89E2874D038C}"/>
              </a:ext>
            </a:extLst>
          </p:cNvPr>
          <p:cNvSpPr/>
          <p:nvPr/>
        </p:nvSpPr>
        <p:spPr>
          <a:xfrm>
            <a:off x="2962413" y="5530952"/>
            <a:ext cx="752374" cy="4503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90702FF-4711-7164-1A25-8480DF0C6637}"/>
              </a:ext>
            </a:extLst>
          </p:cNvPr>
          <p:cNvSpPr/>
          <p:nvPr/>
        </p:nvSpPr>
        <p:spPr>
          <a:xfrm>
            <a:off x="4602567" y="1901752"/>
            <a:ext cx="398834" cy="45330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6F5AAB0-9BC6-9AAB-0AD4-10774B7FF1B0}"/>
              </a:ext>
            </a:extLst>
          </p:cNvPr>
          <p:cNvSpPr/>
          <p:nvPr/>
        </p:nvSpPr>
        <p:spPr>
          <a:xfrm>
            <a:off x="7580279" y="1901754"/>
            <a:ext cx="398834" cy="45330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5567919-DF21-F863-B0D5-52453B871999}"/>
              </a:ext>
            </a:extLst>
          </p:cNvPr>
          <p:cNvSpPr/>
          <p:nvPr/>
        </p:nvSpPr>
        <p:spPr>
          <a:xfrm>
            <a:off x="9970713" y="1942889"/>
            <a:ext cx="398834" cy="1124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820C681-6AA0-B482-4389-8DD5FF08CAE5}"/>
              </a:ext>
            </a:extLst>
          </p:cNvPr>
          <p:cNvSpPr/>
          <p:nvPr/>
        </p:nvSpPr>
        <p:spPr>
          <a:xfrm>
            <a:off x="1502922" y="3302541"/>
            <a:ext cx="1186775" cy="22665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0F4F38E-A491-7C65-D921-77D0DB328879}"/>
              </a:ext>
            </a:extLst>
          </p:cNvPr>
          <p:cNvSpPr txBox="1"/>
          <p:nvPr/>
        </p:nvSpPr>
        <p:spPr>
          <a:xfrm>
            <a:off x="1789175" y="1593975"/>
            <a:ext cx="61427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IFID</a:t>
            </a:r>
          </a:p>
        </p:txBody>
      </p:sp>
      <p:sp>
        <p:nvSpPr>
          <p:cNvPr id="12" name="TextBox 11">
            <a:extLst>
              <a:ext uri="{FF2B5EF4-FFF2-40B4-BE49-F238E27FC236}">
                <a16:creationId xmlns:a16="http://schemas.microsoft.com/office/drawing/2014/main" id="{BE038F21-317B-0BEC-D98E-85D38C3B7357}"/>
              </a:ext>
            </a:extLst>
          </p:cNvPr>
          <p:cNvSpPr txBox="1"/>
          <p:nvPr/>
        </p:nvSpPr>
        <p:spPr>
          <a:xfrm>
            <a:off x="4513731" y="1593975"/>
            <a:ext cx="61427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IDEX</a:t>
            </a:r>
          </a:p>
        </p:txBody>
      </p:sp>
      <p:sp>
        <p:nvSpPr>
          <p:cNvPr id="13" name="TextBox 12">
            <a:extLst>
              <a:ext uri="{FF2B5EF4-FFF2-40B4-BE49-F238E27FC236}">
                <a16:creationId xmlns:a16="http://schemas.microsoft.com/office/drawing/2014/main" id="{56979DAE-4EDA-B48E-B7F8-4634BC911447}"/>
              </a:ext>
            </a:extLst>
          </p:cNvPr>
          <p:cNvSpPr txBox="1"/>
          <p:nvPr/>
        </p:nvSpPr>
        <p:spPr>
          <a:xfrm>
            <a:off x="7444710" y="1600587"/>
            <a:ext cx="7216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EXMEM</a:t>
            </a:r>
          </a:p>
        </p:txBody>
      </p:sp>
      <p:sp>
        <p:nvSpPr>
          <p:cNvPr id="14" name="TextBox 13">
            <a:extLst>
              <a:ext uri="{FF2B5EF4-FFF2-40B4-BE49-F238E27FC236}">
                <a16:creationId xmlns:a16="http://schemas.microsoft.com/office/drawing/2014/main" id="{59B0B13C-D790-D7E6-4E17-AF009861681E}"/>
              </a:ext>
            </a:extLst>
          </p:cNvPr>
          <p:cNvSpPr txBox="1"/>
          <p:nvPr/>
        </p:nvSpPr>
        <p:spPr>
          <a:xfrm>
            <a:off x="9862994" y="1641722"/>
            <a:ext cx="7216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MEMWB</a:t>
            </a:r>
          </a:p>
        </p:txBody>
      </p:sp>
      <p:sp>
        <p:nvSpPr>
          <p:cNvPr id="15" name="Rectangle 14">
            <a:extLst>
              <a:ext uri="{FF2B5EF4-FFF2-40B4-BE49-F238E27FC236}">
                <a16:creationId xmlns:a16="http://schemas.microsoft.com/office/drawing/2014/main" id="{9EC75F52-BF43-3A9D-3EEA-6408492CCE0E}"/>
              </a:ext>
            </a:extLst>
          </p:cNvPr>
          <p:cNvSpPr/>
          <p:nvPr/>
        </p:nvSpPr>
        <p:spPr>
          <a:xfrm>
            <a:off x="9352334" y="3327632"/>
            <a:ext cx="1081914" cy="22665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9B8EF705-5675-3A5B-6924-B75AEFDDD4F4}"/>
              </a:ext>
            </a:extLst>
          </p:cNvPr>
          <p:cNvGrpSpPr/>
          <p:nvPr/>
        </p:nvGrpSpPr>
        <p:grpSpPr>
          <a:xfrm>
            <a:off x="1009387" y="3359204"/>
            <a:ext cx="103140" cy="299217"/>
            <a:chOff x="3725208" y="2675106"/>
            <a:chExt cx="259160" cy="1274728"/>
          </a:xfrm>
        </p:grpSpPr>
        <p:cxnSp>
          <p:nvCxnSpPr>
            <p:cNvPr id="17" name="Straight Connector 16">
              <a:extLst>
                <a:ext uri="{FF2B5EF4-FFF2-40B4-BE49-F238E27FC236}">
                  <a16:creationId xmlns:a16="http://schemas.microsoft.com/office/drawing/2014/main" id="{0E8B822B-2229-A48B-AA55-2DDD705B1DA9}"/>
                </a:ext>
              </a:extLst>
            </p:cNvPr>
            <p:cNvCxnSpPr/>
            <p:nvPr/>
          </p:nvCxnSpPr>
          <p:spPr>
            <a:xfrm>
              <a:off x="3725208" y="2675106"/>
              <a:ext cx="0" cy="476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C09CD6C-4160-6767-288C-A1FB658F537D}"/>
                </a:ext>
              </a:extLst>
            </p:cNvPr>
            <p:cNvCxnSpPr/>
            <p:nvPr/>
          </p:nvCxnSpPr>
          <p:spPr>
            <a:xfrm>
              <a:off x="3984368" y="2827506"/>
              <a:ext cx="0" cy="1005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07AB681-45BF-190D-59D8-3E949973C6D9}"/>
                </a:ext>
              </a:extLst>
            </p:cNvPr>
            <p:cNvCxnSpPr/>
            <p:nvPr/>
          </p:nvCxnSpPr>
          <p:spPr>
            <a:xfrm>
              <a:off x="3732342" y="3473179"/>
              <a:ext cx="0" cy="476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4DEA0F-DE8D-6FCD-79E4-3A252A878F90}"/>
                </a:ext>
              </a:extLst>
            </p:cNvPr>
            <p:cNvCxnSpPr/>
            <p:nvPr/>
          </p:nvCxnSpPr>
          <p:spPr>
            <a:xfrm>
              <a:off x="3725208" y="2675106"/>
              <a:ext cx="25916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7BAF4D-BC2F-DCF8-463C-2023E9ECAF1E}"/>
                </a:ext>
              </a:extLst>
            </p:cNvPr>
            <p:cNvCxnSpPr/>
            <p:nvPr/>
          </p:nvCxnSpPr>
          <p:spPr>
            <a:xfrm flipV="1">
              <a:off x="3732342" y="3833346"/>
              <a:ext cx="252026" cy="116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7360B9-20C7-5874-347E-159B95B1A91F}"/>
                </a:ext>
              </a:extLst>
            </p:cNvPr>
            <p:cNvCxnSpPr>
              <a:cxnSpLocks/>
            </p:cNvCxnSpPr>
            <p:nvPr/>
          </p:nvCxnSpPr>
          <p:spPr>
            <a:xfrm>
              <a:off x="3725208" y="3151761"/>
              <a:ext cx="92412" cy="151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030C63-9712-3DC4-0089-5B8DA2F9ACE9}"/>
                </a:ext>
              </a:extLst>
            </p:cNvPr>
            <p:cNvCxnSpPr/>
            <p:nvPr/>
          </p:nvCxnSpPr>
          <p:spPr>
            <a:xfrm flipV="1">
              <a:off x="3732342" y="3303270"/>
              <a:ext cx="85278" cy="1699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F8570FED-E8FB-0847-68CF-84E046DB2491}"/>
              </a:ext>
            </a:extLst>
          </p:cNvPr>
          <p:cNvSpPr txBox="1"/>
          <p:nvPr/>
        </p:nvSpPr>
        <p:spPr>
          <a:xfrm>
            <a:off x="1664378" y="3565143"/>
            <a:ext cx="827072" cy="16158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Instruction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takes 1 clock cycle to fetch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32-bit wide 256 deep</a:t>
            </a:r>
          </a:p>
        </p:txBody>
      </p:sp>
      <p:sp>
        <p:nvSpPr>
          <p:cNvPr id="32" name="TextBox 31">
            <a:extLst>
              <a:ext uri="{FF2B5EF4-FFF2-40B4-BE49-F238E27FC236}">
                <a16:creationId xmlns:a16="http://schemas.microsoft.com/office/drawing/2014/main" id="{E5C3A677-4BD4-14ED-5BBB-2C846259ADE1}"/>
              </a:ext>
            </a:extLst>
          </p:cNvPr>
          <p:cNvSpPr txBox="1"/>
          <p:nvPr/>
        </p:nvSpPr>
        <p:spPr>
          <a:xfrm>
            <a:off x="9326770" y="3966196"/>
            <a:ext cx="1186776"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Data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64-bit wide,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256 deep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takes 1 clock to read data</a:t>
            </a:r>
          </a:p>
        </p:txBody>
      </p:sp>
      <p:grpSp>
        <p:nvGrpSpPr>
          <p:cNvPr id="111" name="Group 110">
            <a:extLst>
              <a:ext uri="{FF2B5EF4-FFF2-40B4-BE49-F238E27FC236}">
                <a16:creationId xmlns:a16="http://schemas.microsoft.com/office/drawing/2014/main" id="{762C2E69-DC2D-D182-2ABB-F622BA2DC63D}"/>
              </a:ext>
            </a:extLst>
          </p:cNvPr>
          <p:cNvGrpSpPr/>
          <p:nvPr/>
        </p:nvGrpSpPr>
        <p:grpSpPr>
          <a:xfrm>
            <a:off x="2933896" y="3561332"/>
            <a:ext cx="822565" cy="923964"/>
            <a:chOff x="3144180" y="3561332"/>
            <a:chExt cx="822565" cy="923964"/>
          </a:xfrm>
        </p:grpSpPr>
        <p:grpSp>
          <p:nvGrpSpPr>
            <p:cNvPr id="25" name="Group 24">
              <a:extLst>
                <a:ext uri="{FF2B5EF4-FFF2-40B4-BE49-F238E27FC236}">
                  <a16:creationId xmlns:a16="http://schemas.microsoft.com/office/drawing/2014/main" id="{838FE68A-630C-1786-ED98-9055E9B8AF5D}"/>
                </a:ext>
              </a:extLst>
            </p:cNvPr>
            <p:cNvGrpSpPr/>
            <p:nvPr/>
          </p:nvGrpSpPr>
          <p:grpSpPr>
            <a:xfrm>
              <a:off x="3161341" y="3561332"/>
              <a:ext cx="715809" cy="923964"/>
              <a:chOff x="6475573" y="2689590"/>
              <a:chExt cx="1186777" cy="1281671"/>
            </a:xfrm>
          </p:grpSpPr>
          <p:sp>
            <p:nvSpPr>
              <p:cNvPr id="26" name="Rectangle 25">
                <a:extLst>
                  <a:ext uri="{FF2B5EF4-FFF2-40B4-BE49-F238E27FC236}">
                    <a16:creationId xmlns:a16="http://schemas.microsoft.com/office/drawing/2014/main" id="{CBC6FCFE-056E-2179-91EC-82B7AF7245EE}"/>
                  </a:ext>
                </a:extLst>
              </p:cNvPr>
              <p:cNvSpPr/>
              <p:nvPr/>
            </p:nvSpPr>
            <p:spPr>
              <a:xfrm>
                <a:off x="6475575" y="2689590"/>
                <a:ext cx="1186775" cy="12816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35BB615E-FBE1-CCCD-E20F-79B2DACE4057}"/>
                  </a:ext>
                </a:extLst>
              </p:cNvPr>
              <p:cNvCxnSpPr/>
              <p:nvPr/>
            </p:nvCxnSpPr>
            <p:spPr>
              <a:xfrm>
                <a:off x="6475575" y="2751306"/>
                <a:ext cx="11867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7CB93-D154-1F30-E0CA-A41822D18001}"/>
                  </a:ext>
                </a:extLst>
              </p:cNvPr>
              <p:cNvCxnSpPr/>
              <p:nvPr/>
            </p:nvCxnSpPr>
            <p:spPr>
              <a:xfrm>
                <a:off x="6475574" y="2825452"/>
                <a:ext cx="11867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7A7E271-0F8F-7ED9-C7BD-65B2E711C659}"/>
                  </a:ext>
                </a:extLst>
              </p:cNvPr>
              <p:cNvCxnSpPr/>
              <p:nvPr/>
            </p:nvCxnSpPr>
            <p:spPr>
              <a:xfrm>
                <a:off x="6475574" y="2901219"/>
                <a:ext cx="11867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87474A-5D64-373C-AD99-951EF2313583}"/>
                  </a:ext>
                </a:extLst>
              </p:cNvPr>
              <p:cNvCxnSpPr/>
              <p:nvPr/>
            </p:nvCxnSpPr>
            <p:spPr>
              <a:xfrm>
                <a:off x="6475573" y="3891590"/>
                <a:ext cx="118677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0B52630C-419A-A1B0-FCCC-C37F1EFF293F}"/>
                </a:ext>
              </a:extLst>
            </p:cNvPr>
            <p:cNvSpPr txBox="1"/>
            <p:nvPr/>
          </p:nvSpPr>
          <p:spPr>
            <a:xfrm>
              <a:off x="3144180" y="3852082"/>
              <a:ext cx="822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register file</a:t>
              </a:r>
            </a:p>
          </p:txBody>
        </p:sp>
      </p:grpSp>
      <p:sp>
        <p:nvSpPr>
          <p:cNvPr id="35" name="Rectangle 34">
            <a:extLst>
              <a:ext uri="{FF2B5EF4-FFF2-40B4-BE49-F238E27FC236}">
                <a16:creationId xmlns:a16="http://schemas.microsoft.com/office/drawing/2014/main" id="{5C042A25-B4A5-AABD-C849-2E1DFDF6C469}"/>
              </a:ext>
            </a:extLst>
          </p:cNvPr>
          <p:cNvSpPr/>
          <p:nvPr/>
        </p:nvSpPr>
        <p:spPr>
          <a:xfrm>
            <a:off x="499353" y="3987638"/>
            <a:ext cx="400457" cy="6463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5E2FDCCE-737F-9AED-671A-9169710F4282}"/>
              </a:ext>
            </a:extLst>
          </p:cNvPr>
          <p:cNvSpPr txBox="1"/>
          <p:nvPr/>
        </p:nvSpPr>
        <p:spPr>
          <a:xfrm>
            <a:off x="478560" y="3998742"/>
            <a:ext cx="5047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8 bit wide</a:t>
            </a:r>
          </a:p>
        </p:txBody>
      </p:sp>
      <p:cxnSp>
        <p:nvCxnSpPr>
          <p:cNvPr id="41" name="Straight Arrow Connector 40">
            <a:extLst>
              <a:ext uri="{FF2B5EF4-FFF2-40B4-BE49-F238E27FC236}">
                <a16:creationId xmlns:a16="http://schemas.microsoft.com/office/drawing/2014/main" id="{1F99BB64-FDEE-02A9-4227-769212934AE4}"/>
              </a:ext>
            </a:extLst>
          </p:cNvPr>
          <p:cNvCxnSpPr/>
          <p:nvPr/>
        </p:nvCxnSpPr>
        <p:spPr>
          <a:xfrm>
            <a:off x="908562" y="4384190"/>
            <a:ext cx="5943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3AE653F-DB52-41CB-89F8-8D3DF8C8CB47}"/>
              </a:ext>
            </a:extLst>
          </p:cNvPr>
          <p:cNvCxnSpPr>
            <a:cxnSpLocks/>
          </p:cNvCxnSpPr>
          <p:nvPr/>
        </p:nvCxnSpPr>
        <p:spPr>
          <a:xfrm>
            <a:off x="730916" y="3558645"/>
            <a:ext cx="273897" cy="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E3CDF0-BB6E-7A72-4535-C95429AE9C01}"/>
              </a:ext>
            </a:extLst>
          </p:cNvPr>
          <p:cNvCxnSpPr/>
          <p:nvPr/>
        </p:nvCxnSpPr>
        <p:spPr>
          <a:xfrm>
            <a:off x="730916" y="3558645"/>
            <a:ext cx="0" cy="269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120C26-D178-AAB5-EEE8-FF469CB41056}"/>
              </a:ext>
            </a:extLst>
          </p:cNvPr>
          <p:cNvCxnSpPr>
            <a:cxnSpLocks/>
          </p:cNvCxnSpPr>
          <p:nvPr/>
        </p:nvCxnSpPr>
        <p:spPr>
          <a:xfrm>
            <a:off x="730916" y="3827834"/>
            <a:ext cx="474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618F8E-EBE9-D5AE-59F1-AB9E9D90D1C7}"/>
              </a:ext>
            </a:extLst>
          </p:cNvPr>
          <p:cNvCxnSpPr/>
          <p:nvPr/>
        </p:nvCxnSpPr>
        <p:spPr>
          <a:xfrm>
            <a:off x="1205742" y="3827834"/>
            <a:ext cx="0" cy="556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4AC7B6-8E1B-7FB7-8418-26B4728A0A25}"/>
              </a:ext>
            </a:extLst>
          </p:cNvPr>
          <p:cNvCxnSpPr/>
          <p:nvPr/>
        </p:nvCxnSpPr>
        <p:spPr>
          <a:xfrm>
            <a:off x="730916" y="3439214"/>
            <a:ext cx="281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E167956-0297-DA40-D060-A26BA4749147}"/>
              </a:ext>
            </a:extLst>
          </p:cNvPr>
          <p:cNvSpPr txBox="1"/>
          <p:nvPr/>
        </p:nvSpPr>
        <p:spPr>
          <a:xfrm>
            <a:off x="698765" y="3271479"/>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cxnSp>
        <p:nvCxnSpPr>
          <p:cNvPr id="62" name="Straight Connector 61">
            <a:extLst>
              <a:ext uri="{FF2B5EF4-FFF2-40B4-BE49-F238E27FC236}">
                <a16:creationId xmlns:a16="http://schemas.microsoft.com/office/drawing/2014/main" id="{D424AE36-B021-6E79-924F-1858FE72FC01}"/>
              </a:ext>
            </a:extLst>
          </p:cNvPr>
          <p:cNvCxnSpPr>
            <a:cxnSpLocks/>
          </p:cNvCxnSpPr>
          <p:nvPr/>
        </p:nvCxnSpPr>
        <p:spPr>
          <a:xfrm>
            <a:off x="1112527" y="3513027"/>
            <a:ext cx="2555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8E27A41-48F3-655B-772F-3BB7FEA00840}"/>
              </a:ext>
            </a:extLst>
          </p:cNvPr>
          <p:cNvCxnSpPr/>
          <p:nvPr/>
        </p:nvCxnSpPr>
        <p:spPr>
          <a:xfrm flipV="1">
            <a:off x="1368033" y="2463530"/>
            <a:ext cx="0" cy="1049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7799E9B-BB35-2F7A-C6A8-58E2EF24E1D0}"/>
              </a:ext>
            </a:extLst>
          </p:cNvPr>
          <p:cNvCxnSpPr>
            <a:endCxn id="4" idx="1"/>
          </p:cNvCxnSpPr>
          <p:nvPr/>
        </p:nvCxnSpPr>
        <p:spPr>
          <a:xfrm>
            <a:off x="1352793" y="2463530"/>
            <a:ext cx="544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F296838-160F-C1A0-EC06-CD58FAA0AB62}"/>
              </a:ext>
            </a:extLst>
          </p:cNvPr>
          <p:cNvCxnSpPr>
            <a:cxnSpLocks/>
          </p:cNvCxnSpPr>
          <p:nvPr/>
        </p:nvCxnSpPr>
        <p:spPr>
          <a:xfrm>
            <a:off x="2703576" y="4085558"/>
            <a:ext cx="252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1F50A7C3-3883-E817-1731-C1C7B393280A}"/>
              </a:ext>
            </a:extLst>
          </p:cNvPr>
          <p:cNvSpPr/>
          <p:nvPr/>
        </p:nvSpPr>
        <p:spPr>
          <a:xfrm>
            <a:off x="3374907" y="1447793"/>
            <a:ext cx="658368" cy="530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HDU</a:t>
            </a:r>
          </a:p>
        </p:txBody>
      </p:sp>
      <p:grpSp>
        <p:nvGrpSpPr>
          <p:cNvPr id="75" name="Group 74">
            <a:extLst>
              <a:ext uri="{FF2B5EF4-FFF2-40B4-BE49-F238E27FC236}">
                <a16:creationId xmlns:a16="http://schemas.microsoft.com/office/drawing/2014/main" id="{706682CB-E54B-DAE8-D662-2A6DBC193694}"/>
              </a:ext>
            </a:extLst>
          </p:cNvPr>
          <p:cNvGrpSpPr/>
          <p:nvPr/>
        </p:nvGrpSpPr>
        <p:grpSpPr>
          <a:xfrm>
            <a:off x="2537704" y="2328065"/>
            <a:ext cx="715807" cy="660213"/>
            <a:chOff x="2829680" y="2463530"/>
            <a:chExt cx="715807" cy="660213"/>
          </a:xfrm>
        </p:grpSpPr>
        <p:sp>
          <p:nvSpPr>
            <p:cNvPr id="72" name="Rectangle 71">
              <a:extLst>
                <a:ext uri="{FF2B5EF4-FFF2-40B4-BE49-F238E27FC236}">
                  <a16:creationId xmlns:a16="http://schemas.microsoft.com/office/drawing/2014/main" id="{50352544-8755-F05E-EA58-ED98CD52E23F}"/>
                </a:ext>
              </a:extLst>
            </p:cNvPr>
            <p:cNvSpPr/>
            <p:nvPr/>
          </p:nvSpPr>
          <p:spPr>
            <a:xfrm>
              <a:off x="2901177" y="2463530"/>
              <a:ext cx="528859" cy="6602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74" name="TextBox 73">
              <a:extLst>
                <a:ext uri="{FF2B5EF4-FFF2-40B4-BE49-F238E27FC236}">
                  <a16:creationId xmlns:a16="http://schemas.microsoft.com/office/drawing/2014/main" id="{C98DCBD5-3BBC-3616-09DE-038E4146657A}"/>
                </a:ext>
              </a:extLst>
            </p:cNvPr>
            <p:cNvSpPr txBox="1"/>
            <p:nvPr/>
          </p:nvSpPr>
          <p:spPr>
            <a:xfrm>
              <a:off x="2829680" y="2596471"/>
              <a:ext cx="7158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Control Unit</a:t>
              </a:r>
            </a:p>
          </p:txBody>
        </p:sp>
      </p:grpSp>
      <p:grpSp>
        <p:nvGrpSpPr>
          <p:cNvPr id="80" name="Group 79">
            <a:extLst>
              <a:ext uri="{FF2B5EF4-FFF2-40B4-BE49-F238E27FC236}">
                <a16:creationId xmlns:a16="http://schemas.microsoft.com/office/drawing/2014/main" id="{189F1CC0-74A8-D514-A159-04E368DA8A82}"/>
              </a:ext>
            </a:extLst>
          </p:cNvPr>
          <p:cNvGrpSpPr/>
          <p:nvPr/>
        </p:nvGrpSpPr>
        <p:grpSpPr>
          <a:xfrm>
            <a:off x="3623298" y="2785458"/>
            <a:ext cx="198875" cy="421037"/>
            <a:chOff x="1518625" y="3601720"/>
            <a:chExt cx="294954" cy="779780"/>
          </a:xfrm>
        </p:grpSpPr>
        <p:cxnSp>
          <p:nvCxnSpPr>
            <p:cNvPr id="81" name="Straight Connector 80">
              <a:extLst>
                <a:ext uri="{FF2B5EF4-FFF2-40B4-BE49-F238E27FC236}">
                  <a16:creationId xmlns:a16="http://schemas.microsoft.com/office/drawing/2014/main" id="{C1B6D788-B07E-5C09-58B9-1115AB6DCEED}"/>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D18B9D12-52C1-9AE6-E6AF-CA7BBD43E72F}"/>
                </a:ext>
              </a:extLst>
            </p:cNvPr>
            <p:cNvGrpSpPr/>
            <p:nvPr/>
          </p:nvGrpSpPr>
          <p:grpSpPr>
            <a:xfrm>
              <a:off x="1518625" y="3601720"/>
              <a:ext cx="294954" cy="779780"/>
              <a:chOff x="1518625" y="3601720"/>
              <a:chExt cx="294954" cy="779780"/>
            </a:xfrm>
          </p:grpSpPr>
          <p:cxnSp>
            <p:nvCxnSpPr>
              <p:cNvPr id="83" name="Straight Connector 82">
                <a:extLst>
                  <a:ext uri="{FF2B5EF4-FFF2-40B4-BE49-F238E27FC236}">
                    <a16:creationId xmlns:a16="http://schemas.microsoft.com/office/drawing/2014/main" id="{CFB2A902-F5FE-5F31-19BE-217A699D366F}"/>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84" name="Freeform: Shape 83">
                <a:extLst>
                  <a:ext uri="{FF2B5EF4-FFF2-40B4-BE49-F238E27FC236}">
                    <a16:creationId xmlns:a16="http://schemas.microsoft.com/office/drawing/2014/main" id="{6339DE35-F2C9-60BD-921A-BF8CC85076C7}"/>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79F9DFBC-4141-0146-AE48-E3817D64B25E}"/>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87" name="Straight Arrow Connector 86">
            <a:extLst>
              <a:ext uri="{FF2B5EF4-FFF2-40B4-BE49-F238E27FC236}">
                <a16:creationId xmlns:a16="http://schemas.microsoft.com/office/drawing/2014/main" id="{2E79D36A-95C1-D190-8D81-40196632BA92}"/>
              </a:ext>
            </a:extLst>
          </p:cNvPr>
          <p:cNvCxnSpPr/>
          <p:nvPr/>
        </p:nvCxnSpPr>
        <p:spPr>
          <a:xfrm flipV="1">
            <a:off x="2805712" y="2988278"/>
            <a:ext cx="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2655741-5441-14FE-462C-012520D9C0B4}"/>
              </a:ext>
            </a:extLst>
          </p:cNvPr>
          <p:cNvCxnSpPr>
            <a:stCxn id="73" idx="2"/>
            <a:endCxn id="84" idx="10"/>
          </p:cNvCxnSpPr>
          <p:nvPr/>
        </p:nvCxnSpPr>
        <p:spPr>
          <a:xfrm>
            <a:off x="3704091" y="1978145"/>
            <a:ext cx="3324" cy="8073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3" name="Straight Arrow Connector 92">
            <a:extLst>
              <a:ext uri="{FF2B5EF4-FFF2-40B4-BE49-F238E27FC236}">
                <a16:creationId xmlns:a16="http://schemas.microsoft.com/office/drawing/2014/main" id="{872499A2-8B2E-600C-F35A-D655C03BFC71}"/>
              </a:ext>
            </a:extLst>
          </p:cNvPr>
          <p:cNvCxnSpPr>
            <a:cxnSpLocks/>
          </p:cNvCxnSpPr>
          <p:nvPr/>
        </p:nvCxnSpPr>
        <p:spPr>
          <a:xfrm>
            <a:off x="3253511" y="3090672"/>
            <a:ext cx="392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0939539-AF6C-47A0-5772-2BDE993AD075}"/>
              </a:ext>
            </a:extLst>
          </p:cNvPr>
          <p:cNvCxnSpPr>
            <a:cxnSpLocks/>
          </p:cNvCxnSpPr>
          <p:nvPr/>
        </p:nvCxnSpPr>
        <p:spPr>
          <a:xfrm>
            <a:off x="3138060" y="2880995"/>
            <a:ext cx="1154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8EEC1FE-AF56-0D2E-74E4-0278D1F80404}"/>
              </a:ext>
            </a:extLst>
          </p:cNvPr>
          <p:cNvCxnSpPr/>
          <p:nvPr/>
        </p:nvCxnSpPr>
        <p:spPr>
          <a:xfrm>
            <a:off x="3254781" y="2873978"/>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E87CBCC-98B6-48B2-C2B4-1FD89FC19B7B}"/>
              </a:ext>
            </a:extLst>
          </p:cNvPr>
          <p:cNvCxnSpPr>
            <a:cxnSpLocks/>
          </p:cNvCxnSpPr>
          <p:nvPr/>
        </p:nvCxnSpPr>
        <p:spPr>
          <a:xfrm>
            <a:off x="3348978" y="2928620"/>
            <a:ext cx="274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1E9CC873-0430-0D78-90EE-6ECED79072A9}"/>
              </a:ext>
            </a:extLst>
          </p:cNvPr>
          <p:cNvSpPr txBox="1"/>
          <p:nvPr/>
        </p:nvSpPr>
        <p:spPr>
          <a:xfrm>
            <a:off x="3261361" y="2765579"/>
            <a:ext cx="41364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0’s</a:t>
            </a:r>
          </a:p>
        </p:txBody>
      </p:sp>
      <p:grpSp>
        <p:nvGrpSpPr>
          <p:cNvPr id="105" name="Group 104">
            <a:extLst>
              <a:ext uri="{FF2B5EF4-FFF2-40B4-BE49-F238E27FC236}">
                <a16:creationId xmlns:a16="http://schemas.microsoft.com/office/drawing/2014/main" id="{016FD0C7-50A4-7944-08E1-0670C50CC91A}"/>
              </a:ext>
            </a:extLst>
          </p:cNvPr>
          <p:cNvGrpSpPr/>
          <p:nvPr/>
        </p:nvGrpSpPr>
        <p:grpSpPr>
          <a:xfrm>
            <a:off x="3873490" y="3513027"/>
            <a:ext cx="198875" cy="421037"/>
            <a:chOff x="1518625" y="3601720"/>
            <a:chExt cx="294954" cy="779780"/>
          </a:xfrm>
        </p:grpSpPr>
        <p:cxnSp>
          <p:nvCxnSpPr>
            <p:cNvPr id="106" name="Straight Connector 105">
              <a:extLst>
                <a:ext uri="{FF2B5EF4-FFF2-40B4-BE49-F238E27FC236}">
                  <a16:creationId xmlns:a16="http://schemas.microsoft.com/office/drawing/2014/main" id="{55AB8AFB-3928-8B0B-207E-4787EFBEEEE5}"/>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0CBDA703-0B3A-28A5-109F-114D6EFBE75F}"/>
                </a:ext>
              </a:extLst>
            </p:cNvPr>
            <p:cNvGrpSpPr/>
            <p:nvPr/>
          </p:nvGrpSpPr>
          <p:grpSpPr>
            <a:xfrm>
              <a:off x="1518625" y="3601720"/>
              <a:ext cx="294954" cy="779780"/>
              <a:chOff x="1518625" y="3601720"/>
              <a:chExt cx="294954" cy="779780"/>
            </a:xfrm>
          </p:grpSpPr>
          <p:cxnSp>
            <p:nvCxnSpPr>
              <p:cNvPr id="108" name="Straight Connector 107">
                <a:extLst>
                  <a:ext uri="{FF2B5EF4-FFF2-40B4-BE49-F238E27FC236}">
                    <a16:creationId xmlns:a16="http://schemas.microsoft.com/office/drawing/2014/main" id="{3C41277D-C84D-3F83-9C55-A2829F0ABC29}"/>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Freeform: Shape 108">
                <a:extLst>
                  <a:ext uri="{FF2B5EF4-FFF2-40B4-BE49-F238E27FC236}">
                    <a16:creationId xmlns:a16="http://schemas.microsoft.com/office/drawing/2014/main" id="{12C42C75-1C3B-A967-7717-6B677493A545}"/>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66432637-8041-AF9B-19C5-B4DCEE6D885E}"/>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2" name="Group 111">
            <a:extLst>
              <a:ext uri="{FF2B5EF4-FFF2-40B4-BE49-F238E27FC236}">
                <a16:creationId xmlns:a16="http://schemas.microsoft.com/office/drawing/2014/main" id="{BC750FCD-2E01-30E2-BC1E-373783E0C9A2}"/>
              </a:ext>
            </a:extLst>
          </p:cNvPr>
          <p:cNvGrpSpPr/>
          <p:nvPr/>
        </p:nvGrpSpPr>
        <p:grpSpPr>
          <a:xfrm>
            <a:off x="3865205" y="4095935"/>
            <a:ext cx="198875" cy="421037"/>
            <a:chOff x="1518625" y="3601720"/>
            <a:chExt cx="294954" cy="779780"/>
          </a:xfrm>
        </p:grpSpPr>
        <p:cxnSp>
          <p:nvCxnSpPr>
            <p:cNvPr id="113" name="Straight Connector 112">
              <a:extLst>
                <a:ext uri="{FF2B5EF4-FFF2-40B4-BE49-F238E27FC236}">
                  <a16:creationId xmlns:a16="http://schemas.microsoft.com/office/drawing/2014/main" id="{D910FBCA-01EF-C581-8179-3F5AC22B84DB}"/>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62D7A9DD-00B2-E57C-FA4F-1B79B9B0F53D}"/>
                </a:ext>
              </a:extLst>
            </p:cNvPr>
            <p:cNvGrpSpPr/>
            <p:nvPr/>
          </p:nvGrpSpPr>
          <p:grpSpPr>
            <a:xfrm>
              <a:off x="1518625" y="3601720"/>
              <a:ext cx="294954" cy="779780"/>
              <a:chOff x="1518625" y="3601720"/>
              <a:chExt cx="294954" cy="779780"/>
            </a:xfrm>
          </p:grpSpPr>
          <p:cxnSp>
            <p:nvCxnSpPr>
              <p:cNvPr id="115" name="Straight Connector 114">
                <a:extLst>
                  <a:ext uri="{FF2B5EF4-FFF2-40B4-BE49-F238E27FC236}">
                    <a16:creationId xmlns:a16="http://schemas.microsoft.com/office/drawing/2014/main" id="{3930821C-74E1-5775-6E2F-0105EA69575B}"/>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116" name="Freeform: Shape 115">
                <a:extLst>
                  <a:ext uri="{FF2B5EF4-FFF2-40B4-BE49-F238E27FC236}">
                    <a16:creationId xmlns:a16="http://schemas.microsoft.com/office/drawing/2014/main" id="{D62E9B58-C9BC-A971-4D7C-F0A1D21D8DB6}"/>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9474E821-E856-B589-534C-D35ED573912B}"/>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19" name="Straight Arrow Connector 118">
            <a:extLst>
              <a:ext uri="{FF2B5EF4-FFF2-40B4-BE49-F238E27FC236}">
                <a16:creationId xmlns:a16="http://schemas.microsoft.com/office/drawing/2014/main" id="{9D8E3B66-8925-E34E-A419-5BB03B2BDDD9}"/>
              </a:ext>
            </a:extLst>
          </p:cNvPr>
          <p:cNvCxnSpPr>
            <a:cxnSpLocks/>
          </p:cNvCxnSpPr>
          <p:nvPr/>
        </p:nvCxnSpPr>
        <p:spPr>
          <a:xfrm>
            <a:off x="3666865" y="3681047"/>
            <a:ext cx="234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9C363D6-CCBC-6FB2-736F-F6201ABA260D}"/>
              </a:ext>
            </a:extLst>
          </p:cNvPr>
          <p:cNvCxnSpPr>
            <a:cxnSpLocks/>
          </p:cNvCxnSpPr>
          <p:nvPr/>
        </p:nvCxnSpPr>
        <p:spPr>
          <a:xfrm flipV="1">
            <a:off x="3666865" y="4213032"/>
            <a:ext cx="234565" cy="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B8BDB854-2FEB-552C-04A8-941C8743ADB9}"/>
              </a:ext>
            </a:extLst>
          </p:cNvPr>
          <p:cNvGrpSpPr/>
          <p:nvPr/>
        </p:nvGrpSpPr>
        <p:grpSpPr>
          <a:xfrm>
            <a:off x="10756659" y="4520172"/>
            <a:ext cx="198875" cy="421037"/>
            <a:chOff x="1518625" y="3601720"/>
            <a:chExt cx="294954" cy="779780"/>
          </a:xfrm>
        </p:grpSpPr>
        <p:cxnSp>
          <p:nvCxnSpPr>
            <p:cNvPr id="122" name="Straight Connector 121">
              <a:extLst>
                <a:ext uri="{FF2B5EF4-FFF2-40B4-BE49-F238E27FC236}">
                  <a16:creationId xmlns:a16="http://schemas.microsoft.com/office/drawing/2014/main" id="{8F512F15-4B76-18CC-99D4-21B72221D648}"/>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1F933CBE-B785-6FEC-54F5-BC54E54F8307}"/>
                </a:ext>
              </a:extLst>
            </p:cNvPr>
            <p:cNvGrpSpPr/>
            <p:nvPr/>
          </p:nvGrpSpPr>
          <p:grpSpPr>
            <a:xfrm>
              <a:off x="1518625" y="3601720"/>
              <a:ext cx="294954" cy="779780"/>
              <a:chOff x="1518625" y="3601720"/>
              <a:chExt cx="294954" cy="779780"/>
            </a:xfrm>
          </p:grpSpPr>
          <p:cxnSp>
            <p:nvCxnSpPr>
              <p:cNvPr id="124" name="Straight Connector 123">
                <a:extLst>
                  <a:ext uri="{FF2B5EF4-FFF2-40B4-BE49-F238E27FC236}">
                    <a16:creationId xmlns:a16="http://schemas.microsoft.com/office/drawing/2014/main" id="{2C8522B3-6F88-3294-37C4-420D8F0D7805}"/>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125" name="Freeform: Shape 124">
                <a:extLst>
                  <a:ext uri="{FF2B5EF4-FFF2-40B4-BE49-F238E27FC236}">
                    <a16:creationId xmlns:a16="http://schemas.microsoft.com/office/drawing/2014/main" id="{E8520846-9FE8-29D2-0CCA-EEA1B306C954}"/>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7196FAC3-D71E-1D26-37B7-05F80EE1E078}"/>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28" name="Straight Connector 127">
            <a:extLst>
              <a:ext uri="{FF2B5EF4-FFF2-40B4-BE49-F238E27FC236}">
                <a16:creationId xmlns:a16="http://schemas.microsoft.com/office/drawing/2014/main" id="{145F2FD4-C5D6-91C6-EC3B-621F030DEC47}"/>
              </a:ext>
            </a:extLst>
          </p:cNvPr>
          <p:cNvCxnSpPr>
            <a:stCxn id="126" idx="10"/>
          </p:cNvCxnSpPr>
          <p:nvPr/>
        </p:nvCxnSpPr>
        <p:spPr>
          <a:xfrm flipH="1">
            <a:off x="10853521" y="4941209"/>
            <a:ext cx="2668" cy="16500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0" name="Straight Connector 129">
            <a:extLst>
              <a:ext uri="{FF2B5EF4-FFF2-40B4-BE49-F238E27FC236}">
                <a16:creationId xmlns:a16="http://schemas.microsoft.com/office/drawing/2014/main" id="{D1500E31-FCDB-A6E2-B231-FCFFE0033632}"/>
              </a:ext>
            </a:extLst>
          </p:cNvPr>
          <p:cNvCxnSpPr>
            <a:cxnSpLocks/>
          </p:cNvCxnSpPr>
          <p:nvPr/>
        </p:nvCxnSpPr>
        <p:spPr>
          <a:xfrm flipH="1">
            <a:off x="3756461" y="6589776"/>
            <a:ext cx="709706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2" name="Straight Connector 131">
            <a:extLst>
              <a:ext uri="{FF2B5EF4-FFF2-40B4-BE49-F238E27FC236}">
                <a16:creationId xmlns:a16="http://schemas.microsoft.com/office/drawing/2014/main" id="{EA4E2AF4-3965-12A0-0688-E47B0244A8A0}"/>
              </a:ext>
            </a:extLst>
          </p:cNvPr>
          <p:cNvCxnSpPr/>
          <p:nvPr/>
        </p:nvCxnSpPr>
        <p:spPr>
          <a:xfrm>
            <a:off x="3756461" y="3827834"/>
            <a:ext cx="0" cy="276194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4" name="Straight Arrow Connector 133">
            <a:extLst>
              <a:ext uri="{FF2B5EF4-FFF2-40B4-BE49-F238E27FC236}">
                <a16:creationId xmlns:a16="http://schemas.microsoft.com/office/drawing/2014/main" id="{BEAB13FC-5FE4-6CF4-CCFA-E45FEBCA3DCC}"/>
              </a:ext>
            </a:extLst>
          </p:cNvPr>
          <p:cNvCxnSpPr>
            <a:cxnSpLocks/>
          </p:cNvCxnSpPr>
          <p:nvPr/>
        </p:nvCxnSpPr>
        <p:spPr>
          <a:xfrm flipV="1">
            <a:off x="3756461" y="3827834"/>
            <a:ext cx="144969" cy="87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A6D6B5F-6B8A-36BE-1B51-C52871A9BF46}"/>
              </a:ext>
            </a:extLst>
          </p:cNvPr>
          <p:cNvCxnSpPr>
            <a:cxnSpLocks/>
          </p:cNvCxnSpPr>
          <p:nvPr/>
        </p:nvCxnSpPr>
        <p:spPr>
          <a:xfrm>
            <a:off x="3756461" y="4384190"/>
            <a:ext cx="14496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C88BB83C-8D07-1051-62A7-DB7E2CF87535}"/>
              </a:ext>
            </a:extLst>
          </p:cNvPr>
          <p:cNvSpPr txBox="1"/>
          <p:nvPr/>
        </p:nvSpPr>
        <p:spPr>
          <a:xfrm>
            <a:off x="3788882" y="3562743"/>
            <a:ext cx="19372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sp>
        <p:nvSpPr>
          <p:cNvPr id="137" name="TextBox 136">
            <a:extLst>
              <a:ext uri="{FF2B5EF4-FFF2-40B4-BE49-F238E27FC236}">
                <a16:creationId xmlns:a16="http://schemas.microsoft.com/office/drawing/2014/main" id="{49E8DE11-3DFF-06A3-F468-A0AB3C70E63E}"/>
              </a:ext>
            </a:extLst>
          </p:cNvPr>
          <p:cNvSpPr txBox="1"/>
          <p:nvPr/>
        </p:nvSpPr>
        <p:spPr>
          <a:xfrm>
            <a:off x="3775783" y="4098474"/>
            <a:ext cx="19372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sp>
        <p:nvSpPr>
          <p:cNvPr id="138" name="TextBox 137">
            <a:extLst>
              <a:ext uri="{FF2B5EF4-FFF2-40B4-BE49-F238E27FC236}">
                <a16:creationId xmlns:a16="http://schemas.microsoft.com/office/drawing/2014/main" id="{A2A54A04-4511-D091-BF69-2272893859D1}"/>
              </a:ext>
            </a:extLst>
          </p:cNvPr>
          <p:cNvSpPr txBox="1"/>
          <p:nvPr/>
        </p:nvSpPr>
        <p:spPr>
          <a:xfrm>
            <a:off x="3787696" y="4275406"/>
            <a:ext cx="19372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sp>
        <p:nvSpPr>
          <p:cNvPr id="139" name="TextBox 138">
            <a:extLst>
              <a:ext uri="{FF2B5EF4-FFF2-40B4-BE49-F238E27FC236}">
                <a16:creationId xmlns:a16="http://schemas.microsoft.com/office/drawing/2014/main" id="{E7C00BF2-70BF-1C39-EA93-BB48F9A6A277}"/>
              </a:ext>
            </a:extLst>
          </p:cNvPr>
          <p:cNvSpPr txBox="1"/>
          <p:nvPr/>
        </p:nvSpPr>
        <p:spPr>
          <a:xfrm>
            <a:off x="3796158" y="3714948"/>
            <a:ext cx="19372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sp>
        <p:nvSpPr>
          <p:cNvPr id="152" name="Rectangle 151">
            <a:extLst>
              <a:ext uri="{FF2B5EF4-FFF2-40B4-BE49-F238E27FC236}">
                <a16:creationId xmlns:a16="http://schemas.microsoft.com/office/drawing/2014/main" id="{F26578AF-BD14-D5B2-9075-CD28F0985022}"/>
              </a:ext>
            </a:extLst>
          </p:cNvPr>
          <p:cNvSpPr/>
          <p:nvPr/>
        </p:nvSpPr>
        <p:spPr>
          <a:xfrm>
            <a:off x="4160520" y="3737946"/>
            <a:ext cx="317275" cy="5913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TextBox 152">
            <a:extLst>
              <a:ext uri="{FF2B5EF4-FFF2-40B4-BE49-F238E27FC236}">
                <a16:creationId xmlns:a16="http://schemas.microsoft.com/office/drawing/2014/main" id="{788AF9F1-C1EF-15FB-1F79-9362FBFC834E}"/>
              </a:ext>
            </a:extLst>
          </p:cNvPr>
          <p:cNvSpPr txBox="1"/>
          <p:nvPr/>
        </p:nvSpPr>
        <p:spPr>
          <a:xfrm>
            <a:off x="4073926" y="3899662"/>
            <a:ext cx="70470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bralu</a:t>
            </a:r>
            <a:endPar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155" name="Straight Arrow Connector 154">
            <a:extLst>
              <a:ext uri="{FF2B5EF4-FFF2-40B4-BE49-F238E27FC236}">
                <a16:creationId xmlns:a16="http://schemas.microsoft.com/office/drawing/2014/main" id="{242E613E-A6A1-7FE1-86B5-9A1D8B03CFAC}"/>
              </a:ext>
            </a:extLst>
          </p:cNvPr>
          <p:cNvCxnSpPr/>
          <p:nvPr/>
        </p:nvCxnSpPr>
        <p:spPr>
          <a:xfrm>
            <a:off x="4058510" y="3825429"/>
            <a:ext cx="137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2486EAD-2C0E-BA2C-4B61-BF20E053EB7E}"/>
              </a:ext>
            </a:extLst>
          </p:cNvPr>
          <p:cNvCxnSpPr/>
          <p:nvPr/>
        </p:nvCxnSpPr>
        <p:spPr>
          <a:xfrm>
            <a:off x="4059756" y="4244340"/>
            <a:ext cx="137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C033252-E824-5026-8DBB-C4703C5E2D81}"/>
              </a:ext>
            </a:extLst>
          </p:cNvPr>
          <p:cNvCxnSpPr/>
          <p:nvPr/>
        </p:nvCxnSpPr>
        <p:spPr>
          <a:xfrm>
            <a:off x="4122838" y="4244340"/>
            <a:ext cx="0" cy="731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0114B22-6C2F-01BC-52B8-2F52D5C7EE3C}"/>
              </a:ext>
            </a:extLst>
          </p:cNvPr>
          <p:cNvCxnSpPr/>
          <p:nvPr/>
        </p:nvCxnSpPr>
        <p:spPr>
          <a:xfrm>
            <a:off x="4127453" y="4971799"/>
            <a:ext cx="479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26DE5B5-785E-DAFB-BDD7-25216687958F}"/>
              </a:ext>
            </a:extLst>
          </p:cNvPr>
          <p:cNvCxnSpPr>
            <a:cxnSpLocks/>
          </p:cNvCxnSpPr>
          <p:nvPr/>
        </p:nvCxnSpPr>
        <p:spPr>
          <a:xfrm>
            <a:off x="4098073" y="3589829"/>
            <a:ext cx="0" cy="242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DB898401-FA3D-72A0-8EB3-BE212F789FF0}"/>
              </a:ext>
            </a:extLst>
          </p:cNvPr>
          <p:cNvCxnSpPr/>
          <p:nvPr/>
        </p:nvCxnSpPr>
        <p:spPr>
          <a:xfrm>
            <a:off x="4099976" y="3589829"/>
            <a:ext cx="521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9B986E5-B2AA-BF08-3241-5DCD0D9B5694}"/>
              </a:ext>
            </a:extLst>
          </p:cNvPr>
          <p:cNvCxnSpPr>
            <a:cxnSpLocks/>
          </p:cNvCxnSpPr>
          <p:nvPr/>
        </p:nvCxnSpPr>
        <p:spPr>
          <a:xfrm flipV="1">
            <a:off x="3822173" y="2986049"/>
            <a:ext cx="713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D41C518-C04B-7017-503E-DD616A27E5F7}"/>
              </a:ext>
            </a:extLst>
          </p:cNvPr>
          <p:cNvCxnSpPr/>
          <p:nvPr/>
        </p:nvCxnSpPr>
        <p:spPr>
          <a:xfrm flipV="1">
            <a:off x="4317573" y="2148427"/>
            <a:ext cx="0" cy="844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EF56CB0E-E2FB-B768-1299-2C92CF0D237D}"/>
              </a:ext>
            </a:extLst>
          </p:cNvPr>
          <p:cNvCxnSpPr/>
          <p:nvPr/>
        </p:nvCxnSpPr>
        <p:spPr>
          <a:xfrm>
            <a:off x="4319157" y="2159000"/>
            <a:ext cx="283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7FE3EBB3-4E1E-47E3-DC36-3C23E774F43B}"/>
              </a:ext>
            </a:extLst>
          </p:cNvPr>
          <p:cNvGrpSpPr/>
          <p:nvPr/>
        </p:nvGrpSpPr>
        <p:grpSpPr>
          <a:xfrm>
            <a:off x="4166201" y="3139518"/>
            <a:ext cx="277806" cy="129540"/>
            <a:chOff x="4157776" y="3230880"/>
            <a:chExt cx="277806" cy="129540"/>
          </a:xfrm>
        </p:grpSpPr>
        <p:cxnSp>
          <p:nvCxnSpPr>
            <p:cNvPr id="176" name="Straight Connector 175">
              <a:extLst>
                <a:ext uri="{FF2B5EF4-FFF2-40B4-BE49-F238E27FC236}">
                  <a16:creationId xmlns:a16="http://schemas.microsoft.com/office/drawing/2014/main" id="{805C29CB-3263-90B2-F825-1BE81CF2D2FD}"/>
                </a:ext>
              </a:extLst>
            </p:cNvPr>
            <p:cNvCxnSpPr/>
            <p:nvPr/>
          </p:nvCxnSpPr>
          <p:spPr>
            <a:xfrm>
              <a:off x="4157776" y="3359204"/>
              <a:ext cx="268501" cy="0"/>
            </a:xfrm>
            <a:prstGeom prst="line">
              <a:avLst/>
            </a:prstGeom>
          </p:spPr>
          <p:style>
            <a:lnRef idx="1">
              <a:schemeClr val="accent1"/>
            </a:lnRef>
            <a:fillRef idx="0">
              <a:schemeClr val="accent1"/>
            </a:fillRef>
            <a:effectRef idx="0">
              <a:schemeClr val="accent1"/>
            </a:effectRef>
            <a:fontRef idx="minor">
              <a:schemeClr val="tx1"/>
            </a:fontRef>
          </p:style>
        </p:cxnSp>
        <p:sp>
          <p:nvSpPr>
            <p:cNvPr id="179" name="Freeform: Shape 178">
              <a:extLst>
                <a:ext uri="{FF2B5EF4-FFF2-40B4-BE49-F238E27FC236}">
                  <a16:creationId xmlns:a16="http://schemas.microsoft.com/office/drawing/2014/main" id="{C46F2F6F-E4FF-6786-3805-EAED3BA503B6}"/>
                </a:ext>
              </a:extLst>
            </p:cNvPr>
            <p:cNvSpPr/>
            <p:nvPr/>
          </p:nvSpPr>
          <p:spPr>
            <a:xfrm>
              <a:off x="4164330" y="3230880"/>
              <a:ext cx="271252" cy="129540"/>
            </a:xfrm>
            <a:custGeom>
              <a:avLst/>
              <a:gdLst>
                <a:gd name="connsiteX0" fmla="*/ 0 w 271252"/>
                <a:gd name="connsiteY0" fmla="*/ 118110 h 129540"/>
                <a:gd name="connsiteX1" fmla="*/ 3810 w 271252"/>
                <a:gd name="connsiteY1" fmla="*/ 99060 h 129540"/>
                <a:gd name="connsiteX2" fmla="*/ 19050 w 271252"/>
                <a:gd name="connsiteY2" fmla="*/ 68580 h 129540"/>
                <a:gd name="connsiteX3" fmla="*/ 22860 w 271252"/>
                <a:gd name="connsiteY3" fmla="*/ 57150 h 129540"/>
                <a:gd name="connsiteX4" fmla="*/ 60960 w 271252"/>
                <a:gd name="connsiteY4" fmla="*/ 26670 h 129540"/>
                <a:gd name="connsiteX5" fmla="*/ 72390 w 271252"/>
                <a:gd name="connsiteY5" fmla="*/ 19050 h 129540"/>
                <a:gd name="connsiteX6" fmla="*/ 83820 w 271252"/>
                <a:gd name="connsiteY6" fmla="*/ 11430 h 129540"/>
                <a:gd name="connsiteX7" fmla="*/ 114300 w 271252"/>
                <a:gd name="connsiteY7" fmla="*/ 0 h 129540"/>
                <a:gd name="connsiteX8" fmla="*/ 163830 w 271252"/>
                <a:gd name="connsiteY8" fmla="*/ 3810 h 129540"/>
                <a:gd name="connsiteX9" fmla="*/ 175260 w 271252"/>
                <a:gd name="connsiteY9" fmla="*/ 11430 h 129540"/>
                <a:gd name="connsiteX10" fmla="*/ 201930 w 271252"/>
                <a:gd name="connsiteY10" fmla="*/ 22860 h 129540"/>
                <a:gd name="connsiteX11" fmla="*/ 213360 w 271252"/>
                <a:gd name="connsiteY11" fmla="*/ 34290 h 129540"/>
                <a:gd name="connsiteX12" fmla="*/ 240030 w 271252"/>
                <a:gd name="connsiteY12" fmla="*/ 49530 h 129540"/>
                <a:gd name="connsiteX13" fmla="*/ 255270 w 271252"/>
                <a:gd name="connsiteY13" fmla="*/ 72390 h 129540"/>
                <a:gd name="connsiteX14" fmla="*/ 270510 w 271252"/>
                <a:gd name="connsiteY14" fmla="*/ 99060 h 129540"/>
                <a:gd name="connsiteX15" fmla="*/ 270510 w 271252"/>
                <a:gd name="connsiteY15" fmla="*/ 129540 h 12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252" h="129540">
                  <a:moveTo>
                    <a:pt x="0" y="118110"/>
                  </a:moveTo>
                  <a:cubicBezTo>
                    <a:pt x="1270" y="111760"/>
                    <a:pt x="1485" y="105104"/>
                    <a:pt x="3810" y="99060"/>
                  </a:cubicBezTo>
                  <a:cubicBezTo>
                    <a:pt x="7888" y="88458"/>
                    <a:pt x="15458" y="79356"/>
                    <a:pt x="19050" y="68580"/>
                  </a:cubicBezTo>
                  <a:cubicBezTo>
                    <a:pt x="20320" y="64770"/>
                    <a:pt x="20526" y="60418"/>
                    <a:pt x="22860" y="57150"/>
                  </a:cubicBezTo>
                  <a:cubicBezTo>
                    <a:pt x="32731" y="43331"/>
                    <a:pt x="47222" y="35829"/>
                    <a:pt x="60960" y="26670"/>
                  </a:cubicBezTo>
                  <a:lnTo>
                    <a:pt x="72390" y="19050"/>
                  </a:lnTo>
                  <a:cubicBezTo>
                    <a:pt x="76200" y="16510"/>
                    <a:pt x="79378" y="12541"/>
                    <a:pt x="83820" y="11430"/>
                  </a:cubicBezTo>
                  <a:cubicBezTo>
                    <a:pt x="104570" y="6242"/>
                    <a:pt x="94376" y="9962"/>
                    <a:pt x="114300" y="0"/>
                  </a:cubicBezTo>
                  <a:cubicBezTo>
                    <a:pt x="130810" y="1270"/>
                    <a:pt x="147555" y="758"/>
                    <a:pt x="163830" y="3810"/>
                  </a:cubicBezTo>
                  <a:cubicBezTo>
                    <a:pt x="168331" y="4654"/>
                    <a:pt x="171284" y="9158"/>
                    <a:pt x="175260" y="11430"/>
                  </a:cubicBezTo>
                  <a:cubicBezTo>
                    <a:pt x="188442" y="18963"/>
                    <a:pt x="189107" y="18586"/>
                    <a:pt x="201930" y="22860"/>
                  </a:cubicBezTo>
                  <a:cubicBezTo>
                    <a:pt x="205740" y="26670"/>
                    <a:pt x="209221" y="30841"/>
                    <a:pt x="213360" y="34290"/>
                  </a:cubicBezTo>
                  <a:cubicBezTo>
                    <a:pt x="221438" y="41022"/>
                    <a:pt x="230714" y="44872"/>
                    <a:pt x="240030" y="49530"/>
                  </a:cubicBezTo>
                  <a:lnTo>
                    <a:pt x="255270" y="72390"/>
                  </a:lnTo>
                  <a:cubicBezTo>
                    <a:pt x="259112" y="78153"/>
                    <a:pt x="269436" y="92615"/>
                    <a:pt x="270510" y="99060"/>
                  </a:cubicBezTo>
                  <a:cubicBezTo>
                    <a:pt x="272180" y="109082"/>
                    <a:pt x="270510" y="119380"/>
                    <a:pt x="270510" y="1295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82" name="Straight Arrow Connector 181">
            <a:extLst>
              <a:ext uri="{FF2B5EF4-FFF2-40B4-BE49-F238E27FC236}">
                <a16:creationId xmlns:a16="http://schemas.microsoft.com/office/drawing/2014/main" id="{EA51251E-C126-4BDF-D01F-F80CA63F15B6}"/>
              </a:ext>
            </a:extLst>
          </p:cNvPr>
          <p:cNvCxnSpPr>
            <a:cxnSpLocks/>
          </p:cNvCxnSpPr>
          <p:nvPr/>
        </p:nvCxnSpPr>
        <p:spPr>
          <a:xfrm flipH="1" flipV="1">
            <a:off x="4376683" y="3262573"/>
            <a:ext cx="1585" cy="475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63AD78D-EC4A-1A03-08E8-D3B28E4667AD}"/>
              </a:ext>
            </a:extLst>
          </p:cNvPr>
          <p:cNvCxnSpPr>
            <a:cxnSpLocks/>
          </p:cNvCxnSpPr>
          <p:nvPr/>
        </p:nvCxnSpPr>
        <p:spPr>
          <a:xfrm>
            <a:off x="3920960" y="2992864"/>
            <a:ext cx="0" cy="41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4EE0568-AF43-8ECB-BB18-C30E6189EF67}"/>
              </a:ext>
            </a:extLst>
          </p:cNvPr>
          <p:cNvCxnSpPr/>
          <p:nvPr/>
        </p:nvCxnSpPr>
        <p:spPr>
          <a:xfrm flipV="1">
            <a:off x="4244340" y="3267842"/>
            <a:ext cx="0" cy="143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8B03D03-779D-197D-12A2-78A8D070B4FF}"/>
              </a:ext>
            </a:extLst>
          </p:cNvPr>
          <p:cNvCxnSpPr>
            <a:cxnSpLocks/>
          </p:cNvCxnSpPr>
          <p:nvPr/>
        </p:nvCxnSpPr>
        <p:spPr>
          <a:xfrm flipH="1">
            <a:off x="3920960" y="3410949"/>
            <a:ext cx="322431" cy="247"/>
          </a:xfrm>
          <a:prstGeom prst="line">
            <a:avLst/>
          </a:prstGeom>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C8CB802E-7BAB-E667-C44B-197B4A46D36B}"/>
              </a:ext>
            </a:extLst>
          </p:cNvPr>
          <p:cNvGrpSpPr/>
          <p:nvPr/>
        </p:nvGrpSpPr>
        <p:grpSpPr>
          <a:xfrm>
            <a:off x="1896894" y="1901757"/>
            <a:ext cx="398834" cy="1123546"/>
            <a:chOff x="1896894" y="1901757"/>
            <a:chExt cx="398834" cy="1123546"/>
          </a:xfrm>
        </p:grpSpPr>
        <p:sp>
          <p:nvSpPr>
            <p:cNvPr id="4" name="Rectangle 3">
              <a:extLst>
                <a:ext uri="{FF2B5EF4-FFF2-40B4-BE49-F238E27FC236}">
                  <a16:creationId xmlns:a16="http://schemas.microsoft.com/office/drawing/2014/main" id="{D2E1B7AA-43B7-4FC4-8097-2458401C66E8}"/>
                </a:ext>
              </a:extLst>
            </p:cNvPr>
            <p:cNvSpPr/>
            <p:nvPr/>
          </p:nvSpPr>
          <p:spPr>
            <a:xfrm>
              <a:off x="1896894" y="1901757"/>
              <a:ext cx="398834" cy="11235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3" name="Straight Connector 192">
              <a:extLst>
                <a:ext uri="{FF2B5EF4-FFF2-40B4-BE49-F238E27FC236}">
                  <a16:creationId xmlns:a16="http://schemas.microsoft.com/office/drawing/2014/main" id="{BE014C1C-B2FF-1AB3-917B-2D6400B00836}"/>
                </a:ext>
              </a:extLst>
            </p:cNvPr>
            <p:cNvCxnSpPr/>
            <p:nvPr/>
          </p:nvCxnSpPr>
          <p:spPr>
            <a:xfrm>
              <a:off x="1896894" y="2928620"/>
              <a:ext cx="39883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5" name="TextBox 194">
            <a:extLst>
              <a:ext uri="{FF2B5EF4-FFF2-40B4-BE49-F238E27FC236}">
                <a16:creationId xmlns:a16="http://schemas.microsoft.com/office/drawing/2014/main" id="{67D8D550-D355-3226-14CD-9DB6DA56B290}"/>
              </a:ext>
            </a:extLst>
          </p:cNvPr>
          <p:cNvSpPr txBox="1"/>
          <p:nvPr/>
        </p:nvSpPr>
        <p:spPr>
          <a:xfrm>
            <a:off x="1863434" y="2859840"/>
            <a:ext cx="46038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WBFF</a:t>
            </a:r>
          </a:p>
        </p:txBody>
      </p:sp>
      <p:cxnSp>
        <p:nvCxnSpPr>
          <p:cNvPr id="197" name="Straight Connector 196">
            <a:extLst>
              <a:ext uri="{FF2B5EF4-FFF2-40B4-BE49-F238E27FC236}">
                <a16:creationId xmlns:a16="http://schemas.microsoft.com/office/drawing/2014/main" id="{9A2B3E18-B1DE-07D8-F646-9229FB142AF7}"/>
              </a:ext>
            </a:extLst>
          </p:cNvPr>
          <p:cNvCxnSpPr>
            <a:cxnSpLocks/>
            <a:stCxn id="179" idx="7"/>
          </p:cNvCxnSpPr>
          <p:nvPr/>
        </p:nvCxnSpPr>
        <p:spPr>
          <a:xfrm flipH="1" flipV="1">
            <a:off x="4272051" y="1290461"/>
            <a:ext cx="15004" cy="1849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625485E-374C-984B-FA9B-25F3D159E6DC}"/>
              </a:ext>
            </a:extLst>
          </p:cNvPr>
          <p:cNvCxnSpPr>
            <a:cxnSpLocks/>
          </p:cNvCxnSpPr>
          <p:nvPr/>
        </p:nvCxnSpPr>
        <p:spPr>
          <a:xfrm flipH="1">
            <a:off x="1748535" y="1290461"/>
            <a:ext cx="2531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FDDFE01-B756-9D14-588D-9A195028484C}"/>
              </a:ext>
            </a:extLst>
          </p:cNvPr>
          <p:cNvCxnSpPr/>
          <p:nvPr/>
        </p:nvCxnSpPr>
        <p:spPr>
          <a:xfrm>
            <a:off x="1748535" y="1290461"/>
            <a:ext cx="0" cy="1684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E6601C02-6141-37A4-8B66-1B7E3E0AF0E4}"/>
              </a:ext>
            </a:extLst>
          </p:cNvPr>
          <p:cNvCxnSpPr>
            <a:endCxn id="195" idx="1"/>
          </p:cNvCxnSpPr>
          <p:nvPr/>
        </p:nvCxnSpPr>
        <p:spPr>
          <a:xfrm>
            <a:off x="1748534" y="2975256"/>
            <a:ext cx="146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0100041-6357-7287-9916-C15F4AB60782}"/>
              </a:ext>
            </a:extLst>
          </p:cNvPr>
          <p:cNvCxnSpPr>
            <a:cxnSpLocks/>
          </p:cNvCxnSpPr>
          <p:nvPr/>
        </p:nvCxnSpPr>
        <p:spPr>
          <a:xfrm>
            <a:off x="2291402" y="2975256"/>
            <a:ext cx="167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8ECF557-D3C7-EEC5-42B8-759562C98211}"/>
              </a:ext>
            </a:extLst>
          </p:cNvPr>
          <p:cNvCxnSpPr/>
          <p:nvPr/>
        </p:nvCxnSpPr>
        <p:spPr>
          <a:xfrm>
            <a:off x="2451100" y="2859840"/>
            <a:ext cx="0" cy="115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ECF37E34-CB79-BE88-37DA-CF3C34C47D2A}"/>
              </a:ext>
            </a:extLst>
          </p:cNvPr>
          <p:cNvCxnSpPr/>
          <p:nvPr/>
        </p:nvCxnSpPr>
        <p:spPr>
          <a:xfrm>
            <a:off x="2459326" y="2859840"/>
            <a:ext cx="14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2AFBAE3C-4359-B70D-A130-4B26B7A3D877}"/>
              </a:ext>
            </a:extLst>
          </p:cNvPr>
          <p:cNvSpPr txBox="1"/>
          <p:nvPr/>
        </p:nvSpPr>
        <p:spPr>
          <a:xfrm>
            <a:off x="3398589" y="3185309"/>
            <a:ext cx="71580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bubble injection mux</a:t>
            </a:r>
          </a:p>
        </p:txBody>
      </p:sp>
      <p:grpSp>
        <p:nvGrpSpPr>
          <p:cNvPr id="213" name="Group 212">
            <a:extLst>
              <a:ext uri="{FF2B5EF4-FFF2-40B4-BE49-F238E27FC236}">
                <a16:creationId xmlns:a16="http://schemas.microsoft.com/office/drawing/2014/main" id="{B9539954-26DF-1783-89D5-03A968B5637A}"/>
              </a:ext>
            </a:extLst>
          </p:cNvPr>
          <p:cNvGrpSpPr/>
          <p:nvPr/>
        </p:nvGrpSpPr>
        <p:grpSpPr>
          <a:xfrm>
            <a:off x="448027" y="1180589"/>
            <a:ext cx="165699" cy="394866"/>
            <a:chOff x="1518625" y="3601720"/>
            <a:chExt cx="294954" cy="779780"/>
          </a:xfrm>
        </p:grpSpPr>
        <p:cxnSp>
          <p:nvCxnSpPr>
            <p:cNvPr id="214" name="Straight Connector 213">
              <a:extLst>
                <a:ext uri="{FF2B5EF4-FFF2-40B4-BE49-F238E27FC236}">
                  <a16:creationId xmlns:a16="http://schemas.microsoft.com/office/drawing/2014/main" id="{3B5B83F5-8DD7-36B9-FBF3-9347537DAEC6}"/>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676F185D-ADE4-3A34-8D6C-83D03A9F0E0E}"/>
                </a:ext>
              </a:extLst>
            </p:cNvPr>
            <p:cNvGrpSpPr/>
            <p:nvPr/>
          </p:nvGrpSpPr>
          <p:grpSpPr>
            <a:xfrm>
              <a:off x="1518625" y="3601720"/>
              <a:ext cx="294954" cy="779780"/>
              <a:chOff x="1518625" y="3601720"/>
              <a:chExt cx="294954" cy="779780"/>
            </a:xfrm>
          </p:grpSpPr>
          <p:cxnSp>
            <p:nvCxnSpPr>
              <p:cNvPr id="216" name="Straight Connector 215">
                <a:extLst>
                  <a:ext uri="{FF2B5EF4-FFF2-40B4-BE49-F238E27FC236}">
                    <a16:creationId xmlns:a16="http://schemas.microsoft.com/office/drawing/2014/main" id="{041379C7-D8D4-42E5-BE83-AB13CCF40E0F}"/>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217" name="Freeform: Shape 216">
                <a:extLst>
                  <a:ext uri="{FF2B5EF4-FFF2-40B4-BE49-F238E27FC236}">
                    <a16:creationId xmlns:a16="http://schemas.microsoft.com/office/drawing/2014/main" id="{1939FC69-05D1-7B5A-4277-5932223399A1}"/>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Freeform: Shape 217">
                <a:extLst>
                  <a:ext uri="{FF2B5EF4-FFF2-40B4-BE49-F238E27FC236}">
                    <a16:creationId xmlns:a16="http://schemas.microsoft.com/office/drawing/2014/main" id="{B212BF0E-EDAC-B72C-BF0D-4E9F61658BBA}"/>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9" name="Group 218">
            <a:extLst>
              <a:ext uri="{FF2B5EF4-FFF2-40B4-BE49-F238E27FC236}">
                <a16:creationId xmlns:a16="http://schemas.microsoft.com/office/drawing/2014/main" id="{C046E867-EAB1-CD37-3FFF-4240231C61E9}"/>
              </a:ext>
            </a:extLst>
          </p:cNvPr>
          <p:cNvGrpSpPr/>
          <p:nvPr/>
        </p:nvGrpSpPr>
        <p:grpSpPr>
          <a:xfrm>
            <a:off x="453852" y="1743966"/>
            <a:ext cx="165699" cy="394866"/>
            <a:chOff x="1518625" y="3601720"/>
            <a:chExt cx="294954" cy="779780"/>
          </a:xfrm>
        </p:grpSpPr>
        <p:cxnSp>
          <p:nvCxnSpPr>
            <p:cNvPr id="220" name="Straight Connector 219">
              <a:extLst>
                <a:ext uri="{FF2B5EF4-FFF2-40B4-BE49-F238E27FC236}">
                  <a16:creationId xmlns:a16="http://schemas.microsoft.com/office/drawing/2014/main" id="{5152A055-9F22-EE71-8E37-27701A208836}"/>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1" name="Group 220">
              <a:extLst>
                <a:ext uri="{FF2B5EF4-FFF2-40B4-BE49-F238E27FC236}">
                  <a16:creationId xmlns:a16="http://schemas.microsoft.com/office/drawing/2014/main" id="{0FA4DED2-D816-574E-BF73-6332ED1B710C}"/>
                </a:ext>
              </a:extLst>
            </p:cNvPr>
            <p:cNvGrpSpPr/>
            <p:nvPr/>
          </p:nvGrpSpPr>
          <p:grpSpPr>
            <a:xfrm>
              <a:off x="1518625" y="3601720"/>
              <a:ext cx="294954" cy="779780"/>
              <a:chOff x="1518625" y="3601720"/>
              <a:chExt cx="294954" cy="779780"/>
            </a:xfrm>
          </p:grpSpPr>
          <p:cxnSp>
            <p:nvCxnSpPr>
              <p:cNvPr id="222" name="Straight Connector 221">
                <a:extLst>
                  <a:ext uri="{FF2B5EF4-FFF2-40B4-BE49-F238E27FC236}">
                    <a16:creationId xmlns:a16="http://schemas.microsoft.com/office/drawing/2014/main" id="{B57CE11D-BCA0-03E8-1232-172198B8CBA2}"/>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223" name="Freeform: Shape 222">
                <a:extLst>
                  <a:ext uri="{FF2B5EF4-FFF2-40B4-BE49-F238E27FC236}">
                    <a16:creationId xmlns:a16="http://schemas.microsoft.com/office/drawing/2014/main" id="{5A30AD30-DA3D-521A-E70E-F4F23A354F3C}"/>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Shape 223">
                <a:extLst>
                  <a:ext uri="{FF2B5EF4-FFF2-40B4-BE49-F238E27FC236}">
                    <a16:creationId xmlns:a16="http://schemas.microsoft.com/office/drawing/2014/main" id="{8E0ED3A5-9FDB-D9F1-B580-E79E4B58972B}"/>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22E9D3DF-216A-0532-6E56-54C31B1B1532}"/>
              </a:ext>
            </a:extLst>
          </p:cNvPr>
          <p:cNvGrpSpPr/>
          <p:nvPr/>
        </p:nvGrpSpPr>
        <p:grpSpPr>
          <a:xfrm>
            <a:off x="841929" y="1378022"/>
            <a:ext cx="168235" cy="548847"/>
            <a:chOff x="3725208" y="2675106"/>
            <a:chExt cx="259160" cy="1274728"/>
          </a:xfrm>
        </p:grpSpPr>
        <p:cxnSp>
          <p:nvCxnSpPr>
            <p:cNvPr id="226" name="Straight Connector 225">
              <a:extLst>
                <a:ext uri="{FF2B5EF4-FFF2-40B4-BE49-F238E27FC236}">
                  <a16:creationId xmlns:a16="http://schemas.microsoft.com/office/drawing/2014/main" id="{CDD315F2-6D36-888B-31F7-EF19FF4D2F37}"/>
                </a:ext>
              </a:extLst>
            </p:cNvPr>
            <p:cNvCxnSpPr/>
            <p:nvPr/>
          </p:nvCxnSpPr>
          <p:spPr>
            <a:xfrm>
              <a:off x="3725208" y="2675106"/>
              <a:ext cx="0" cy="476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1E2C00A-F3E4-154D-1DB0-E04393EF1EC1}"/>
                </a:ext>
              </a:extLst>
            </p:cNvPr>
            <p:cNvCxnSpPr/>
            <p:nvPr/>
          </p:nvCxnSpPr>
          <p:spPr>
            <a:xfrm>
              <a:off x="3984368" y="2827506"/>
              <a:ext cx="0" cy="1005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ECD6F9C-9A7E-4E2C-C223-51697F09591C}"/>
                </a:ext>
              </a:extLst>
            </p:cNvPr>
            <p:cNvCxnSpPr/>
            <p:nvPr/>
          </p:nvCxnSpPr>
          <p:spPr>
            <a:xfrm>
              <a:off x="3732342" y="3473179"/>
              <a:ext cx="0" cy="476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9451FF9-6CF0-EE00-8B2E-8C1D9E79A6D7}"/>
                </a:ext>
              </a:extLst>
            </p:cNvPr>
            <p:cNvCxnSpPr/>
            <p:nvPr/>
          </p:nvCxnSpPr>
          <p:spPr>
            <a:xfrm>
              <a:off x="3725208" y="2675106"/>
              <a:ext cx="25916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F8E69F4-2048-C4E7-ED6F-58105CC9A561}"/>
                </a:ext>
              </a:extLst>
            </p:cNvPr>
            <p:cNvCxnSpPr/>
            <p:nvPr/>
          </p:nvCxnSpPr>
          <p:spPr>
            <a:xfrm flipV="1">
              <a:off x="3732342" y="3833346"/>
              <a:ext cx="252026" cy="116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2167FB2-C01E-540F-98E9-70AB78CB079E}"/>
                </a:ext>
              </a:extLst>
            </p:cNvPr>
            <p:cNvCxnSpPr>
              <a:cxnSpLocks/>
            </p:cNvCxnSpPr>
            <p:nvPr/>
          </p:nvCxnSpPr>
          <p:spPr>
            <a:xfrm>
              <a:off x="3725208" y="3151761"/>
              <a:ext cx="92412" cy="151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6F08AEF-CCA6-BE76-95DB-215145167C52}"/>
                </a:ext>
              </a:extLst>
            </p:cNvPr>
            <p:cNvCxnSpPr/>
            <p:nvPr/>
          </p:nvCxnSpPr>
          <p:spPr>
            <a:xfrm flipV="1">
              <a:off x="3732342" y="3303270"/>
              <a:ext cx="85278" cy="1699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DD23C4CD-801D-F1FC-D2D8-AAC9937B834B}"/>
              </a:ext>
            </a:extLst>
          </p:cNvPr>
          <p:cNvGrpSpPr/>
          <p:nvPr/>
        </p:nvGrpSpPr>
        <p:grpSpPr>
          <a:xfrm>
            <a:off x="1293918" y="1443700"/>
            <a:ext cx="165699" cy="394866"/>
            <a:chOff x="1518625" y="3601720"/>
            <a:chExt cx="294954" cy="779780"/>
          </a:xfrm>
        </p:grpSpPr>
        <p:cxnSp>
          <p:nvCxnSpPr>
            <p:cNvPr id="234" name="Straight Connector 233">
              <a:extLst>
                <a:ext uri="{FF2B5EF4-FFF2-40B4-BE49-F238E27FC236}">
                  <a16:creationId xmlns:a16="http://schemas.microsoft.com/office/drawing/2014/main" id="{EA7D1BBD-130A-3B8D-5132-E3148622BDFD}"/>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a16="http://schemas.microsoft.com/office/drawing/2014/main" id="{0B364FD2-30AE-9DD8-96A2-46EF334C9AFD}"/>
                </a:ext>
              </a:extLst>
            </p:cNvPr>
            <p:cNvGrpSpPr/>
            <p:nvPr/>
          </p:nvGrpSpPr>
          <p:grpSpPr>
            <a:xfrm>
              <a:off x="1518625" y="3601720"/>
              <a:ext cx="294954" cy="779780"/>
              <a:chOff x="1518625" y="3601720"/>
              <a:chExt cx="294954" cy="779780"/>
            </a:xfrm>
          </p:grpSpPr>
          <p:cxnSp>
            <p:nvCxnSpPr>
              <p:cNvPr id="236" name="Straight Connector 235">
                <a:extLst>
                  <a:ext uri="{FF2B5EF4-FFF2-40B4-BE49-F238E27FC236}">
                    <a16:creationId xmlns:a16="http://schemas.microsoft.com/office/drawing/2014/main" id="{1CEBD9C9-16A7-3034-FDD6-18D15CC7B15A}"/>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237" name="Freeform: Shape 236">
                <a:extLst>
                  <a:ext uri="{FF2B5EF4-FFF2-40B4-BE49-F238E27FC236}">
                    <a16:creationId xmlns:a16="http://schemas.microsoft.com/office/drawing/2014/main" id="{2AB9826F-44B4-ADAF-A905-5B24C43AE7DE}"/>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9F0C3CBB-27C8-738D-8CF2-0439E603C802}"/>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41" name="Picture 240" descr="A picture containing icon&#10;&#10;Description automatically generated">
            <a:extLst>
              <a:ext uri="{FF2B5EF4-FFF2-40B4-BE49-F238E27FC236}">
                <a16:creationId xmlns:a16="http://schemas.microsoft.com/office/drawing/2014/main" id="{FAB6448C-0CAD-1432-035A-AE725A7D2B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200000" flipH="1">
            <a:off x="1210085" y="1181268"/>
            <a:ext cx="330720" cy="165360"/>
          </a:xfrm>
          <a:prstGeom prst="rect">
            <a:avLst/>
          </a:prstGeom>
        </p:spPr>
      </p:pic>
      <p:cxnSp>
        <p:nvCxnSpPr>
          <p:cNvPr id="245" name="Straight Connector 244">
            <a:extLst>
              <a:ext uri="{FF2B5EF4-FFF2-40B4-BE49-F238E27FC236}">
                <a16:creationId xmlns:a16="http://schemas.microsoft.com/office/drawing/2014/main" id="{0A8456E8-EE1A-A6CA-C5E1-C7C1DF195D9B}"/>
              </a:ext>
            </a:extLst>
          </p:cNvPr>
          <p:cNvCxnSpPr/>
          <p:nvPr/>
        </p:nvCxnSpPr>
        <p:spPr>
          <a:xfrm>
            <a:off x="608008" y="1378022"/>
            <a:ext cx="396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2EABD74-A603-EB40-2E00-EE4EB21E29E9}"/>
              </a:ext>
            </a:extLst>
          </p:cNvPr>
          <p:cNvCxnSpPr>
            <a:cxnSpLocks/>
          </p:cNvCxnSpPr>
          <p:nvPr/>
        </p:nvCxnSpPr>
        <p:spPr>
          <a:xfrm>
            <a:off x="615260" y="1948531"/>
            <a:ext cx="396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AA2DC59-54E9-1176-2397-F714E3D02AB4}"/>
              </a:ext>
            </a:extLst>
          </p:cNvPr>
          <p:cNvCxnSpPr/>
          <p:nvPr/>
        </p:nvCxnSpPr>
        <p:spPr>
          <a:xfrm>
            <a:off x="647700" y="1378022"/>
            <a:ext cx="0" cy="112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43F820B-C8A0-0D86-054A-2BC3305D63BB}"/>
              </a:ext>
            </a:extLst>
          </p:cNvPr>
          <p:cNvCxnSpPr/>
          <p:nvPr/>
        </p:nvCxnSpPr>
        <p:spPr>
          <a:xfrm>
            <a:off x="650240" y="1835573"/>
            <a:ext cx="0" cy="112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4544D00A-D8C4-BB20-07CE-15BFE7A2335D}"/>
              </a:ext>
            </a:extLst>
          </p:cNvPr>
          <p:cNvCxnSpPr/>
          <p:nvPr/>
        </p:nvCxnSpPr>
        <p:spPr>
          <a:xfrm>
            <a:off x="654952" y="1490980"/>
            <a:ext cx="186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1E37413-3702-EB41-E596-03CC52B3B43B}"/>
              </a:ext>
            </a:extLst>
          </p:cNvPr>
          <p:cNvCxnSpPr/>
          <p:nvPr/>
        </p:nvCxnSpPr>
        <p:spPr>
          <a:xfrm>
            <a:off x="654952" y="1835573"/>
            <a:ext cx="186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E05F1F1-6417-2EA7-E017-31A124B97912}"/>
              </a:ext>
            </a:extLst>
          </p:cNvPr>
          <p:cNvCxnSpPr/>
          <p:nvPr/>
        </p:nvCxnSpPr>
        <p:spPr>
          <a:xfrm flipH="1">
            <a:off x="1100302" y="3045460"/>
            <a:ext cx="274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E21EE06-1DDC-5D6C-A79D-92CE5708417B}"/>
              </a:ext>
            </a:extLst>
          </p:cNvPr>
          <p:cNvCxnSpPr/>
          <p:nvPr/>
        </p:nvCxnSpPr>
        <p:spPr>
          <a:xfrm flipV="1">
            <a:off x="1112527" y="1525270"/>
            <a:ext cx="0" cy="150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63B7F44-AD45-96D0-133D-9AC1C170CBE3}"/>
              </a:ext>
            </a:extLst>
          </p:cNvPr>
          <p:cNvCxnSpPr/>
          <p:nvPr/>
        </p:nvCxnSpPr>
        <p:spPr>
          <a:xfrm>
            <a:off x="1019598" y="1754534"/>
            <a:ext cx="274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D4760C6-335A-8B5D-BCAE-D6E9B1557BB5}"/>
              </a:ext>
            </a:extLst>
          </p:cNvPr>
          <p:cNvCxnSpPr/>
          <p:nvPr/>
        </p:nvCxnSpPr>
        <p:spPr>
          <a:xfrm flipV="1">
            <a:off x="4099977" y="583287"/>
            <a:ext cx="0" cy="3017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8738FCB0-50D5-780A-2925-6EAB66D9079D}"/>
              </a:ext>
            </a:extLst>
          </p:cNvPr>
          <p:cNvCxnSpPr/>
          <p:nvPr/>
        </p:nvCxnSpPr>
        <p:spPr>
          <a:xfrm flipH="1">
            <a:off x="193040" y="579120"/>
            <a:ext cx="39297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7B31366-C630-AF71-3880-20B068987797}"/>
              </a:ext>
            </a:extLst>
          </p:cNvPr>
          <p:cNvCxnSpPr/>
          <p:nvPr/>
        </p:nvCxnSpPr>
        <p:spPr>
          <a:xfrm>
            <a:off x="182880" y="583287"/>
            <a:ext cx="0" cy="860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EB325ADD-6D03-0855-67DD-B48A41A0C68A}"/>
              </a:ext>
            </a:extLst>
          </p:cNvPr>
          <p:cNvCxnSpPr>
            <a:cxnSpLocks/>
          </p:cNvCxnSpPr>
          <p:nvPr/>
        </p:nvCxnSpPr>
        <p:spPr>
          <a:xfrm>
            <a:off x="193040" y="1443639"/>
            <a:ext cx="262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8EBB0485-8335-E4F4-5832-5C9B8176F1F9}"/>
              </a:ext>
            </a:extLst>
          </p:cNvPr>
          <p:cNvSpPr txBox="1"/>
          <p:nvPr/>
        </p:nvSpPr>
        <p:spPr>
          <a:xfrm>
            <a:off x="378035" y="1931623"/>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sp>
        <p:nvSpPr>
          <p:cNvPr id="270" name="TextBox 269">
            <a:extLst>
              <a:ext uri="{FF2B5EF4-FFF2-40B4-BE49-F238E27FC236}">
                <a16:creationId xmlns:a16="http://schemas.microsoft.com/office/drawing/2014/main" id="{D506DB9D-FC81-FD35-205C-5F27EAACFE72}"/>
              </a:ext>
            </a:extLst>
          </p:cNvPr>
          <p:cNvSpPr txBox="1"/>
          <p:nvPr/>
        </p:nvSpPr>
        <p:spPr>
          <a:xfrm>
            <a:off x="373385" y="1351140"/>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sp>
        <p:nvSpPr>
          <p:cNvPr id="271" name="TextBox 270">
            <a:extLst>
              <a:ext uri="{FF2B5EF4-FFF2-40B4-BE49-F238E27FC236}">
                <a16:creationId xmlns:a16="http://schemas.microsoft.com/office/drawing/2014/main" id="{BB898109-2A60-3270-1C96-2BB332463266}"/>
              </a:ext>
            </a:extLst>
          </p:cNvPr>
          <p:cNvSpPr txBox="1"/>
          <p:nvPr/>
        </p:nvSpPr>
        <p:spPr>
          <a:xfrm>
            <a:off x="1207656" y="1641722"/>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sp>
        <p:nvSpPr>
          <p:cNvPr id="272" name="TextBox 271">
            <a:extLst>
              <a:ext uri="{FF2B5EF4-FFF2-40B4-BE49-F238E27FC236}">
                <a16:creationId xmlns:a16="http://schemas.microsoft.com/office/drawing/2014/main" id="{8BD63120-8454-836E-81FD-F4D70F656A7A}"/>
              </a:ext>
            </a:extLst>
          </p:cNvPr>
          <p:cNvSpPr txBox="1"/>
          <p:nvPr/>
        </p:nvSpPr>
        <p:spPr>
          <a:xfrm>
            <a:off x="1202273" y="1469561"/>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sp>
        <p:nvSpPr>
          <p:cNvPr id="273" name="TextBox 272">
            <a:extLst>
              <a:ext uri="{FF2B5EF4-FFF2-40B4-BE49-F238E27FC236}">
                <a16:creationId xmlns:a16="http://schemas.microsoft.com/office/drawing/2014/main" id="{93641FC8-DF53-9D54-6D90-12E6C2288CA3}"/>
              </a:ext>
            </a:extLst>
          </p:cNvPr>
          <p:cNvSpPr txBox="1"/>
          <p:nvPr/>
        </p:nvSpPr>
        <p:spPr>
          <a:xfrm>
            <a:off x="362778" y="1184686"/>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sp>
        <p:nvSpPr>
          <p:cNvPr id="274" name="TextBox 273">
            <a:extLst>
              <a:ext uri="{FF2B5EF4-FFF2-40B4-BE49-F238E27FC236}">
                <a16:creationId xmlns:a16="http://schemas.microsoft.com/office/drawing/2014/main" id="{8057260C-1E7C-FBF9-5525-BE0E6AF1424A}"/>
              </a:ext>
            </a:extLst>
          </p:cNvPr>
          <p:cNvSpPr txBox="1"/>
          <p:nvPr/>
        </p:nvSpPr>
        <p:spPr>
          <a:xfrm>
            <a:off x="362778" y="1768935"/>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grpSp>
        <p:nvGrpSpPr>
          <p:cNvPr id="283" name="Group 282">
            <a:extLst>
              <a:ext uri="{FF2B5EF4-FFF2-40B4-BE49-F238E27FC236}">
                <a16:creationId xmlns:a16="http://schemas.microsoft.com/office/drawing/2014/main" id="{B36F9D56-68FF-E0C2-586E-D77132E092DD}"/>
              </a:ext>
            </a:extLst>
          </p:cNvPr>
          <p:cNvGrpSpPr/>
          <p:nvPr/>
        </p:nvGrpSpPr>
        <p:grpSpPr>
          <a:xfrm>
            <a:off x="2920739" y="4949989"/>
            <a:ext cx="835721" cy="711609"/>
            <a:chOff x="2978126" y="5017611"/>
            <a:chExt cx="725966" cy="646331"/>
          </a:xfrm>
        </p:grpSpPr>
        <p:sp>
          <p:nvSpPr>
            <p:cNvPr id="281" name="Rectangle 280">
              <a:extLst>
                <a:ext uri="{FF2B5EF4-FFF2-40B4-BE49-F238E27FC236}">
                  <a16:creationId xmlns:a16="http://schemas.microsoft.com/office/drawing/2014/main" id="{F419870C-9DC3-1BD6-5DCC-B6EBEE457C8D}"/>
                </a:ext>
              </a:extLst>
            </p:cNvPr>
            <p:cNvSpPr/>
            <p:nvPr/>
          </p:nvSpPr>
          <p:spPr>
            <a:xfrm>
              <a:off x="3012511" y="5049342"/>
              <a:ext cx="632125" cy="3759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 name="TextBox 281">
              <a:extLst>
                <a:ext uri="{FF2B5EF4-FFF2-40B4-BE49-F238E27FC236}">
                  <a16:creationId xmlns:a16="http://schemas.microsoft.com/office/drawing/2014/main" id="{1221A139-4B22-06D0-9C36-583A57A27200}"/>
                </a:ext>
              </a:extLst>
            </p:cNvPr>
            <p:cNvSpPr txBox="1"/>
            <p:nvPr/>
          </p:nvSpPr>
          <p:spPr>
            <a:xfrm>
              <a:off x="2978126" y="5017611"/>
              <a:ext cx="7259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12 bit sign extender</a:t>
              </a:r>
            </a:p>
          </p:txBody>
        </p:sp>
      </p:grpSp>
      <p:sp>
        <p:nvSpPr>
          <p:cNvPr id="284" name="TextBox 283">
            <a:extLst>
              <a:ext uri="{FF2B5EF4-FFF2-40B4-BE49-F238E27FC236}">
                <a16:creationId xmlns:a16="http://schemas.microsoft.com/office/drawing/2014/main" id="{7B0E59E8-7FDE-156C-A7F4-F8681FACC6B8}"/>
              </a:ext>
            </a:extLst>
          </p:cNvPr>
          <p:cNvSpPr txBox="1"/>
          <p:nvPr/>
        </p:nvSpPr>
        <p:spPr>
          <a:xfrm>
            <a:off x="2936493" y="5515650"/>
            <a:ext cx="752377"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20 bit sign extender</a:t>
            </a:r>
          </a:p>
        </p:txBody>
      </p:sp>
      <p:cxnSp>
        <p:nvCxnSpPr>
          <p:cNvPr id="287" name="Straight Connector 286">
            <a:extLst>
              <a:ext uri="{FF2B5EF4-FFF2-40B4-BE49-F238E27FC236}">
                <a16:creationId xmlns:a16="http://schemas.microsoft.com/office/drawing/2014/main" id="{5AF02D03-A223-4050-FF6A-7EC485E3672D}"/>
              </a:ext>
            </a:extLst>
          </p:cNvPr>
          <p:cNvCxnSpPr/>
          <p:nvPr/>
        </p:nvCxnSpPr>
        <p:spPr>
          <a:xfrm>
            <a:off x="2805712" y="4085558"/>
            <a:ext cx="0" cy="20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1079D41D-7968-1360-21E0-D4D6D67E11E2}"/>
              </a:ext>
            </a:extLst>
          </p:cNvPr>
          <p:cNvCxnSpPr/>
          <p:nvPr/>
        </p:nvCxnSpPr>
        <p:spPr>
          <a:xfrm>
            <a:off x="2805712" y="5831840"/>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A1F86317-7465-4628-B140-8FD9903C0D6C}"/>
              </a:ext>
            </a:extLst>
          </p:cNvPr>
          <p:cNvCxnSpPr/>
          <p:nvPr/>
        </p:nvCxnSpPr>
        <p:spPr>
          <a:xfrm>
            <a:off x="2810531" y="5191872"/>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A33BA76F-6601-086B-478B-0F5D00483ACF}"/>
              </a:ext>
            </a:extLst>
          </p:cNvPr>
          <p:cNvCxnSpPr/>
          <p:nvPr/>
        </p:nvCxnSpPr>
        <p:spPr>
          <a:xfrm>
            <a:off x="3688015" y="5191872"/>
            <a:ext cx="9145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3" name="Group 292">
            <a:extLst>
              <a:ext uri="{FF2B5EF4-FFF2-40B4-BE49-F238E27FC236}">
                <a16:creationId xmlns:a16="http://schemas.microsoft.com/office/drawing/2014/main" id="{D5C1F0C1-E337-2C74-941E-41517C79B410}"/>
              </a:ext>
            </a:extLst>
          </p:cNvPr>
          <p:cNvGrpSpPr/>
          <p:nvPr/>
        </p:nvGrpSpPr>
        <p:grpSpPr>
          <a:xfrm>
            <a:off x="5191501" y="4889631"/>
            <a:ext cx="165699" cy="394866"/>
            <a:chOff x="1518625" y="3601720"/>
            <a:chExt cx="294954" cy="779780"/>
          </a:xfrm>
        </p:grpSpPr>
        <p:cxnSp>
          <p:nvCxnSpPr>
            <p:cNvPr id="294" name="Straight Connector 293">
              <a:extLst>
                <a:ext uri="{FF2B5EF4-FFF2-40B4-BE49-F238E27FC236}">
                  <a16:creationId xmlns:a16="http://schemas.microsoft.com/office/drawing/2014/main" id="{000E9CB0-48F4-73B9-505C-FEBE50854DA4}"/>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5" name="Group 294">
              <a:extLst>
                <a:ext uri="{FF2B5EF4-FFF2-40B4-BE49-F238E27FC236}">
                  <a16:creationId xmlns:a16="http://schemas.microsoft.com/office/drawing/2014/main" id="{DE177491-7A50-F0C3-9B99-236F4EA14B67}"/>
                </a:ext>
              </a:extLst>
            </p:cNvPr>
            <p:cNvGrpSpPr/>
            <p:nvPr/>
          </p:nvGrpSpPr>
          <p:grpSpPr>
            <a:xfrm>
              <a:off x="1518625" y="3601720"/>
              <a:ext cx="294954" cy="779780"/>
              <a:chOff x="1518625" y="3601720"/>
              <a:chExt cx="294954" cy="779780"/>
            </a:xfrm>
          </p:grpSpPr>
          <p:cxnSp>
            <p:nvCxnSpPr>
              <p:cNvPr id="296" name="Straight Connector 295">
                <a:extLst>
                  <a:ext uri="{FF2B5EF4-FFF2-40B4-BE49-F238E27FC236}">
                    <a16:creationId xmlns:a16="http://schemas.microsoft.com/office/drawing/2014/main" id="{0BB234D5-DD38-2EDE-35CF-2843605CE921}"/>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297" name="Freeform: Shape 296">
                <a:extLst>
                  <a:ext uri="{FF2B5EF4-FFF2-40B4-BE49-F238E27FC236}">
                    <a16:creationId xmlns:a16="http://schemas.microsoft.com/office/drawing/2014/main" id="{EEEE3F6E-B11D-835E-5345-E2B1F024EEF0}"/>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8" name="Freeform: Shape 297">
                <a:extLst>
                  <a:ext uri="{FF2B5EF4-FFF2-40B4-BE49-F238E27FC236}">
                    <a16:creationId xmlns:a16="http://schemas.microsoft.com/office/drawing/2014/main" id="{2AB396FE-C93D-B992-0C55-861806345A83}"/>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9" name="TextBox 298">
            <a:extLst>
              <a:ext uri="{FF2B5EF4-FFF2-40B4-BE49-F238E27FC236}">
                <a16:creationId xmlns:a16="http://schemas.microsoft.com/office/drawing/2014/main" id="{713C127B-E2A4-E256-CC4C-39B4AE3C828E}"/>
              </a:ext>
            </a:extLst>
          </p:cNvPr>
          <p:cNvSpPr txBox="1"/>
          <p:nvPr/>
        </p:nvSpPr>
        <p:spPr>
          <a:xfrm>
            <a:off x="5105239" y="5087653"/>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sp>
        <p:nvSpPr>
          <p:cNvPr id="300" name="TextBox 299">
            <a:extLst>
              <a:ext uri="{FF2B5EF4-FFF2-40B4-BE49-F238E27FC236}">
                <a16:creationId xmlns:a16="http://schemas.microsoft.com/office/drawing/2014/main" id="{295C55E9-3604-0EFB-DE1B-D8EAEFDE485C}"/>
              </a:ext>
            </a:extLst>
          </p:cNvPr>
          <p:cNvSpPr txBox="1"/>
          <p:nvPr/>
        </p:nvSpPr>
        <p:spPr>
          <a:xfrm>
            <a:off x="5105952" y="4915492"/>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sp>
        <p:nvSpPr>
          <p:cNvPr id="302" name="Rectangle 301">
            <a:extLst>
              <a:ext uri="{FF2B5EF4-FFF2-40B4-BE49-F238E27FC236}">
                <a16:creationId xmlns:a16="http://schemas.microsoft.com/office/drawing/2014/main" id="{1DCCA4B3-A2D5-74D3-182A-8652E2D0BD49}"/>
              </a:ext>
            </a:extLst>
          </p:cNvPr>
          <p:cNvSpPr/>
          <p:nvPr/>
        </p:nvSpPr>
        <p:spPr>
          <a:xfrm>
            <a:off x="5684521" y="3255497"/>
            <a:ext cx="1468410" cy="9888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ALU</a:t>
            </a:r>
          </a:p>
        </p:txBody>
      </p:sp>
      <p:cxnSp>
        <p:nvCxnSpPr>
          <p:cNvPr id="304" name="Straight Connector 303">
            <a:extLst>
              <a:ext uri="{FF2B5EF4-FFF2-40B4-BE49-F238E27FC236}">
                <a16:creationId xmlns:a16="http://schemas.microsoft.com/office/drawing/2014/main" id="{746A5879-4814-1B86-F307-0D7D448F2722}"/>
              </a:ext>
            </a:extLst>
          </p:cNvPr>
          <p:cNvCxnSpPr/>
          <p:nvPr/>
        </p:nvCxnSpPr>
        <p:spPr>
          <a:xfrm>
            <a:off x="4293266" y="5191872"/>
            <a:ext cx="0" cy="1426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D88C37C5-3903-9729-2AE2-42E28777C9C0}"/>
              </a:ext>
            </a:extLst>
          </p:cNvPr>
          <p:cNvCxnSpPr/>
          <p:nvPr/>
        </p:nvCxnSpPr>
        <p:spPr>
          <a:xfrm>
            <a:off x="198120" y="1835573"/>
            <a:ext cx="0" cy="480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E8553C12-8B5F-BA0F-DA7C-37AFEB4D81A3}"/>
              </a:ext>
            </a:extLst>
          </p:cNvPr>
          <p:cNvCxnSpPr/>
          <p:nvPr/>
        </p:nvCxnSpPr>
        <p:spPr>
          <a:xfrm>
            <a:off x="182880" y="6612636"/>
            <a:ext cx="4123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F65EEF84-4909-FBA1-B788-0D53B42066F6}"/>
              </a:ext>
            </a:extLst>
          </p:cNvPr>
          <p:cNvCxnSpPr/>
          <p:nvPr/>
        </p:nvCxnSpPr>
        <p:spPr>
          <a:xfrm flipV="1">
            <a:off x="193040" y="1835573"/>
            <a:ext cx="228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42287FDC-0921-DC49-5668-693EF14A90F7}"/>
              </a:ext>
            </a:extLst>
          </p:cNvPr>
          <p:cNvCxnSpPr>
            <a:cxnSpLocks/>
          </p:cNvCxnSpPr>
          <p:nvPr/>
        </p:nvCxnSpPr>
        <p:spPr>
          <a:xfrm flipV="1">
            <a:off x="3714787" y="5722620"/>
            <a:ext cx="4754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608C7D8-CE55-9F84-0BD6-AC817D6ECBE2}"/>
              </a:ext>
            </a:extLst>
          </p:cNvPr>
          <p:cNvCxnSpPr/>
          <p:nvPr/>
        </p:nvCxnSpPr>
        <p:spPr>
          <a:xfrm>
            <a:off x="4187227" y="5718810"/>
            <a:ext cx="0" cy="804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3388821F-0272-8F9A-6858-C71FE9A33477}"/>
              </a:ext>
            </a:extLst>
          </p:cNvPr>
          <p:cNvCxnSpPr/>
          <p:nvPr/>
        </p:nvCxnSpPr>
        <p:spPr>
          <a:xfrm>
            <a:off x="263718" y="6526047"/>
            <a:ext cx="3931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41AC08A6-7881-A6EC-1116-C2AC3C9C560E}"/>
              </a:ext>
            </a:extLst>
          </p:cNvPr>
          <p:cNvCxnSpPr/>
          <p:nvPr/>
        </p:nvCxnSpPr>
        <p:spPr>
          <a:xfrm flipV="1">
            <a:off x="263718" y="2014160"/>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156FF0F4-8A46-7114-E497-610346AD2F6C}"/>
              </a:ext>
            </a:extLst>
          </p:cNvPr>
          <p:cNvCxnSpPr/>
          <p:nvPr/>
        </p:nvCxnSpPr>
        <p:spPr>
          <a:xfrm>
            <a:off x="263718" y="1999767"/>
            <a:ext cx="0" cy="4526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C26E52F6-9D92-61C3-D84F-F3048957A453}"/>
              </a:ext>
            </a:extLst>
          </p:cNvPr>
          <p:cNvCxnSpPr/>
          <p:nvPr/>
        </p:nvCxnSpPr>
        <p:spPr>
          <a:xfrm>
            <a:off x="1103464" y="1533712"/>
            <a:ext cx="2011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65C2B99C-8972-C25A-0A8E-DD7710610E2B}"/>
              </a:ext>
            </a:extLst>
          </p:cNvPr>
          <p:cNvCxnSpPr/>
          <p:nvPr/>
        </p:nvCxnSpPr>
        <p:spPr>
          <a:xfrm>
            <a:off x="2291402" y="2111821"/>
            <a:ext cx="384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A345383E-8112-6073-3F28-D56A2A6D00EA}"/>
              </a:ext>
            </a:extLst>
          </p:cNvPr>
          <p:cNvCxnSpPr/>
          <p:nvPr/>
        </p:nvCxnSpPr>
        <p:spPr>
          <a:xfrm>
            <a:off x="263718" y="1292366"/>
            <a:ext cx="1875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46F4A50-17F4-DEEF-5DA1-FFFA96530324}"/>
              </a:ext>
            </a:extLst>
          </p:cNvPr>
          <p:cNvCxnSpPr/>
          <p:nvPr/>
        </p:nvCxnSpPr>
        <p:spPr>
          <a:xfrm flipV="1">
            <a:off x="263718" y="697230"/>
            <a:ext cx="0" cy="593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D4546EF8-1491-D457-D245-3D956E32B03C}"/>
              </a:ext>
            </a:extLst>
          </p:cNvPr>
          <p:cNvCxnSpPr/>
          <p:nvPr/>
        </p:nvCxnSpPr>
        <p:spPr>
          <a:xfrm>
            <a:off x="263718" y="702945"/>
            <a:ext cx="2414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E8B9461-7543-76AE-0087-6A8D597A4C5F}"/>
              </a:ext>
            </a:extLst>
          </p:cNvPr>
          <p:cNvCxnSpPr/>
          <p:nvPr/>
        </p:nvCxnSpPr>
        <p:spPr>
          <a:xfrm>
            <a:off x="2680946" y="697230"/>
            <a:ext cx="0" cy="1414591"/>
          </a:xfrm>
          <a:prstGeom prst="line">
            <a:avLst/>
          </a:prstGeom>
        </p:spPr>
        <p:style>
          <a:lnRef idx="1">
            <a:schemeClr val="accent1"/>
          </a:lnRef>
          <a:fillRef idx="0">
            <a:schemeClr val="accent1"/>
          </a:fillRef>
          <a:effectRef idx="0">
            <a:schemeClr val="accent1"/>
          </a:effectRef>
          <a:fontRef idx="minor">
            <a:schemeClr val="tx1"/>
          </a:fontRef>
        </p:style>
      </p:cxnSp>
      <p:sp>
        <p:nvSpPr>
          <p:cNvPr id="334" name="TextBox 333">
            <a:extLst>
              <a:ext uri="{FF2B5EF4-FFF2-40B4-BE49-F238E27FC236}">
                <a16:creationId xmlns:a16="http://schemas.microsoft.com/office/drawing/2014/main" id="{6C90F54E-01FC-F27B-6336-3F7968F9D29D}"/>
              </a:ext>
            </a:extLst>
          </p:cNvPr>
          <p:cNvSpPr txBox="1"/>
          <p:nvPr/>
        </p:nvSpPr>
        <p:spPr>
          <a:xfrm>
            <a:off x="3538580" y="2818347"/>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sp>
        <p:nvSpPr>
          <p:cNvPr id="336" name="TextBox 335">
            <a:extLst>
              <a:ext uri="{FF2B5EF4-FFF2-40B4-BE49-F238E27FC236}">
                <a16:creationId xmlns:a16="http://schemas.microsoft.com/office/drawing/2014/main" id="{11849167-C50B-F5AD-7535-CB7F3BED8F87}"/>
              </a:ext>
            </a:extLst>
          </p:cNvPr>
          <p:cNvSpPr txBox="1"/>
          <p:nvPr/>
        </p:nvSpPr>
        <p:spPr>
          <a:xfrm>
            <a:off x="3554121" y="2986085"/>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pic>
        <p:nvPicPr>
          <p:cNvPr id="337" name="Picture 336" descr="A picture containing icon&#10;&#10;Description automatically generated">
            <a:extLst>
              <a:ext uri="{FF2B5EF4-FFF2-40B4-BE49-F238E27FC236}">
                <a16:creationId xmlns:a16="http://schemas.microsoft.com/office/drawing/2014/main" id="{7CD918F5-CE38-A73C-ADF3-D4C5B76122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200000" flipH="1">
            <a:off x="1101193" y="849777"/>
            <a:ext cx="330720" cy="165360"/>
          </a:xfrm>
          <a:prstGeom prst="rect">
            <a:avLst/>
          </a:prstGeom>
        </p:spPr>
      </p:pic>
      <p:cxnSp>
        <p:nvCxnSpPr>
          <p:cNvPr id="339" name="Straight Connector 338">
            <a:extLst>
              <a:ext uri="{FF2B5EF4-FFF2-40B4-BE49-F238E27FC236}">
                <a16:creationId xmlns:a16="http://schemas.microsoft.com/office/drawing/2014/main" id="{42560250-1E43-CFA0-22AC-AA71B7C8C648}"/>
              </a:ext>
            </a:extLst>
          </p:cNvPr>
          <p:cNvCxnSpPr>
            <a:cxnSpLocks/>
          </p:cNvCxnSpPr>
          <p:nvPr/>
        </p:nvCxnSpPr>
        <p:spPr>
          <a:xfrm flipV="1">
            <a:off x="1407363" y="1125986"/>
            <a:ext cx="2864688" cy="10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76C77EA9-B75C-F6A4-96BF-A9679935461C}"/>
              </a:ext>
            </a:extLst>
          </p:cNvPr>
          <p:cNvCxnSpPr>
            <a:cxnSpLocks/>
          </p:cNvCxnSpPr>
          <p:nvPr/>
        </p:nvCxnSpPr>
        <p:spPr>
          <a:xfrm flipV="1">
            <a:off x="4272051" y="1119528"/>
            <a:ext cx="0" cy="170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0D214B4E-FF49-4117-FBA4-0807B57FE112}"/>
              </a:ext>
            </a:extLst>
          </p:cNvPr>
          <p:cNvCxnSpPr/>
          <p:nvPr/>
        </p:nvCxnSpPr>
        <p:spPr>
          <a:xfrm>
            <a:off x="1267716" y="1050713"/>
            <a:ext cx="64008" cy="91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B740591-A6E6-836F-A41D-262BB2D2E36D}"/>
              </a:ext>
            </a:extLst>
          </p:cNvPr>
          <p:cNvCxnSpPr/>
          <p:nvPr/>
        </p:nvCxnSpPr>
        <p:spPr>
          <a:xfrm>
            <a:off x="3138060" y="2381801"/>
            <a:ext cx="577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A2ADC49-D8D2-F5A4-F76B-04031A9E43B4}"/>
              </a:ext>
            </a:extLst>
          </p:cNvPr>
          <p:cNvCxnSpPr/>
          <p:nvPr/>
        </p:nvCxnSpPr>
        <p:spPr>
          <a:xfrm>
            <a:off x="3138059" y="2478956"/>
            <a:ext cx="91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3809D59-2D74-93B0-288D-1626CACAA8FE}"/>
              </a:ext>
            </a:extLst>
          </p:cNvPr>
          <p:cNvCxnSpPr/>
          <p:nvPr/>
        </p:nvCxnSpPr>
        <p:spPr>
          <a:xfrm>
            <a:off x="1229338" y="735330"/>
            <a:ext cx="2011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47B25E9A-6D8E-7F13-B3B2-F8031471ACB4}"/>
              </a:ext>
            </a:extLst>
          </p:cNvPr>
          <p:cNvCxnSpPr/>
          <p:nvPr/>
        </p:nvCxnSpPr>
        <p:spPr>
          <a:xfrm>
            <a:off x="1231747" y="735330"/>
            <a:ext cx="0" cy="64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79C6B51-26DB-3953-B41E-11820548A72D}"/>
              </a:ext>
            </a:extLst>
          </p:cNvPr>
          <p:cNvCxnSpPr/>
          <p:nvPr/>
        </p:nvCxnSpPr>
        <p:spPr>
          <a:xfrm>
            <a:off x="1299720" y="767096"/>
            <a:ext cx="0" cy="64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F0B0340A-EE3D-98E6-F135-1A19F823DA88}"/>
              </a:ext>
            </a:extLst>
          </p:cNvPr>
          <p:cNvCxnSpPr/>
          <p:nvPr/>
        </p:nvCxnSpPr>
        <p:spPr>
          <a:xfrm>
            <a:off x="1298161" y="767096"/>
            <a:ext cx="19019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FB7D94B-66B4-28B9-90F6-BCD138A85147}"/>
              </a:ext>
            </a:extLst>
          </p:cNvPr>
          <p:cNvCxnSpPr/>
          <p:nvPr/>
        </p:nvCxnSpPr>
        <p:spPr>
          <a:xfrm>
            <a:off x="3195785" y="767755"/>
            <a:ext cx="0" cy="1618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069D8002-766D-6A0F-B4E2-A5EAD0665652}"/>
              </a:ext>
            </a:extLst>
          </p:cNvPr>
          <p:cNvCxnSpPr/>
          <p:nvPr/>
        </p:nvCxnSpPr>
        <p:spPr>
          <a:xfrm>
            <a:off x="3230550" y="737910"/>
            <a:ext cx="0" cy="173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8538EABF-45F8-8186-BD87-319ADCE7B046}"/>
              </a:ext>
            </a:extLst>
          </p:cNvPr>
          <p:cNvCxnSpPr/>
          <p:nvPr/>
        </p:nvCxnSpPr>
        <p:spPr>
          <a:xfrm>
            <a:off x="1374622" y="1348280"/>
            <a:ext cx="0" cy="91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D272E97E-B95E-617F-B993-D826C106F1C3}"/>
              </a:ext>
            </a:extLst>
          </p:cNvPr>
          <p:cNvCxnSpPr/>
          <p:nvPr/>
        </p:nvCxnSpPr>
        <p:spPr>
          <a:xfrm flipH="1">
            <a:off x="3943350" y="2093815"/>
            <a:ext cx="1794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F98C0AC4-F79D-CBFF-966C-1AA318541F3D}"/>
              </a:ext>
            </a:extLst>
          </p:cNvPr>
          <p:cNvCxnSpPr/>
          <p:nvPr/>
        </p:nvCxnSpPr>
        <p:spPr>
          <a:xfrm flipV="1">
            <a:off x="3945255" y="1978145"/>
            <a:ext cx="0" cy="11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6F7043EB-B8F0-FC4F-4B22-2DB7F84B839C}"/>
              </a:ext>
            </a:extLst>
          </p:cNvPr>
          <p:cNvCxnSpPr/>
          <p:nvPr/>
        </p:nvCxnSpPr>
        <p:spPr>
          <a:xfrm flipV="1">
            <a:off x="4139982" y="2596593"/>
            <a:ext cx="0" cy="164592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4" name="Straight Connector 373">
            <a:extLst>
              <a:ext uri="{FF2B5EF4-FFF2-40B4-BE49-F238E27FC236}">
                <a16:creationId xmlns:a16="http://schemas.microsoft.com/office/drawing/2014/main" id="{B237617F-801D-814D-2788-0D09C72F0965}"/>
              </a:ext>
            </a:extLst>
          </p:cNvPr>
          <p:cNvCxnSpPr/>
          <p:nvPr/>
        </p:nvCxnSpPr>
        <p:spPr>
          <a:xfrm flipH="1">
            <a:off x="3852504" y="2595880"/>
            <a:ext cx="30175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76" name="Straight Arrow Connector 375">
            <a:extLst>
              <a:ext uri="{FF2B5EF4-FFF2-40B4-BE49-F238E27FC236}">
                <a16:creationId xmlns:a16="http://schemas.microsoft.com/office/drawing/2014/main" id="{4055F6C0-88EF-3ED7-E7A3-EFB60808CD05}"/>
              </a:ext>
            </a:extLst>
          </p:cNvPr>
          <p:cNvCxnSpPr/>
          <p:nvPr/>
        </p:nvCxnSpPr>
        <p:spPr>
          <a:xfrm flipH="1" flipV="1">
            <a:off x="3852505" y="1978145"/>
            <a:ext cx="8285" cy="6184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78" name="Straight Connector 377">
            <a:extLst>
              <a:ext uri="{FF2B5EF4-FFF2-40B4-BE49-F238E27FC236}">
                <a16:creationId xmlns:a16="http://schemas.microsoft.com/office/drawing/2014/main" id="{613BD50D-1DC1-D604-6EC1-07130F6564A5}"/>
              </a:ext>
            </a:extLst>
          </p:cNvPr>
          <p:cNvCxnSpPr/>
          <p:nvPr/>
        </p:nvCxnSpPr>
        <p:spPr>
          <a:xfrm>
            <a:off x="1453899" y="1641722"/>
            <a:ext cx="1432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0DF4D89-7896-484F-F384-E8A47B831288}"/>
              </a:ext>
            </a:extLst>
          </p:cNvPr>
          <p:cNvCxnSpPr/>
          <p:nvPr/>
        </p:nvCxnSpPr>
        <p:spPr>
          <a:xfrm>
            <a:off x="1597152" y="1641722"/>
            <a:ext cx="0" cy="589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26F8595B-7A5E-716D-645C-2B882BF9A56E}"/>
              </a:ext>
            </a:extLst>
          </p:cNvPr>
          <p:cNvCxnSpPr/>
          <p:nvPr/>
        </p:nvCxnSpPr>
        <p:spPr>
          <a:xfrm flipH="1">
            <a:off x="330393" y="2225040"/>
            <a:ext cx="1280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EADC38B2-9A71-026E-95AA-79F6E4266D55}"/>
              </a:ext>
            </a:extLst>
          </p:cNvPr>
          <p:cNvCxnSpPr/>
          <p:nvPr/>
        </p:nvCxnSpPr>
        <p:spPr>
          <a:xfrm>
            <a:off x="335285" y="2231136"/>
            <a:ext cx="0" cy="2098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E75166C7-10FC-1145-5E53-5B34DBFA3C24}"/>
              </a:ext>
            </a:extLst>
          </p:cNvPr>
          <p:cNvCxnSpPr/>
          <p:nvPr/>
        </p:nvCxnSpPr>
        <p:spPr>
          <a:xfrm>
            <a:off x="323855" y="4325672"/>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7" name="TextBox 386">
            <a:extLst>
              <a:ext uri="{FF2B5EF4-FFF2-40B4-BE49-F238E27FC236}">
                <a16:creationId xmlns:a16="http://schemas.microsoft.com/office/drawing/2014/main" id="{C8AED317-32D5-DCB7-5A69-D10C329D33E2}"/>
              </a:ext>
            </a:extLst>
          </p:cNvPr>
          <p:cNvSpPr txBox="1"/>
          <p:nvPr/>
        </p:nvSpPr>
        <p:spPr>
          <a:xfrm>
            <a:off x="3195785" y="584976"/>
            <a:ext cx="36740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jal</a:t>
            </a:r>
            <a:endPar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88" name="TextBox 387">
            <a:extLst>
              <a:ext uri="{FF2B5EF4-FFF2-40B4-BE49-F238E27FC236}">
                <a16:creationId xmlns:a16="http://schemas.microsoft.com/office/drawing/2014/main" id="{4864E0C5-3F0F-5C38-36D4-6C36BF20A08F}"/>
              </a:ext>
            </a:extLst>
          </p:cNvPr>
          <p:cNvSpPr txBox="1"/>
          <p:nvPr/>
        </p:nvSpPr>
        <p:spPr>
          <a:xfrm>
            <a:off x="2857102" y="587351"/>
            <a:ext cx="42832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jalr</a:t>
            </a:r>
            <a:endPar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89" name="TextBox 388">
            <a:extLst>
              <a:ext uri="{FF2B5EF4-FFF2-40B4-BE49-F238E27FC236}">
                <a16:creationId xmlns:a16="http://schemas.microsoft.com/office/drawing/2014/main" id="{0A28EA72-92A5-1355-45F5-82B07F0714BE}"/>
              </a:ext>
            </a:extLst>
          </p:cNvPr>
          <p:cNvSpPr txBox="1"/>
          <p:nvPr/>
        </p:nvSpPr>
        <p:spPr>
          <a:xfrm>
            <a:off x="3913995" y="3353219"/>
            <a:ext cx="463588"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branch</a:t>
            </a:r>
          </a:p>
        </p:txBody>
      </p:sp>
      <p:sp>
        <p:nvSpPr>
          <p:cNvPr id="390" name="TextBox 389">
            <a:extLst>
              <a:ext uri="{FF2B5EF4-FFF2-40B4-BE49-F238E27FC236}">
                <a16:creationId xmlns:a16="http://schemas.microsoft.com/office/drawing/2014/main" id="{2F62785C-4FDB-A109-1D87-D8BBF8BF3C68}"/>
              </a:ext>
            </a:extLst>
          </p:cNvPr>
          <p:cNvSpPr txBox="1"/>
          <p:nvPr/>
        </p:nvSpPr>
        <p:spPr>
          <a:xfrm>
            <a:off x="4193051" y="1803229"/>
            <a:ext cx="4604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true branch</a:t>
            </a:r>
          </a:p>
        </p:txBody>
      </p:sp>
      <p:cxnSp>
        <p:nvCxnSpPr>
          <p:cNvPr id="391" name="Straight Arrow Connector 390">
            <a:extLst>
              <a:ext uri="{FF2B5EF4-FFF2-40B4-BE49-F238E27FC236}">
                <a16:creationId xmlns:a16="http://schemas.microsoft.com/office/drawing/2014/main" id="{A457FA9E-6474-43B8-11C1-3B362BD1FF5B}"/>
              </a:ext>
            </a:extLst>
          </p:cNvPr>
          <p:cNvCxnSpPr/>
          <p:nvPr/>
        </p:nvCxnSpPr>
        <p:spPr>
          <a:xfrm>
            <a:off x="5001400" y="3565951"/>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0765CE4D-27CD-8712-E7CB-2EA9FBADA81D}"/>
              </a:ext>
            </a:extLst>
          </p:cNvPr>
          <p:cNvCxnSpPr/>
          <p:nvPr/>
        </p:nvCxnSpPr>
        <p:spPr>
          <a:xfrm flipV="1">
            <a:off x="5001400" y="4961659"/>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21242C7D-7EB4-F32F-7EF9-7B3B7BE9F224}"/>
              </a:ext>
            </a:extLst>
          </p:cNvPr>
          <p:cNvCxnSpPr/>
          <p:nvPr/>
        </p:nvCxnSpPr>
        <p:spPr>
          <a:xfrm flipV="1">
            <a:off x="5005210" y="5194069"/>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6" name="Picture 395" descr="A picture containing icon&#10;&#10;Description automatically generated">
            <a:extLst>
              <a:ext uri="{FF2B5EF4-FFF2-40B4-BE49-F238E27FC236}">
                <a16:creationId xmlns:a16="http://schemas.microsoft.com/office/drawing/2014/main" id="{1099CE3A-E723-3374-FB7D-BB05E25B5A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200000">
            <a:off x="5104255" y="5336577"/>
            <a:ext cx="328060" cy="164030"/>
          </a:xfrm>
          <a:prstGeom prst="rect">
            <a:avLst/>
          </a:prstGeom>
        </p:spPr>
      </p:pic>
      <p:sp>
        <p:nvSpPr>
          <p:cNvPr id="397" name="TextBox 396">
            <a:extLst>
              <a:ext uri="{FF2B5EF4-FFF2-40B4-BE49-F238E27FC236}">
                <a16:creationId xmlns:a16="http://schemas.microsoft.com/office/drawing/2014/main" id="{3F1FD976-E0C1-8A13-59F2-E755A0482709}"/>
              </a:ext>
            </a:extLst>
          </p:cNvPr>
          <p:cNvSpPr txBox="1"/>
          <p:nvPr/>
        </p:nvSpPr>
        <p:spPr>
          <a:xfrm>
            <a:off x="3286127" y="2411951"/>
            <a:ext cx="48923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stall</a:t>
            </a:r>
          </a:p>
        </p:txBody>
      </p:sp>
      <p:cxnSp>
        <p:nvCxnSpPr>
          <p:cNvPr id="399" name="Straight Connector 398">
            <a:extLst>
              <a:ext uri="{FF2B5EF4-FFF2-40B4-BE49-F238E27FC236}">
                <a16:creationId xmlns:a16="http://schemas.microsoft.com/office/drawing/2014/main" id="{EAC1205F-3FAB-DEA6-191C-EC8DADCFC36E}"/>
              </a:ext>
            </a:extLst>
          </p:cNvPr>
          <p:cNvCxnSpPr/>
          <p:nvPr/>
        </p:nvCxnSpPr>
        <p:spPr>
          <a:xfrm flipH="1" flipV="1">
            <a:off x="568596" y="2275392"/>
            <a:ext cx="315468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402" name="TextBox 401">
            <a:extLst>
              <a:ext uri="{FF2B5EF4-FFF2-40B4-BE49-F238E27FC236}">
                <a16:creationId xmlns:a16="http://schemas.microsoft.com/office/drawing/2014/main" id="{8949FE86-001C-6C59-62B7-C99F5700E5B6}"/>
              </a:ext>
            </a:extLst>
          </p:cNvPr>
          <p:cNvSpPr txBox="1"/>
          <p:nvPr/>
        </p:nvSpPr>
        <p:spPr>
          <a:xfrm>
            <a:off x="491460" y="2998759"/>
            <a:ext cx="417102"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stall</a:t>
            </a:r>
          </a:p>
        </p:txBody>
      </p:sp>
      <p:grpSp>
        <p:nvGrpSpPr>
          <p:cNvPr id="405" name="Group 404">
            <a:extLst>
              <a:ext uri="{FF2B5EF4-FFF2-40B4-BE49-F238E27FC236}">
                <a16:creationId xmlns:a16="http://schemas.microsoft.com/office/drawing/2014/main" id="{6237F4D8-94CD-5B5D-23D4-558BDABF8111}"/>
              </a:ext>
            </a:extLst>
          </p:cNvPr>
          <p:cNvGrpSpPr/>
          <p:nvPr/>
        </p:nvGrpSpPr>
        <p:grpSpPr>
          <a:xfrm>
            <a:off x="568596" y="2279055"/>
            <a:ext cx="1665" cy="1709928"/>
            <a:chOff x="568596" y="2279055"/>
            <a:chExt cx="1665" cy="1709928"/>
          </a:xfrm>
        </p:grpSpPr>
        <p:cxnSp>
          <p:nvCxnSpPr>
            <p:cNvPr id="401" name="Straight Connector 400">
              <a:extLst>
                <a:ext uri="{FF2B5EF4-FFF2-40B4-BE49-F238E27FC236}">
                  <a16:creationId xmlns:a16="http://schemas.microsoft.com/office/drawing/2014/main" id="{2169827E-7ADF-51CB-D154-DFEE3777E744}"/>
                </a:ext>
              </a:extLst>
            </p:cNvPr>
            <p:cNvCxnSpPr/>
            <p:nvPr/>
          </p:nvCxnSpPr>
          <p:spPr>
            <a:xfrm flipH="1" flipV="1">
              <a:off x="570261" y="2279055"/>
              <a:ext cx="0" cy="17099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DD0A7045-8E14-173F-0458-FA1C3C4208E3}"/>
                </a:ext>
              </a:extLst>
            </p:cNvPr>
            <p:cNvCxnSpPr/>
            <p:nvPr/>
          </p:nvCxnSpPr>
          <p:spPr>
            <a:xfrm>
              <a:off x="568596" y="3589829"/>
              <a:ext cx="0" cy="3978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6" name="Group 405">
            <a:extLst>
              <a:ext uri="{FF2B5EF4-FFF2-40B4-BE49-F238E27FC236}">
                <a16:creationId xmlns:a16="http://schemas.microsoft.com/office/drawing/2014/main" id="{82F4AC6D-B0CB-D68C-6AEF-1067335FD022}"/>
              </a:ext>
            </a:extLst>
          </p:cNvPr>
          <p:cNvGrpSpPr/>
          <p:nvPr/>
        </p:nvGrpSpPr>
        <p:grpSpPr>
          <a:xfrm>
            <a:off x="5681807" y="5065086"/>
            <a:ext cx="165699" cy="394866"/>
            <a:chOff x="1518625" y="3601720"/>
            <a:chExt cx="294954" cy="779780"/>
          </a:xfrm>
        </p:grpSpPr>
        <p:cxnSp>
          <p:nvCxnSpPr>
            <p:cNvPr id="407" name="Straight Connector 406">
              <a:extLst>
                <a:ext uri="{FF2B5EF4-FFF2-40B4-BE49-F238E27FC236}">
                  <a16:creationId xmlns:a16="http://schemas.microsoft.com/office/drawing/2014/main" id="{08F2621B-3263-83AA-BA77-61C30857CDD6}"/>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408" name="Group 407">
              <a:extLst>
                <a:ext uri="{FF2B5EF4-FFF2-40B4-BE49-F238E27FC236}">
                  <a16:creationId xmlns:a16="http://schemas.microsoft.com/office/drawing/2014/main" id="{173E7831-B6E6-A1EF-45C9-8046ECC931FA}"/>
                </a:ext>
              </a:extLst>
            </p:cNvPr>
            <p:cNvGrpSpPr/>
            <p:nvPr/>
          </p:nvGrpSpPr>
          <p:grpSpPr>
            <a:xfrm>
              <a:off x="1518625" y="3601720"/>
              <a:ext cx="294954" cy="779780"/>
              <a:chOff x="1518625" y="3601720"/>
              <a:chExt cx="294954" cy="779780"/>
            </a:xfrm>
          </p:grpSpPr>
          <p:cxnSp>
            <p:nvCxnSpPr>
              <p:cNvPr id="409" name="Straight Connector 408">
                <a:extLst>
                  <a:ext uri="{FF2B5EF4-FFF2-40B4-BE49-F238E27FC236}">
                    <a16:creationId xmlns:a16="http://schemas.microsoft.com/office/drawing/2014/main" id="{2A132B28-45B1-80CA-87DB-DC991F216086}"/>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410" name="Freeform: Shape 409">
                <a:extLst>
                  <a:ext uri="{FF2B5EF4-FFF2-40B4-BE49-F238E27FC236}">
                    <a16:creationId xmlns:a16="http://schemas.microsoft.com/office/drawing/2014/main" id="{BF919E40-7193-5C48-99CB-442BD0006ADB}"/>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 name="Freeform: Shape 410">
                <a:extLst>
                  <a:ext uri="{FF2B5EF4-FFF2-40B4-BE49-F238E27FC236}">
                    <a16:creationId xmlns:a16="http://schemas.microsoft.com/office/drawing/2014/main" id="{346CA13F-C26B-F5F8-6E21-87F0CB0AF7D1}"/>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12" name="TextBox 411">
            <a:extLst>
              <a:ext uri="{FF2B5EF4-FFF2-40B4-BE49-F238E27FC236}">
                <a16:creationId xmlns:a16="http://schemas.microsoft.com/office/drawing/2014/main" id="{2B0283D9-B50C-C2E0-8482-AA66ADDB6B2C}"/>
              </a:ext>
            </a:extLst>
          </p:cNvPr>
          <p:cNvSpPr txBox="1"/>
          <p:nvPr/>
        </p:nvSpPr>
        <p:spPr>
          <a:xfrm>
            <a:off x="5595545" y="5263108"/>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sp>
        <p:nvSpPr>
          <p:cNvPr id="413" name="TextBox 412">
            <a:extLst>
              <a:ext uri="{FF2B5EF4-FFF2-40B4-BE49-F238E27FC236}">
                <a16:creationId xmlns:a16="http://schemas.microsoft.com/office/drawing/2014/main" id="{861582D3-0A39-BF57-76D3-2D3F72E8AB89}"/>
              </a:ext>
            </a:extLst>
          </p:cNvPr>
          <p:cNvSpPr txBox="1"/>
          <p:nvPr/>
        </p:nvSpPr>
        <p:spPr>
          <a:xfrm>
            <a:off x="5596258" y="5090947"/>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cxnSp>
        <p:nvCxnSpPr>
          <p:cNvPr id="414" name="Straight Arrow Connector 413">
            <a:extLst>
              <a:ext uri="{FF2B5EF4-FFF2-40B4-BE49-F238E27FC236}">
                <a16:creationId xmlns:a16="http://schemas.microsoft.com/office/drawing/2014/main" id="{A7A008B5-B193-47A3-6205-E9BF155C6820}"/>
              </a:ext>
            </a:extLst>
          </p:cNvPr>
          <p:cNvCxnSpPr/>
          <p:nvPr/>
        </p:nvCxnSpPr>
        <p:spPr>
          <a:xfrm flipV="1">
            <a:off x="5498927" y="5191872"/>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2D58E13-A7D7-B10E-BD36-FDE71470061F}"/>
              </a:ext>
            </a:extLst>
          </p:cNvPr>
          <p:cNvCxnSpPr/>
          <p:nvPr/>
        </p:nvCxnSpPr>
        <p:spPr>
          <a:xfrm>
            <a:off x="5350300" y="5087653"/>
            <a:ext cx="1551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A9A721E-91D7-A2CC-B1E4-BC3134353DBA}"/>
              </a:ext>
            </a:extLst>
          </p:cNvPr>
          <p:cNvCxnSpPr/>
          <p:nvPr/>
        </p:nvCxnSpPr>
        <p:spPr>
          <a:xfrm>
            <a:off x="5498927" y="5087653"/>
            <a:ext cx="0" cy="104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9" name="Straight Arrow Connector 418">
            <a:extLst>
              <a:ext uri="{FF2B5EF4-FFF2-40B4-BE49-F238E27FC236}">
                <a16:creationId xmlns:a16="http://schemas.microsoft.com/office/drawing/2014/main" id="{E178ED93-890E-3493-A080-082FF23E3090}"/>
              </a:ext>
            </a:extLst>
          </p:cNvPr>
          <p:cNvCxnSpPr/>
          <p:nvPr/>
        </p:nvCxnSpPr>
        <p:spPr>
          <a:xfrm flipV="1">
            <a:off x="5505450" y="5363322"/>
            <a:ext cx="18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0" name="TextBox 419">
            <a:extLst>
              <a:ext uri="{FF2B5EF4-FFF2-40B4-BE49-F238E27FC236}">
                <a16:creationId xmlns:a16="http://schemas.microsoft.com/office/drawing/2014/main" id="{74058DD4-720E-AE75-124F-4D1DA47B344A}"/>
              </a:ext>
            </a:extLst>
          </p:cNvPr>
          <p:cNvSpPr txBox="1"/>
          <p:nvPr/>
        </p:nvSpPr>
        <p:spPr>
          <a:xfrm>
            <a:off x="5364202" y="5220388"/>
            <a:ext cx="324128"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0’s</a:t>
            </a:r>
          </a:p>
        </p:txBody>
      </p:sp>
      <p:cxnSp>
        <p:nvCxnSpPr>
          <p:cNvPr id="422" name="Straight Connector 421">
            <a:extLst>
              <a:ext uri="{FF2B5EF4-FFF2-40B4-BE49-F238E27FC236}">
                <a16:creationId xmlns:a16="http://schemas.microsoft.com/office/drawing/2014/main" id="{FC4D0254-3E29-C4DF-99D3-FE90396385C7}"/>
              </a:ext>
            </a:extLst>
          </p:cNvPr>
          <p:cNvCxnSpPr/>
          <p:nvPr/>
        </p:nvCxnSpPr>
        <p:spPr>
          <a:xfrm>
            <a:off x="5001400" y="5553840"/>
            <a:ext cx="2377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CA8A670F-7C88-3BD2-EBCB-8D0DBD86DFFD}"/>
              </a:ext>
            </a:extLst>
          </p:cNvPr>
          <p:cNvCxnSpPr/>
          <p:nvPr/>
        </p:nvCxnSpPr>
        <p:spPr>
          <a:xfrm>
            <a:off x="5001400" y="5721480"/>
            <a:ext cx="301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FE39C7DE-0DD1-995A-B0D9-3529F34B9214}"/>
              </a:ext>
            </a:extLst>
          </p:cNvPr>
          <p:cNvCxnSpPr/>
          <p:nvPr/>
        </p:nvCxnSpPr>
        <p:spPr>
          <a:xfrm flipV="1">
            <a:off x="5302829" y="5538600"/>
            <a:ext cx="0" cy="182880"/>
          </a:xfrm>
          <a:prstGeom prst="line">
            <a:avLst/>
          </a:prstGeom>
        </p:spPr>
        <p:style>
          <a:lnRef idx="1">
            <a:schemeClr val="accent1"/>
          </a:lnRef>
          <a:fillRef idx="0">
            <a:schemeClr val="accent1"/>
          </a:fillRef>
          <a:effectRef idx="0">
            <a:schemeClr val="accent1"/>
          </a:effectRef>
          <a:fontRef idx="minor">
            <a:schemeClr val="tx1"/>
          </a:fontRef>
        </p:style>
      </p:cxnSp>
      <p:sp>
        <p:nvSpPr>
          <p:cNvPr id="426" name="TextBox 425">
            <a:extLst>
              <a:ext uri="{FF2B5EF4-FFF2-40B4-BE49-F238E27FC236}">
                <a16:creationId xmlns:a16="http://schemas.microsoft.com/office/drawing/2014/main" id="{A0867279-10D5-D237-3929-2C81F5B0B9AA}"/>
              </a:ext>
            </a:extLst>
          </p:cNvPr>
          <p:cNvSpPr txBox="1"/>
          <p:nvPr/>
        </p:nvSpPr>
        <p:spPr>
          <a:xfrm>
            <a:off x="4911103" y="5503789"/>
            <a:ext cx="463588"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load_w</a:t>
            </a:r>
            <a:endPar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427" name="TextBox 426">
            <a:extLst>
              <a:ext uri="{FF2B5EF4-FFF2-40B4-BE49-F238E27FC236}">
                <a16:creationId xmlns:a16="http://schemas.microsoft.com/office/drawing/2014/main" id="{5CA01459-CB74-DA90-3FF4-EEA96600A9CE}"/>
              </a:ext>
            </a:extLst>
          </p:cNvPr>
          <p:cNvSpPr txBox="1"/>
          <p:nvPr/>
        </p:nvSpPr>
        <p:spPr>
          <a:xfrm>
            <a:off x="4936463" y="5675236"/>
            <a:ext cx="510076"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store_w</a:t>
            </a:r>
            <a:endPar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429" name="Straight Arrow Connector 428">
            <a:extLst>
              <a:ext uri="{FF2B5EF4-FFF2-40B4-BE49-F238E27FC236}">
                <a16:creationId xmlns:a16="http://schemas.microsoft.com/office/drawing/2014/main" id="{6E83BD9C-351B-D45C-80BB-1F9E1EC26DBD}"/>
              </a:ext>
            </a:extLst>
          </p:cNvPr>
          <p:cNvCxnSpPr/>
          <p:nvPr/>
        </p:nvCxnSpPr>
        <p:spPr>
          <a:xfrm>
            <a:off x="5364202" y="3945780"/>
            <a:ext cx="317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499D30F7-D8E7-E3BC-7733-6D10AC4444CC}"/>
              </a:ext>
            </a:extLst>
          </p:cNvPr>
          <p:cNvCxnSpPr/>
          <p:nvPr/>
        </p:nvCxnSpPr>
        <p:spPr>
          <a:xfrm flipH="1">
            <a:off x="5361642" y="3945780"/>
            <a:ext cx="0" cy="732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D81EC5CA-E486-A586-1975-035AC26D30E7}"/>
              </a:ext>
            </a:extLst>
          </p:cNvPr>
          <p:cNvCxnSpPr/>
          <p:nvPr/>
        </p:nvCxnSpPr>
        <p:spPr>
          <a:xfrm>
            <a:off x="5364202" y="4674896"/>
            <a:ext cx="759122" cy="7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F417408D-0474-6A98-B845-4765499D1CF7}"/>
              </a:ext>
            </a:extLst>
          </p:cNvPr>
          <p:cNvCxnSpPr/>
          <p:nvPr/>
        </p:nvCxnSpPr>
        <p:spPr>
          <a:xfrm flipH="1">
            <a:off x="6123940" y="4685257"/>
            <a:ext cx="0" cy="621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8B593A7F-3D3B-E3A3-1D70-B00F53BDFFE4}"/>
              </a:ext>
            </a:extLst>
          </p:cNvPr>
          <p:cNvCxnSpPr/>
          <p:nvPr/>
        </p:nvCxnSpPr>
        <p:spPr>
          <a:xfrm>
            <a:off x="5841988" y="5297630"/>
            <a:ext cx="281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8A44B294-E60F-F587-4CC5-EFE5B01FC4AC}"/>
              </a:ext>
            </a:extLst>
          </p:cNvPr>
          <p:cNvCxnSpPr/>
          <p:nvPr/>
        </p:nvCxnSpPr>
        <p:spPr>
          <a:xfrm>
            <a:off x="5001400" y="5953760"/>
            <a:ext cx="7611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1" name="Straight Arrow Connector 440">
            <a:extLst>
              <a:ext uri="{FF2B5EF4-FFF2-40B4-BE49-F238E27FC236}">
                <a16:creationId xmlns:a16="http://schemas.microsoft.com/office/drawing/2014/main" id="{DF13570C-A300-C444-BDFC-0F58669BFD70}"/>
              </a:ext>
            </a:extLst>
          </p:cNvPr>
          <p:cNvCxnSpPr/>
          <p:nvPr/>
        </p:nvCxnSpPr>
        <p:spPr>
          <a:xfrm flipV="1">
            <a:off x="5762511" y="5453987"/>
            <a:ext cx="0" cy="502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990946C-E3D9-1A8F-731F-0827BBF4EAF2}"/>
              </a:ext>
            </a:extLst>
          </p:cNvPr>
          <p:cNvCxnSpPr/>
          <p:nvPr/>
        </p:nvCxnSpPr>
        <p:spPr>
          <a:xfrm>
            <a:off x="5001400" y="6161629"/>
            <a:ext cx="12527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C08085-636A-724E-F4E8-427F0E5C9595}"/>
              </a:ext>
            </a:extLst>
          </p:cNvPr>
          <p:cNvCxnSpPr/>
          <p:nvPr/>
        </p:nvCxnSpPr>
        <p:spPr>
          <a:xfrm>
            <a:off x="4977770" y="2757959"/>
            <a:ext cx="1765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42658435-C0E7-4979-4CC5-2D19BCBDB32B}"/>
              </a:ext>
            </a:extLst>
          </p:cNvPr>
          <p:cNvCxnSpPr>
            <a:cxnSpLocks/>
          </p:cNvCxnSpPr>
          <p:nvPr/>
        </p:nvCxnSpPr>
        <p:spPr>
          <a:xfrm flipV="1">
            <a:off x="6246535" y="4247030"/>
            <a:ext cx="0" cy="192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9289B90A-D897-1F23-152F-E82326E0F351}"/>
              </a:ext>
            </a:extLst>
          </p:cNvPr>
          <p:cNvCxnSpPr>
            <a:cxnSpLocks/>
          </p:cNvCxnSpPr>
          <p:nvPr/>
        </p:nvCxnSpPr>
        <p:spPr>
          <a:xfrm>
            <a:off x="6742930" y="2765579"/>
            <a:ext cx="0" cy="48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0" name="TextBox 449">
            <a:extLst>
              <a:ext uri="{FF2B5EF4-FFF2-40B4-BE49-F238E27FC236}">
                <a16:creationId xmlns:a16="http://schemas.microsoft.com/office/drawing/2014/main" id="{E9511D8C-3594-4538-C143-766077246E74}"/>
              </a:ext>
            </a:extLst>
          </p:cNvPr>
          <p:cNvSpPr txBox="1"/>
          <p:nvPr/>
        </p:nvSpPr>
        <p:spPr>
          <a:xfrm>
            <a:off x="6246535" y="4257940"/>
            <a:ext cx="463588"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funct3</a:t>
            </a:r>
          </a:p>
        </p:txBody>
      </p:sp>
      <p:sp>
        <p:nvSpPr>
          <p:cNvPr id="451" name="TextBox 450">
            <a:extLst>
              <a:ext uri="{FF2B5EF4-FFF2-40B4-BE49-F238E27FC236}">
                <a16:creationId xmlns:a16="http://schemas.microsoft.com/office/drawing/2014/main" id="{97842C19-CBE3-E75F-DE6E-C78038A19A88}"/>
              </a:ext>
            </a:extLst>
          </p:cNvPr>
          <p:cNvSpPr txBox="1"/>
          <p:nvPr/>
        </p:nvSpPr>
        <p:spPr>
          <a:xfrm>
            <a:off x="6305132" y="3000643"/>
            <a:ext cx="463588"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funct7</a:t>
            </a:r>
          </a:p>
        </p:txBody>
      </p:sp>
      <p:grpSp>
        <p:nvGrpSpPr>
          <p:cNvPr id="452" name="Group 451">
            <a:extLst>
              <a:ext uri="{FF2B5EF4-FFF2-40B4-BE49-F238E27FC236}">
                <a16:creationId xmlns:a16="http://schemas.microsoft.com/office/drawing/2014/main" id="{52616DD8-4F40-A2C1-F2B9-3AFFC7DAE2F4}"/>
              </a:ext>
            </a:extLst>
          </p:cNvPr>
          <p:cNvGrpSpPr/>
          <p:nvPr/>
        </p:nvGrpSpPr>
        <p:grpSpPr>
          <a:xfrm>
            <a:off x="3921233" y="5989395"/>
            <a:ext cx="165699" cy="394866"/>
            <a:chOff x="1518625" y="3601720"/>
            <a:chExt cx="294954" cy="779780"/>
          </a:xfrm>
        </p:grpSpPr>
        <p:cxnSp>
          <p:nvCxnSpPr>
            <p:cNvPr id="453" name="Straight Connector 452">
              <a:extLst>
                <a:ext uri="{FF2B5EF4-FFF2-40B4-BE49-F238E27FC236}">
                  <a16:creationId xmlns:a16="http://schemas.microsoft.com/office/drawing/2014/main" id="{BC1E6592-C929-6E7A-1942-C428864D9967}"/>
                </a:ext>
              </a:extLst>
            </p:cNvPr>
            <p:cNvCxnSpPr/>
            <p:nvPr/>
          </p:nvCxnSpPr>
          <p:spPr>
            <a:xfrm>
              <a:off x="1518920" y="3743960"/>
              <a:ext cx="0" cy="54864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4" name="Group 453">
              <a:extLst>
                <a:ext uri="{FF2B5EF4-FFF2-40B4-BE49-F238E27FC236}">
                  <a16:creationId xmlns:a16="http://schemas.microsoft.com/office/drawing/2014/main" id="{184AABC3-D831-531A-76B1-92A007429F0A}"/>
                </a:ext>
              </a:extLst>
            </p:cNvPr>
            <p:cNvGrpSpPr/>
            <p:nvPr/>
          </p:nvGrpSpPr>
          <p:grpSpPr>
            <a:xfrm>
              <a:off x="1518625" y="3601720"/>
              <a:ext cx="294954" cy="779780"/>
              <a:chOff x="1518625" y="3601720"/>
              <a:chExt cx="294954" cy="779780"/>
            </a:xfrm>
          </p:grpSpPr>
          <p:cxnSp>
            <p:nvCxnSpPr>
              <p:cNvPr id="455" name="Straight Connector 454">
                <a:extLst>
                  <a:ext uri="{FF2B5EF4-FFF2-40B4-BE49-F238E27FC236}">
                    <a16:creationId xmlns:a16="http://schemas.microsoft.com/office/drawing/2014/main" id="{ABBC8601-BB36-5874-CD55-03BD83C0F78E}"/>
                  </a:ext>
                </a:extLst>
              </p:cNvPr>
              <p:cNvCxnSpPr/>
              <p:nvPr/>
            </p:nvCxnSpPr>
            <p:spPr>
              <a:xfrm>
                <a:off x="1803400" y="3743960"/>
                <a:ext cx="0" cy="548640"/>
              </a:xfrm>
              <a:prstGeom prst="line">
                <a:avLst/>
              </a:prstGeom>
            </p:spPr>
            <p:style>
              <a:lnRef idx="1">
                <a:schemeClr val="accent1"/>
              </a:lnRef>
              <a:fillRef idx="0">
                <a:schemeClr val="accent1"/>
              </a:fillRef>
              <a:effectRef idx="0">
                <a:schemeClr val="accent1"/>
              </a:effectRef>
              <a:fontRef idx="minor">
                <a:schemeClr val="tx1"/>
              </a:fontRef>
            </p:style>
          </p:cxnSp>
          <p:sp>
            <p:nvSpPr>
              <p:cNvPr id="456" name="Freeform: Shape 455">
                <a:extLst>
                  <a:ext uri="{FF2B5EF4-FFF2-40B4-BE49-F238E27FC236}">
                    <a16:creationId xmlns:a16="http://schemas.microsoft.com/office/drawing/2014/main" id="{FEB7F967-4789-87D6-068C-82CD188280D7}"/>
                  </a:ext>
                </a:extLst>
              </p:cNvPr>
              <p:cNvSpPr/>
              <p:nvPr/>
            </p:nvSpPr>
            <p:spPr>
              <a:xfrm>
                <a:off x="1521460" y="3601720"/>
                <a:ext cx="292119" cy="152400"/>
              </a:xfrm>
              <a:custGeom>
                <a:avLst/>
                <a:gdLst>
                  <a:gd name="connsiteX0" fmla="*/ 0 w 292119"/>
                  <a:gd name="connsiteY0" fmla="*/ 147320 h 152400"/>
                  <a:gd name="connsiteX1" fmla="*/ 5080 w 292119"/>
                  <a:gd name="connsiteY1" fmla="*/ 106680 h 152400"/>
                  <a:gd name="connsiteX2" fmla="*/ 12700 w 292119"/>
                  <a:gd name="connsiteY2" fmla="*/ 83820 h 152400"/>
                  <a:gd name="connsiteX3" fmla="*/ 15240 w 292119"/>
                  <a:gd name="connsiteY3" fmla="*/ 76200 h 152400"/>
                  <a:gd name="connsiteX4" fmla="*/ 17780 w 292119"/>
                  <a:gd name="connsiteY4" fmla="*/ 68580 h 152400"/>
                  <a:gd name="connsiteX5" fmla="*/ 48260 w 292119"/>
                  <a:gd name="connsiteY5" fmla="*/ 33020 h 152400"/>
                  <a:gd name="connsiteX6" fmla="*/ 66040 w 292119"/>
                  <a:gd name="connsiteY6" fmla="*/ 20320 h 152400"/>
                  <a:gd name="connsiteX7" fmla="*/ 73660 w 292119"/>
                  <a:gd name="connsiteY7" fmla="*/ 17780 h 152400"/>
                  <a:gd name="connsiteX8" fmla="*/ 86360 w 292119"/>
                  <a:gd name="connsiteY8" fmla="*/ 10160 h 152400"/>
                  <a:gd name="connsiteX9" fmla="*/ 101600 w 292119"/>
                  <a:gd name="connsiteY9" fmla="*/ 2540 h 152400"/>
                  <a:gd name="connsiteX10" fmla="*/ 121920 w 292119"/>
                  <a:gd name="connsiteY10" fmla="*/ 0 h 152400"/>
                  <a:gd name="connsiteX11" fmla="*/ 165100 w 292119"/>
                  <a:gd name="connsiteY11" fmla="*/ 2540 h 152400"/>
                  <a:gd name="connsiteX12" fmla="*/ 185420 w 292119"/>
                  <a:gd name="connsiteY12" fmla="*/ 15240 h 152400"/>
                  <a:gd name="connsiteX13" fmla="*/ 193040 w 292119"/>
                  <a:gd name="connsiteY13" fmla="*/ 17780 h 152400"/>
                  <a:gd name="connsiteX14" fmla="*/ 213360 w 292119"/>
                  <a:gd name="connsiteY14" fmla="*/ 33020 h 152400"/>
                  <a:gd name="connsiteX15" fmla="*/ 228600 w 292119"/>
                  <a:gd name="connsiteY15" fmla="*/ 43180 h 152400"/>
                  <a:gd name="connsiteX16" fmla="*/ 236220 w 292119"/>
                  <a:gd name="connsiteY16" fmla="*/ 48260 h 152400"/>
                  <a:gd name="connsiteX17" fmla="*/ 246380 w 292119"/>
                  <a:gd name="connsiteY17" fmla="*/ 58420 h 152400"/>
                  <a:gd name="connsiteX18" fmla="*/ 256540 w 292119"/>
                  <a:gd name="connsiteY18" fmla="*/ 73660 h 152400"/>
                  <a:gd name="connsiteX19" fmla="*/ 266700 w 292119"/>
                  <a:gd name="connsiteY19" fmla="*/ 91440 h 152400"/>
                  <a:gd name="connsiteX20" fmla="*/ 271780 w 292119"/>
                  <a:gd name="connsiteY20" fmla="*/ 106680 h 152400"/>
                  <a:gd name="connsiteX21" fmla="*/ 274320 w 292119"/>
                  <a:gd name="connsiteY21" fmla="*/ 114300 h 152400"/>
                  <a:gd name="connsiteX22" fmla="*/ 279400 w 292119"/>
                  <a:gd name="connsiteY22" fmla="*/ 121920 h 152400"/>
                  <a:gd name="connsiteX23" fmla="*/ 281940 w 292119"/>
                  <a:gd name="connsiteY23" fmla="*/ 132080 h 152400"/>
                  <a:gd name="connsiteX24" fmla="*/ 292100 w 292119"/>
                  <a:gd name="connsiteY2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119" h="152400">
                    <a:moveTo>
                      <a:pt x="0" y="147320"/>
                    </a:moveTo>
                    <a:cubicBezTo>
                      <a:pt x="416" y="143573"/>
                      <a:pt x="3630" y="112479"/>
                      <a:pt x="5080" y="106680"/>
                    </a:cubicBezTo>
                    <a:cubicBezTo>
                      <a:pt x="7028" y="98888"/>
                      <a:pt x="10160" y="91440"/>
                      <a:pt x="12700" y="83820"/>
                    </a:cubicBezTo>
                    <a:lnTo>
                      <a:pt x="15240" y="76200"/>
                    </a:lnTo>
                    <a:cubicBezTo>
                      <a:pt x="16087" y="73660"/>
                      <a:pt x="16085" y="70652"/>
                      <a:pt x="17780" y="68580"/>
                    </a:cubicBezTo>
                    <a:cubicBezTo>
                      <a:pt x="21772" y="63701"/>
                      <a:pt x="38442" y="41435"/>
                      <a:pt x="48260" y="33020"/>
                    </a:cubicBezTo>
                    <a:cubicBezTo>
                      <a:pt x="49871" y="31639"/>
                      <a:pt x="62824" y="21928"/>
                      <a:pt x="66040" y="20320"/>
                    </a:cubicBezTo>
                    <a:cubicBezTo>
                      <a:pt x="68435" y="19123"/>
                      <a:pt x="71265" y="18977"/>
                      <a:pt x="73660" y="17780"/>
                    </a:cubicBezTo>
                    <a:cubicBezTo>
                      <a:pt x="78076" y="15572"/>
                      <a:pt x="82174" y="12777"/>
                      <a:pt x="86360" y="10160"/>
                    </a:cubicBezTo>
                    <a:cubicBezTo>
                      <a:pt x="93034" y="5989"/>
                      <a:pt x="93867" y="3946"/>
                      <a:pt x="101600" y="2540"/>
                    </a:cubicBezTo>
                    <a:cubicBezTo>
                      <a:pt x="108316" y="1319"/>
                      <a:pt x="115147" y="847"/>
                      <a:pt x="121920" y="0"/>
                    </a:cubicBezTo>
                    <a:cubicBezTo>
                      <a:pt x="136313" y="847"/>
                      <a:pt x="150753" y="1105"/>
                      <a:pt x="165100" y="2540"/>
                    </a:cubicBezTo>
                    <a:cubicBezTo>
                      <a:pt x="174625" y="3493"/>
                      <a:pt x="177185" y="10093"/>
                      <a:pt x="185420" y="15240"/>
                    </a:cubicBezTo>
                    <a:cubicBezTo>
                      <a:pt x="187690" y="16659"/>
                      <a:pt x="190645" y="16583"/>
                      <a:pt x="193040" y="17780"/>
                    </a:cubicBezTo>
                    <a:cubicBezTo>
                      <a:pt x="215356" y="28938"/>
                      <a:pt x="197494" y="20680"/>
                      <a:pt x="213360" y="33020"/>
                    </a:cubicBezTo>
                    <a:cubicBezTo>
                      <a:pt x="218179" y="36768"/>
                      <a:pt x="223520" y="39793"/>
                      <a:pt x="228600" y="43180"/>
                    </a:cubicBezTo>
                    <a:cubicBezTo>
                      <a:pt x="231140" y="44873"/>
                      <a:pt x="234061" y="46101"/>
                      <a:pt x="236220" y="48260"/>
                    </a:cubicBezTo>
                    <a:cubicBezTo>
                      <a:pt x="239607" y="51647"/>
                      <a:pt x="243388" y="54680"/>
                      <a:pt x="246380" y="58420"/>
                    </a:cubicBezTo>
                    <a:cubicBezTo>
                      <a:pt x="250194" y="63188"/>
                      <a:pt x="253153" y="68580"/>
                      <a:pt x="256540" y="73660"/>
                    </a:cubicBezTo>
                    <a:cubicBezTo>
                      <a:pt x="261122" y="80533"/>
                      <a:pt x="263477" y="83383"/>
                      <a:pt x="266700" y="91440"/>
                    </a:cubicBezTo>
                    <a:cubicBezTo>
                      <a:pt x="268689" y="96412"/>
                      <a:pt x="270087" y="101600"/>
                      <a:pt x="271780" y="106680"/>
                    </a:cubicBezTo>
                    <a:cubicBezTo>
                      <a:pt x="272627" y="109220"/>
                      <a:pt x="272835" y="112072"/>
                      <a:pt x="274320" y="114300"/>
                    </a:cubicBezTo>
                    <a:lnTo>
                      <a:pt x="279400" y="121920"/>
                    </a:lnTo>
                    <a:cubicBezTo>
                      <a:pt x="280247" y="125307"/>
                      <a:pt x="280379" y="128958"/>
                      <a:pt x="281940" y="132080"/>
                    </a:cubicBezTo>
                    <a:cubicBezTo>
                      <a:pt x="293039" y="154279"/>
                      <a:pt x="292100" y="139675"/>
                      <a:pt x="292100" y="1524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Freeform: Shape 456">
                <a:extLst>
                  <a:ext uri="{FF2B5EF4-FFF2-40B4-BE49-F238E27FC236}">
                    <a16:creationId xmlns:a16="http://schemas.microsoft.com/office/drawing/2014/main" id="{3EA8C964-F3D7-457F-5CFF-9CB378DAD534}"/>
                  </a:ext>
                </a:extLst>
              </p:cNvPr>
              <p:cNvSpPr/>
              <p:nvPr/>
            </p:nvSpPr>
            <p:spPr>
              <a:xfrm>
                <a:off x="1518625" y="4274820"/>
                <a:ext cx="287315" cy="106680"/>
              </a:xfrm>
              <a:custGeom>
                <a:avLst/>
                <a:gdLst>
                  <a:gd name="connsiteX0" fmla="*/ 287315 w 287315"/>
                  <a:gd name="connsiteY0" fmla="*/ 10160 h 106680"/>
                  <a:gd name="connsiteX1" fmla="*/ 284775 w 287315"/>
                  <a:gd name="connsiteY1" fmla="*/ 22860 h 106680"/>
                  <a:gd name="connsiteX2" fmla="*/ 282235 w 287315"/>
                  <a:gd name="connsiteY2" fmla="*/ 33020 h 106680"/>
                  <a:gd name="connsiteX3" fmla="*/ 279695 w 287315"/>
                  <a:gd name="connsiteY3" fmla="*/ 48260 h 106680"/>
                  <a:gd name="connsiteX4" fmla="*/ 274615 w 287315"/>
                  <a:gd name="connsiteY4" fmla="*/ 55880 h 106680"/>
                  <a:gd name="connsiteX5" fmla="*/ 264455 w 287315"/>
                  <a:gd name="connsiteY5" fmla="*/ 68580 h 106680"/>
                  <a:gd name="connsiteX6" fmla="*/ 241595 w 287315"/>
                  <a:gd name="connsiteY6" fmla="*/ 86360 h 106680"/>
                  <a:gd name="connsiteX7" fmla="*/ 221275 w 287315"/>
                  <a:gd name="connsiteY7" fmla="*/ 93980 h 106680"/>
                  <a:gd name="connsiteX8" fmla="*/ 200955 w 287315"/>
                  <a:gd name="connsiteY8" fmla="*/ 99060 h 106680"/>
                  <a:gd name="connsiteX9" fmla="*/ 193335 w 287315"/>
                  <a:gd name="connsiteY9" fmla="*/ 101600 h 106680"/>
                  <a:gd name="connsiteX10" fmla="*/ 147615 w 287315"/>
                  <a:gd name="connsiteY10" fmla="*/ 106680 h 106680"/>
                  <a:gd name="connsiteX11" fmla="*/ 79035 w 287315"/>
                  <a:gd name="connsiteY11" fmla="*/ 104140 h 106680"/>
                  <a:gd name="connsiteX12" fmla="*/ 61255 w 287315"/>
                  <a:gd name="connsiteY12" fmla="*/ 96520 h 106680"/>
                  <a:gd name="connsiteX13" fmla="*/ 53635 w 287315"/>
                  <a:gd name="connsiteY13" fmla="*/ 93980 h 106680"/>
                  <a:gd name="connsiteX14" fmla="*/ 43475 w 287315"/>
                  <a:gd name="connsiteY14" fmla="*/ 86360 h 106680"/>
                  <a:gd name="connsiteX15" fmla="*/ 35855 w 287315"/>
                  <a:gd name="connsiteY15" fmla="*/ 81280 h 106680"/>
                  <a:gd name="connsiteX16" fmla="*/ 12995 w 287315"/>
                  <a:gd name="connsiteY16" fmla="*/ 53340 h 106680"/>
                  <a:gd name="connsiteX17" fmla="*/ 2835 w 287315"/>
                  <a:gd name="connsiteY17" fmla="*/ 35560 h 106680"/>
                  <a:gd name="connsiteX18" fmla="*/ 295 w 287315"/>
                  <a:gd name="connsiteY18" fmla="*/ 27940 h 106680"/>
                  <a:gd name="connsiteX19" fmla="*/ 295 w 287315"/>
                  <a:gd name="connsiteY19" fmla="*/ 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315" h="106680">
                    <a:moveTo>
                      <a:pt x="287315" y="10160"/>
                    </a:moveTo>
                    <a:cubicBezTo>
                      <a:pt x="286468" y="14393"/>
                      <a:pt x="285712" y="18646"/>
                      <a:pt x="284775" y="22860"/>
                    </a:cubicBezTo>
                    <a:cubicBezTo>
                      <a:pt x="284018" y="26268"/>
                      <a:pt x="282920" y="29597"/>
                      <a:pt x="282235" y="33020"/>
                    </a:cubicBezTo>
                    <a:cubicBezTo>
                      <a:pt x="281225" y="38070"/>
                      <a:pt x="281324" y="43374"/>
                      <a:pt x="279695" y="48260"/>
                    </a:cubicBezTo>
                    <a:cubicBezTo>
                      <a:pt x="278730" y="51156"/>
                      <a:pt x="276447" y="53438"/>
                      <a:pt x="274615" y="55880"/>
                    </a:cubicBezTo>
                    <a:cubicBezTo>
                      <a:pt x="271362" y="60217"/>
                      <a:pt x="268439" y="64903"/>
                      <a:pt x="264455" y="68580"/>
                    </a:cubicBezTo>
                    <a:cubicBezTo>
                      <a:pt x="257362" y="75128"/>
                      <a:pt x="250558" y="82775"/>
                      <a:pt x="241595" y="86360"/>
                    </a:cubicBezTo>
                    <a:cubicBezTo>
                      <a:pt x="236096" y="88560"/>
                      <a:pt x="227532" y="92274"/>
                      <a:pt x="221275" y="93980"/>
                    </a:cubicBezTo>
                    <a:cubicBezTo>
                      <a:pt x="214539" y="95817"/>
                      <a:pt x="207579" y="96852"/>
                      <a:pt x="200955" y="99060"/>
                    </a:cubicBezTo>
                    <a:cubicBezTo>
                      <a:pt x="198415" y="99907"/>
                      <a:pt x="195949" y="101019"/>
                      <a:pt x="193335" y="101600"/>
                    </a:cubicBezTo>
                    <a:cubicBezTo>
                      <a:pt x="178157" y="104973"/>
                      <a:pt x="163196" y="105382"/>
                      <a:pt x="147615" y="106680"/>
                    </a:cubicBezTo>
                    <a:cubicBezTo>
                      <a:pt x="124755" y="105833"/>
                      <a:pt x="101860" y="105662"/>
                      <a:pt x="79035" y="104140"/>
                    </a:cubicBezTo>
                    <a:cubicBezTo>
                      <a:pt x="74332" y="103826"/>
                      <a:pt x="64604" y="97955"/>
                      <a:pt x="61255" y="96520"/>
                    </a:cubicBezTo>
                    <a:cubicBezTo>
                      <a:pt x="58794" y="95465"/>
                      <a:pt x="56175" y="94827"/>
                      <a:pt x="53635" y="93980"/>
                    </a:cubicBezTo>
                    <a:cubicBezTo>
                      <a:pt x="50248" y="91440"/>
                      <a:pt x="46920" y="88821"/>
                      <a:pt x="43475" y="86360"/>
                    </a:cubicBezTo>
                    <a:cubicBezTo>
                      <a:pt x="40991" y="84586"/>
                      <a:pt x="38200" y="83234"/>
                      <a:pt x="35855" y="81280"/>
                    </a:cubicBezTo>
                    <a:cubicBezTo>
                      <a:pt x="27495" y="74313"/>
                      <a:pt x="18024" y="60883"/>
                      <a:pt x="12995" y="53340"/>
                    </a:cubicBezTo>
                    <a:cubicBezTo>
                      <a:pt x="7893" y="45687"/>
                      <a:pt x="6702" y="44583"/>
                      <a:pt x="2835" y="35560"/>
                    </a:cubicBezTo>
                    <a:cubicBezTo>
                      <a:pt x="1780" y="33099"/>
                      <a:pt x="486" y="30611"/>
                      <a:pt x="295" y="27940"/>
                    </a:cubicBezTo>
                    <a:cubicBezTo>
                      <a:pt x="-369" y="18650"/>
                      <a:pt x="295" y="9313"/>
                      <a:pt x="29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58" name="TextBox 457">
            <a:extLst>
              <a:ext uri="{FF2B5EF4-FFF2-40B4-BE49-F238E27FC236}">
                <a16:creationId xmlns:a16="http://schemas.microsoft.com/office/drawing/2014/main" id="{74DE8789-9201-E36F-4F78-01289C0539C4}"/>
              </a:ext>
            </a:extLst>
          </p:cNvPr>
          <p:cNvSpPr txBox="1"/>
          <p:nvPr/>
        </p:nvSpPr>
        <p:spPr>
          <a:xfrm>
            <a:off x="3834971" y="6187417"/>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sp>
        <p:nvSpPr>
          <p:cNvPr id="459" name="TextBox 458">
            <a:extLst>
              <a:ext uri="{FF2B5EF4-FFF2-40B4-BE49-F238E27FC236}">
                <a16:creationId xmlns:a16="http://schemas.microsoft.com/office/drawing/2014/main" id="{E4D5C81F-E6DE-570E-0395-606D800A4155}"/>
              </a:ext>
            </a:extLst>
          </p:cNvPr>
          <p:cNvSpPr txBox="1"/>
          <p:nvPr/>
        </p:nvSpPr>
        <p:spPr>
          <a:xfrm>
            <a:off x="3835684" y="6015256"/>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cxnSp>
        <p:nvCxnSpPr>
          <p:cNvPr id="461" name="Straight Arrow Connector 460">
            <a:extLst>
              <a:ext uri="{FF2B5EF4-FFF2-40B4-BE49-F238E27FC236}">
                <a16:creationId xmlns:a16="http://schemas.microsoft.com/office/drawing/2014/main" id="{BB8630E7-5EEE-E3B9-6C16-CAF1DE5D1088}"/>
              </a:ext>
            </a:extLst>
          </p:cNvPr>
          <p:cNvCxnSpPr/>
          <p:nvPr/>
        </p:nvCxnSpPr>
        <p:spPr>
          <a:xfrm>
            <a:off x="4073926" y="6187417"/>
            <a:ext cx="528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64BBF25B-3BE2-EE7B-CCE1-66ECB3D6572D}"/>
              </a:ext>
            </a:extLst>
          </p:cNvPr>
          <p:cNvCxnSpPr/>
          <p:nvPr/>
        </p:nvCxnSpPr>
        <p:spPr>
          <a:xfrm flipV="1">
            <a:off x="3646170" y="6303570"/>
            <a:ext cx="274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4" name="TextBox 463">
            <a:extLst>
              <a:ext uri="{FF2B5EF4-FFF2-40B4-BE49-F238E27FC236}">
                <a16:creationId xmlns:a16="http://schemas.microsoft.com/office/drawing/2014/main" id="{5CB3A740-8ADB-EE3F-C505-93442A44BD2D}"/>
              </a:ext>
            </a:extLst>
          </p:cNvPr>
          <p:cNvSpPr txBox="1"/>
          <p:nvPr/>
        </p:nvSpPr>
        <p:spPr>
          <a:xfrm>
            <a:off x="3500719" y="6266609"/>
            <a:ext cx="324128"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0’s</a:t>
            </a:r>
          </a:p>
        </p:txBody>
      </p:sp>
      <p:cxnSp>
        <p:nvCxnSpPr>
          <p:cNvPr id="466" name="Straight Connector 465">
            <a:extLst>
              <a:ext uri="{FF2B5EF4-FFF2-40B4-BE49-F238E27FC236}">
                <a16:creationId xmlns:a16="http://schemas.microsoft.com/office/drawing/2014/main" id="{4B847779-0D19-89BD-A0CC-ECAB83F9AB25}"/>
              </a:ext>
            </a:extLst>
          </p:cNvPr>
          <p:cNvCxnSpPr/>
          <p:nvPr/>
        </p:nvCxnSpPr>
        <p:spPr>
          <a:xfrm>
            <a:off x="2805712" y="6131753"/>
            <a:ext cx="7484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12E69545-A765-EBE3-2265-B2ECD521B7A7}"/>
              </a:ext>
            </a:extLst>
          </p:cNvPr>
          <p:cNvCxnSpPr/>
          <p:nvPr/>
        </p:nvCxnSpPr>
        <p:spPr>
          <a:xfrm flipV="1">
            <a:off x="3530745" y="6130672"/>
            <a:ext cx="384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0ABA6583-69F6-2D48-3E6F-C70424EE2F0A}"/>
              </a:ext>
            </a:extLst>
          </p:cNvPr>
          <p:cNvSpPr txBox="1"/>
          <p:nvPr/>
        </p:nvSpPr>
        <p:spPr>
          <a:xfrm>
            <a:off x="2768267" y="5976963"/>
            <a:ext cx="463588"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funct3</a:t>
            </a:r>
          </a:p>
        </p:txBody>
      </p:sp>
      <p:cxnSp>
        <p:nvCxnSpPr>
          <p:cNvPr id="470" name="Straight Connector 469">
            <a:extLst>
              <a:ext uri="{FF2B5EF4-FFF2-40B4-BE49-F238E27FC236}">
                <a16:creationId xmlns:a16="http://schemas.microsoft.com/office/drawing/2014/main" id="{B24EBF93-13B0-0AF1-FB63-938B3DB026B7}"/>
              </a:ext>
            </a:extLst>
          </p:cNvPr>
          <p:cNvCxnSpPr/>
          <p:nvPr/>
        </p:nvCxnSpPr>
        <p:spPr>
          <a:xfrm>
            <a:off x="4537710" y="2986085"/>
            <a:ext cx="0" cy="2798064"/>
          </a:xfrm>
          <a:prstGeom prst="line">
            <a:avLst/>
          </a:prstGeom>
        </p:spPr>
        <p:style>
          <a:lnRef idx="1">
            <a:schemeClr val="accent3"/>
          </a:lnRef>
          <a:fillRef idx="0">
            <a:schemeClr val="accent3"/>
          </a:fillRef>
          <a:effectRef idx="0">
            <a:schemeClr val="accent3"/>
          </a:effectRef>
          <a:fontRef idx="minor">
            <a:schemeClr val="tx1"/>
          </a:fontRef>
        </p:style>
      </p:cxnSp>
      <p:cxnSp>
        <p:nvCxnSpPr>
          <p:cNvPr id="472" name="Straight Arrow Connector 471">
            <a:extLst>
              <a:ext uri="{FF2B5EF4-FFF2-40B4-BE49-F238E27FC236}">
                <a16:creationId xmlns:a16="http://schemas.microsoft.com/office/drawing/2014/main" id="{981A93E1-52B9-9EDB-56E3-759C61BDBBAE}"/>
              </a:ext>
            </a:extLst>
          </p:cNvPr>
          <p:cNvCxnSpPr>
            <a:endCxn id="456" idx="10"/>
          </p:cNvCxnSpPr>
          <p:nvPr/>
        </p:nvCxnSpPr>
        <p:spPr>
          <a:xfrm>
            <a:off x="3990007" y="5796915"/>
            <a:ext cx="1311" cy="1924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74" name="Straight Connector 473">
            <a:extLst>
              <a:ext uri="{FF2B5EF4-FFF2-40B4-BE49-F238E27FC236}">
                <a16:creationId xmlns:a16="http://schemas.microsoft.com/office/drawing/2014/main" id="{81606208-C500-EB0D-5549-13D3E5932EB5}"/>
              </a:ext>
            </a:extLst>
          </p:cNvPr>
          <p:cNvCxnSpPr/>
          <p:nvPr/>
        </p:nvCxnSpPr>
        <p:spPr>
          <a:xfrm>
            <a:off x="3990007" y="5792064"/>
            <a:ext cx="545398" cy="0"/>
          </a:xfrm>
          <a:prstGeom prst="line">
            <a:avLst/>
          </a:prstGeom>
        </p:spPr>
        <p:style>
          <a:lnRef idx="1">
            <a:schemeClr val="accent3"/>
          </a:lnRef>
          <a:fillRef idx="0">
            <a:schemeClr val="accent3"/>
          </a:fillRef>
          <a:effectRef idx="0">
            <a:schemeClr val="accent3"/>
          </a:effectRef>
          <a:fontRef idx="minor">
            <a:schemeClr val="tx1"/>
          </a:fontRef>
        </p:style>
      </p:cxnSp>
      <p:sp>
        <p:nvSpPr>
          <p:cNvPr id="475" name="TextBox 474">
            <a:extLst>
              <a:ext uri="{FF2B5EF4-FFF2-40B4-BE49-F238E27FC236}">
                <a16:creationId xmlns:a16="http://schemas.microsoft.com/office/drawing/2014/main" id="{277BC713-79C8-69CE-11E4-C5A6E12E70FE}"/>
              </a:ext>
            </a:extLst>
          </p:cNvPr>
          <p:cNvSpPr txBox="1"/>
          <p:nvPr/>
        </p:nvSpPr>
        <p:spPr>
          <a:xfrm>
            <a:off x="4103203" y="5456677"/>
            <a:ext cx="5665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prstClr val="white">
                    <a:lumMod val="65000"/>
                  </a:prstClr>
                </a:solidFill>
                <a:effectLst/>
                <a:uLnTx/>
                <a:uFillTx/>
                <a:latin typeface="Courier New" panose="02070309020205020404" pitchFamily="49" charset="0"/>
                <a:ea typeface="+mn-ea"/>
                <a:cs typeface="Courier New" panose="02070309020205020404" pitchFamily="49" charset="0"/>
              </a:rPr>
              <a:t>load_w</a:t>
            </a:r>
            <a:r>
              <a:rPr kumimoji="0" lang="en-US" sz="600" b="0" i="0" u="none" strike="noStrike" kern="1200" cap="none" spc="0" normalizeH="0" baseline="0" noProof="0" dirty="0">
                <a:ln>
                  <a:noFill/>
                </a:ln>
                <a:solidFill>
                  <a:prstClr val="white">
                    <a:lumMod val="65000"/>
                  </a:prstClr>
                </a:solidFill>
                <a:effectLst/>
                <a:uLnTx/>
                <a:uFillTx/>
                <a:latin typeface="Courier New" panose="02070309020205020404" pitchFamily="49" charset="0"/>
                <a:ea typeface="+mn-ea"/>
                <a:cs typeface="Courier New" panose="02070309020205020404" pitchFamily="49" charset="0"/>
              </a:rPr>
              <a:t>, </a:t>
            </a:r>
            <a:r>
              <a:rPr kumimoji="0" lang="en-US" sz="600" b="0" i="0" u="none" strike="noStrike" kern="1200" cap="none" spc="0" normalizeH="0" baseline="0" noProof="0" dirty="0" err="1">
                <a:ln>
                  <a:noFill/>
                </a:ln>
                <a:solidFill>
                  <a:prstClr val="white">
                    <a:lumMod val="65000"/>
                  </a:prstClr>
                </a:solidFill>
                <a:effectLst/>
                <a:uLnTx/>
                <a:uFillTx/>
                <a:latin typeface="Courier New" panose="02070309020205020404" pitchFamily="49" charset="0"/>
                <a:ea typeface="+mn-ea"/>
                <a:cs typeface="Courier New" panose="02070309020205020404" pitchFamily="49" charset="0"/>
              </a:rPr>
              <a:t>store_w</a:t>
            </a:r>
            <a:r>
              <a:rPr kumimoji="0" lang="en-US" sz="600" b="0" i="0" u="none" strike="noStrike" kern="1200" cap="none" spc="0" normalizeH="0" baseline="0" noProof="0" dirty="0">
                <a:ln>
                  <a:noFill/>
                </a:ln>
                <a:solidFill>
                  <a:prstClr val="white">
                    <a:lumMod val="65000"/>
                  </a:prstClr>
                </a:solidFill>
                <a:effectLst/>
                <a:uLnTx/>
                <a:uFillTx/>
                <a:latin typeface="Courier New" panose="02070309020205020404" pitchFamily="49" charset="0"/>
                <a:ea typeface="+mn-ea"/>
                <a:cs typeface="Courier New" panose="02070309020205020404" pitchFamily="49" charset="0"/>
              </a:rPr>
              <a:t>, </a:t>
            </a:r>
            <a:r>
              <a:rPr kumimoji="0" lang="en-US" sz="600" b="0" i="0" u="none" strike="noStrike" kern="1200" cap="none" spc="0" normalizeH="0" baseline="0" noProof="0" dirty="0" err="1">
                <a:ln>
                  <a:noFill/>
                </a:ln>
                <a:solidFill>
                  <a:prstClr val="white">
                    <a:lumMod val="65000"/>
                  </a:prstClr>
                </a:solidFill>
                <a:effectLst/>
                <a:uLnTx/>
                <a:uFillTx/>
                <a:latin typeface="Courier New" panose="02070309020205020404" pitchFamily="49" charset="0"/>
                <a:ea typeface="+mn-ea"/>
                <a:cs typeface="Courier New" panose="02070309020205020404" pitchFamily="49" charset="0"/>
              </a:rPr>
              <a:t>immd_w</a:t>
            </a:r>
            <a:r>
              <a:rPr kumimoji="0" lang="en-US" sz="600" b="0" i="0" u="none" strike="noStrike" kern="1200" cap="none" spc="0" normalizeH="0" baseline="0" noProof="0" dirty="0">
                <a:ln>
                  <a:noFill/>
                </a:ln>
                <a:solidFill>
                  <a:prstClr val="white">
                    <a:lumMod val="65000"/>
                  </a:prstClr>
                </a:solidFill>
                <a:effectLst/>
                <a:uLnTx/>
                <a:uFillTx/>
                <a:latin typeface="Courier New" panose="02070309020205020404" pitchFamily="49" charset="0"/>
                <a:ea typeface="+mn-ea"/>
                <a:cs typeface="Courier New" panose="02070309020205020404" pitchFamily="49" charset="0"/>
              </a:rPr>
              <a:t>, </a:t>
            </a:r>
            <a:r>
              <a:rPr kumimoji="0" lang="en-US" sz="600" b="0" i="0" u="none" strike="noStrike" kern="1200" cap="none" spc="0" normalizeH="0" baseline="0" noProof="0" dirty="0" err="1">
                <a:ln>
                  <a:noFill/>
                </a:ln>
                <a:solidFill>
                  <a:prstClr val="white">
                    <a:lumMod val="65000"/>
                  </a:prstClr>
                </a:solidFill>
                <a:effectLst/>
                <a:uLnTx/>
                <a:uFillTx/>
                <a:latin typeface="Courier New" panose="02070309020205020404" pitchFamily="49" charset="0"/>
                <a:ea typeface="+mn-ea"/>
                <a:cs typeface="Courier New" panose="02070309020205020404" pitchFamily="49" charset="0"/>
              </a:rPr>
              <a:t>jal_w</a:t>
            </a:r>
            <a:endParaRPr kumimoji="0" lang="en-US" sz="600" b="0" i="0" u="none" strike="noStrike" kern="1200" cap="none" spc="0" normalizeH="0" baseline="0" noProof="0" dirty="0">
              <a:ln>
                <a:noFill/>
              </a:ln>
              <a:solidFill>
                <a:prstClr val="white">
                  <a:lumMod val="65000"/>
                </a:prstClr>
              </a:solidFill>
              <a:effectLst/>
              <a:uLnTx/>
              <a:uFillTx/>
              <a:latin typeface="Courier New" panose="02070309020205020404" pitchFamily="49" charset="0"/>
              <a:ea typeface="+mn-ea"/>
              <a:cs typeface="Courier New" panose="02070309020205020404" pitchFamily="49" charset="0"/>
            </a:endParaRPr>
          </a:p>
        </p:txBody>
      </p:sp>
      <p:cxnSp>
        <p:nvCxnSpPr>
          <p:cNvPr id="477" name="Straight Connector 476">
            <a:extLst>
              <a:ext uri="{FF2B5EF4-FFF2-40B4-BE49-F238E27FC236}">
                <a16:creationId xmlns:a16="http://schemas.microsoft.com/office/drawing/2014/main" id="{8CC26EB4-8B6F-DA88-A4D8-12FC6E691610}"/>
              </a:ext>
            </a:extLst>
          </p:cNvPr>
          <p:cNvCxnSpPr/>
          <p:nvPr/>
        </p:nvCxnSpPr>
        <p:spPr>
          <a:xfrm flipV="1">
            <a:off x="5063490" y="4758690"/>
            <a:ext cx="0" cy="202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9EB0705B-0972-7A15-AAAF-E471D3A4083E}"/>
              </a:ext>
            </a:extLst>
          </p:cNvPr>
          <p:cNvCxnSpPr/>
          <p:nvPr/>
        </p:nvCxnSpPr>
        <p:spPr>
          <a:xfrm>
            <a:off x="5063490" y="4764405"/>
            <a:ext cx="2516789" cy="1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6EFE0A11-E302-D900-EDB8-E8A3BB6F50A1}"/>
              </a:ext>
            </a:extLst>
          </p:cNvPr>
          <p:cNvCxnSpPr>
            <a:stCxn id="302" idx="3"/>
          </p:cNvCxnSpPr>
          <p:nvPr/>
        </p:nvCxnSpPr>
        <p:spPr>
          <a:xfrm flipV="1">
            <a:off x="7152931" y="3749918"/>
            <a:ext cx="4273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22654A8E-F785-0A51-CECF-767C32D7B447}"/>
              </a:ext>
            </a:extLst>
          </p:cNvPr>
          <p:cNvCxnSpPr/>
          <p:nvPr/>
        </p:nvCxnSpPr>
        <p:spPr>
          <a:xfrm>
            <a:off x="4605125" y="3134019"/>
            <a:ext cx="406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E42D741C-1F48-4F6F-526A-7A3C6EC6AEB1}"/>
              </a:ext>
            </a:extLst>
          </p:cNvPr>
          <p:cNvCxnSpPr/>
          <p:nvPr/>
        </p:nvCxnSpPr>
        <p:spPr>
          <a:xfrm>
            <a:off x="4617840" y="3820008"/>
            <a:ext cx="406051" cy="0"/>
          </a:xfrm>
          <a:prstGeom prst="line">
            <a:avLst/>
          </a:prstGeom>
        </p:spPr>
        <p:style>
          <a:lnRef idx="1">
            <a:schemeClr val="accent1"/>
          </a:lnRef>
          <a:fillRef idx="0">
            <a:schemeClr val="accent1"/>
          </a:fillRef>
          <a:effectRef idx="0">
            <a:schemeClr val="accent1"/>
          </a:effectRef>
          <a:fontRef idx="minor">
            <a:schemeClr val="tx1"/>
          </a:fontRef>
        </p:style>
      </p:cxnSp>
      <p:sp>
        <p:nvSpPr>
          <p:cNvPr id="485" name="TextBox 484">
            <a:extLst>
              <a:ext uri="{FF2B5EF4-FFF2-40B4-BE49-F238E27FC236}">
                <a16:creationId xmlns:a16="http://schemas.microsoft.com/office/drawing/2014/main" id="{5D5984F0-11E5-470C-D9C1-C18121C673C2}"/>
              </a:ext>
            </a:extLst>
          </p:cNvPr>
          <p:cNvSpPr txBox="1"/>
          <p:nvPr/>
        </p:nvSpPr>
        <p:spPr>
          <a:xfrm>
            <a:off x="4531934" y="3318670"/>
            <a:ext cx="5801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rs1_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data</a:t>
            </a:r>
          </a:p>
        </p:txBody>
      </p:sp>
      <p:sp>
        <p:nvSpPr>
          <p:cNvPr id="486" name="TextBox 485">
            <a:extLst>
              <a:ext uri="{FF2B5EF4-FFF2-40B4-BE49-F238E27FC236}">
                <a16:creationId xmlns:a16="http://schemas.microsoft.com/office/drawing/2014/main" id="{60F62E65-0179-953F-BAF0-B533FA17224C}"/>
              </a:ext>
            </a:extLst>
          </p:cNvPr>
          <p:cNvSpPr txBox="1"/>
          <p:nvPr/>
        </p:nvSpPr>
        <p:spPr>
          <a:xfrm>
            <a:off x="4582877" y="4755450"/>
            <a:ext cx="5801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rs2_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data</a:t>
            </a:r>
          </a:p>
        </p:txBody>
      </p:sp>
      <p:cxnSp>
        <p:nvCxnSpPr>
          <p:cNvPr id="487" name="Straight Connector 486">
            <a:extLst>
              <a:ext uri="{FF2B5EF4-FFF2-40B4-BE49-F238E27FC236}">
                <a16:creationId xmlns:a16="http://schemas.microsoft.com/office/drawing/2014/main" id="{0FFD7852-C05D-B321-3A89-C99D6BFD8545}"/>
              </a:ext>
            </a:extLst>
          </p:cNvPr>
          <p:cNvCxnSpPr/>
          <p:nvPr/>
        </p:nvCxnSpPr>
        <p:spPr>
          <a:xfrm>
            <a:off x="4602673" y="5094004"/>
            <a:ext cx="406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E22B8175-CE47-072E-5B05-FDE46F9C1691}"/>
              </a:ext>
            </a:extLst>
          </p:cNvPr>
          <p:cNvCxnSpPr/>
          <p:nvPr/>
        </p:nvCxnSpPr>
        <p:spPr>
          <a:xfrm>
            <a:off x="4602566" y="5432941"/>
            <a:ext cx="406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9B9AB0D6-A4E1-E8D8-2D58-0B6EDD35DFEB}"/>
              </a:ext>
            </a:extLst>
          </p:cNvPr>
          <p:cNvCxnSpPr/>
          <p:nvPr/>
        </p:nvCxnSpPr>
        <p:spPr>
          <a:xfrm>
            <a:off x="4598958" y="4713395"/>
            <a:ext cx="406051" cy="0"/>
          </a:xfrm>
          <a:prstGeom prst="line">
            <a:avLst/>
          </a:prstGeom>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60393F72-D927-1B4B-3B60-B0005C290841}"/>
              </a:ext>
            </a:extLst>
          </p:cNvPr>
          <p:cNvSpPr txBox="1"/>
          <p:nvPr/>
        </p:nvSpPr>
        <p:spPr>
          <a:xfrm>
            <a:off x="4528917" y="5099896"/>
            <a:ext cx="683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sign_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extended</a:t>
            </a:r>
          </a:p>
        </p:txBody>
      </p:sp>
      <p:sp>
        <p:nvSpPr>
          <p:cNvPr id="491" name="TextBox 490">
            <a:extLst>
              <a:ext uri="{FF2B5EF4-FFF2-40B4-BE49-F238E27FC236}">
                <a16:creationId xmlns:a16="http://schemas.microsoft.com/office/drawing/2014/main" id="{79DEC4DB-372B-17BF-CDB3-DB4F622DC508}"/>
              </a:ext>
            </a:extLst>
          </p:cNvPr>
          <p:cNvSpPr txBox="1"/>
          <p:nvPr/>
        </p:nvSpPr>
        <p:spPr>
          <a:xfrm>
            <a:off x="5247583" y="5930867"/>
            <a:ext cx="463588"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jalr_w</a:t>
            </a:r>
            <a:endPar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492" name="TextBox 491">
            <a:extLst>
              <a:ext uri="{FF2B5EF4-FFF2-40B4-BE49-F238E27FC236}">
                <a16:creationId xmlns:a16="http://schemas.microsoft.com/office/drawing/2014/main" id="{21972741-47EA-ECC3-4F60-DF722D6278A6}"/>
              </a:ext>
            </a:extLst>
          </p:cNvPr>
          <p:cNvSpPr txBox="1"/>
          <p:nvPr/>
        </p:nvSpPr>
        <p:spPr>
          <a:xfrm>
            <a:off x="7096746" y="3583222"/>
            <a:ext cx="510076"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alu_out</a:t>
            </a:r>
            <a:endParaRPr kumimoji="0" lang="en-US" sz="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494" name="Straight Arrow Connector 493">
            <a:extLst>
              <a:ext uri="{FF2B5EF4-FFF2-40B4-BE49-F238E27FC236}">
                <a16:creationId xmlns:a16="http://schemas.microsoft.com/office/drawing/2014/main" id="{3383065B-5956-1B0E-16A4-F98CD1557AD8}"/>
              </a:ext>
            </a:extLst>
          </p:cNvPr>
          <p:cNvCxnSpPr/>
          <p:nvPr/>
        </p:nvCxnSpPr>
        <p:spPr>
          <a:xfrm>
            <a:off x="7979112" y="3749918"/>
            <a:ext cx="1371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5" name="Straight Arrow Connector 494">
            <a:extLst>
              <a:ext uri="{FF2B5EF4-FFF2-40B4-BE49-F238E27FC236}">
                <a16:creationId xmlns:a16="http://schemas.microsoft.com/office/drawing/2014/main" id="{836A7E03-8609-8BA0-FDC3-E7B982286704}"/>
              </a:ext>
            </a:extLst>
          </p:cNvPr>
          <p:cNvCxnSpPr/>
          <p:nvPr/>
        </p:nvCxnSpPr>
        <p:spPr>
          <a:xfrm>
            <a:off x="7979112" y="4729513"/>
            <a:ext cx="1371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6" name="Straight Arrow Connector 495">
            <a:extLst>
              <a:ext uri="{FF2B5EF4-FFF2-40B4-BE49-F238E27FC236}">
                <a16:creationId xmlns:a16="http://schemas.microsoft.com/office/drawing/2014/main" id="{DE0AC8C7-64FA-53F7-E068-6F99096A81DF}"/>
              </a:ext>
            </a:extLst>
          </p:cNvPr>
          <p:cNvCxnSpPr/>
          <p:nvPr/>
        </p:nvCxnSpPr>
        <p:spPr>
          <a:xfrm>
            <a:off x="8858193" y="2595880"/>
            <a:ext cx="10972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8" name="Straight Connector 497">
            <a:extLst>
              <a:ext uri="{FF2B5EF4-FFF2-40B4-BE49-F238E27FC236}">
                <a16:creationId xmlns:a16="http://schemas.microsoft.com/office/drawing/2014/main" id="{7DFB9D80-3A65-910C-D777-806DDFF41E0C}"/>
              </a:ext>
            </a:extLst>
          </p:cNvPr>
          <p:cNvCxnSpPr/>
          <p:nvPr/>
        </p:nvCxnSpPr>
        <p:spPr>
          <a:xfrm>
            <a:off x="8859520" y="2595880"/>
            <a:ext cx="0" cy="1154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00" name="Straight Arrow Connector 499">
            <a:extLst>
              <a:ext uri="{FF2B5EF4-FFF2-40B4-BE49-F238E27FC236}">
                <a16:creationId xmlns:a16="http://schemas.microsoft.com/office/drawing/2014/main" id="{A9641835-07B5-ACB7-1266-0C404DFAF08B}"/>
              </a:ext>
            </a:extLst>
          </p:cNvPr>
          <p:cNvCxnSpPr/>
          <p:nvPr/>
        </p:nvCxnSpPr>
        <p:spPr>
          <a:xfrm>
            <a:off x="5008617" y="2014160"/>
            <a:ext cx="25716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1" name="TextBox 500">
            <a:extLst>
              <a:ext uri="{FF2B5EF4-FFF2-40B4-BE49-F238E27FC236}">
                <a16:creationId xmlns:a16="http://schemas.microsoft.com/office/drawing/2014/main" id="{AFA66626-D947-FA0A-800E-0E190A34ED99}"/>
              </a:ext>
            </a:extLst>
          </p:cNvPr>
          <p:cNvSpPr txBox="1"/>
          <p:nvPr/>
        </p:nvSpPr>
        <p:spPr>
          <a:xfrm>
            <a:off x="5021091" y="1825654"/>
            <a:ext cx="256031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mem_read</a:t>
            </a: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mem_write</a:t>
            </a: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mem2reg, </a:t>
            </a: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reg_write</a:t>
            </a:r>
            <a:endPar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02" name="TextBox 501">
            <a:extLst>
              <a:ext uri="{FF2B5EF4-FFF2-40B4-BE49-F238E27FC236}">
                <a16:creationId xmlns:a16="http://schemas.microsoft.com/office/drawing/2014/main" id="{A22BDFF8-1FCD-C43B-48F5-A190BCDC0D12}"/>
              </a:ext>
            </a:extLst>
          </p:cNvPr>
          <p:cNvSpPr txBox="1"/>
          <p:nvPr/>
        </p:nvSpPr>
        <p:spPr>
          <a:xfrm>
            <a:off x="5074341" y="2028479"/>
            <a:ext cx="103746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write_reg</a:t>
            </a: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(4:0)</a:t>
            </a:r>
          </a:p>
        </p:txBody>
      </p:sp>
      <p:cxnSp>
        <p:nvCxnSpPr>
          <p:cNvPr id="504" name="Straight Arrow Connector 503">
            <a:extLst>
              <a:ext uri="{FF2B5EF4-FFF2-40B4-BE49-F238E27FC236}">
                <a16:creationId xmlns:a16="http://schemas.microsoft.com/office/drawing/2014/main" id="{2A9B0640-DFDB-CC09-A946-8C98423DCC53}"/>
              </a:ext>
            </a:extLst>
          </p:cNvPr>
          <p:cNvCxnSpPr/>
          <p:nvPr/>
        </p:nvCxnSpPr>
        <p:spPr>
          <a:xfrm>
            <a:off x="5005009" y="2243923"/>
            <a:ext cx="2568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F8272B9D-41DD-FCDE-D907-4C054F43995C}"/>
              </a:ext>
            </a:extLst>
          </p:cNvPr>
          <p:cNvCxnSpPr>
            <a:cxnSpLocks/>
          </p:cNvCxnSpPr>
          <p:nvPr/>
        </p:nvCxnSpPr>
        <p:spPr>
          <a:xfrm>
            <a:off x="9405506" y="3054845"/>
            <a:ext cx="0"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903B59B9-7898-93E6-D7F3-CAF5A7D15F0F}"/>
              </a:ext>
            </a:extLst>
          </p:cNvPr>
          <p:cNvCxnSpPr>
            <a:cxnSpLocks/>
          </p:cNvCxnSpPr>
          <p:nvPr/>
        </p:nvCxnSpPr>
        <p:spPr>
          <a:xfrm>
            <a:off x="9604953" y="2809059"/>
            <a:ext cx="0" cy="517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D659421-51DE-98B4-E7C6-89C8119D3E49}"/>
              </a:ext>
            </a:extLst>
          </p:cNvPr>
          <p:cNvCxnSpPr/>
          <p:nvPr/>
        </p:nvCxnSpPr>
        <p:spPr>
          <a:xfrm flipH="1">
            <a:off x="7979112" y="3067600"/>
            <a:ext cx="14277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8D447408-0029-BBDA-267D-4AE2E1A0B973}"/>
              </a:ext>
            </a:extLst>
          </p:cNvPr>
          <p:cNvCxnSpPr/>
          <p:nvPr/>
        </p:nvCxnSpPr>
        <p:spPr>
          <a:xfrm flipH="1" flipV="1">
            <a:off x="7979112" y="2809059"/>
            <a:ext cx="1625841" cy="9288"/>
          </a:xfrm>
          <a:prstGeom prst="line">
            <a:avLst/>
          </a:prstGeom>
        </p:spPr>
        <p:style>
          <a:lnRef idx="1">
            <a:schemeClr val="accent1"/>
          </a:lnRef>
          <a:fillRef idx="0">
            <a:schemeClr val="accent1"/>
          </a:fillRef>
          <a:effectRef idx="0">
            <a:schemeClr val="accent1"/>
          </a:effectRef>
          <a:fontRef idx="minor">
            <a:schemeClr val="tx1"/>
          </a:fontRef>
        </p:style>
      </p:cxnSp>
      <p:sp>
        <p:nvSpPr>
          <p:cNvPr id="512" name="TextBox 511">
            <a:extLst>
              <a:ext uri="{FF2B5EF4-FFF2-40B4-BE49-F238E27FC236}">
                <a16:creationId xmlns:a16="http://schemas.microsoft.com/office/drawing/2014/main" id="{6435E877-F9F1-ABD8-CCB3-96977D0123CC}"/>
              </a:ext>
            </a:extLst>
          </p:cNvPr>
          <p:cNvSpPr txBox="1"/>
          <p:nvPr/>
        </p:nvSpPr>
        <p:spPr>
          <a:xfrm>
            <a:off x="8086832" y="3015301"/>
            <a:ext cx="6110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memread</a:t>
            </a:r>
            <a:endPar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13" name="TextBox 512">
            <a:extLst>
              <a:ext uri="{FF2B5EF4-FFF2-40B4-BE49-F238E27FC236}">
                <a16:creationId xmlns:a16="http://schemas.microsoft.com/office/drawing/2014/main" id="{623FA8EF-2CEB-B3D3-753A-DC065AFE0515}"/>
              </a:ext>
            </a:extLst>
          </p:cNvPr>
          <p:cNvSpPr txBox="1"/>
          <p:nvPr/>
        </p:nvSpPr>
        <p:spPr>
          <a:xfrm>
            <a:off x="8081907" y="2635879"/>
            <a:ext cx="67197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memwrite</a:t>
            </a:r>
            <a:endPar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14" name="TextBox 513">
            <a:extLst>
              <a:ext uri="{FF2B5EF4-FFF2-40B4-BE49-F238E27FC236}">
                <a16:creationId xmlns:a16="http://schemas.microsoft.com/office/drawing/2014/main" id="{4C09E3F8-17E1-C14B-140D-46B95C554231}"/>
              </a:ext>
            </a:extLst>
          </p:cNvPr>
          <p:cNvSpPr txBox="1"/>
          <p:nvPr/>
        </p:nvSpPr>
        <p:spPr>
          <a:xfrm>
            <a:off x="8886774" y="2377338"/>
            <a:ext cx="103746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alu_data</a:t>
            </a: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(63:0)</a:t>
            </a:r>
          </a:p>
        </p:txBody>
      </p:sp>
      <p:cxnSp>
        <p:nvCxnSpPr>
          <p:cNvPr id="515" name="Straight Arrow Connector 514">
            <a:extLst>
              <a:ext uri="{FF2B5EF4-FFF2-40B4-BE49-F238E27FC236}">
                <a16:creationId xmlns:a16="http://schemas.microsoft.com/office/drawing/2014/main" id="{9567A29E-4ED2-19BE-9A6B-626764D674D8}"/>
              </a:ext>
            </a:extLst>
          </p:cNvPr>
          <p:cNvCxnSpPr/>
          <p:nvPr/>
        </p:nvCxnSpPr>
        <p:spPr>
          <a:xfrm>
            <a:off x="7979112" y="2271415"/>
            <a:ext cx="201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6" name="TextBox 515">
            <a:extLst>
              <a:ext uri="{FF2B5EF4-FFF2-40B4-BE49-F238E27FC236}">
                <a16:creationId xmlns:a16="http://schemas.microsoft.com/office/drawing/2014/main" id="{63585E05-8490-6BEB-9E30-3E00AB35B94A}"/>
              </a:ext>
            </a:extLst>
          </p:cNvPr>
          <p:cNvSpPr txBox="1"/>
          <p:nvPr/>
        </p:nvSpPr>
        <p:spPr>
          <a:xfrm>
            <a:off x="8702867" y="1832518"/>
            <a:ext cx="128112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mem2reg, </a:t>
            </a: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reg_write</a:t>
            </a:r>
            <a:endPar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517" name="Straight Arrow Connector 516">
            <a:extLst>
              <a:ext uri="{FF2B5EF4-FFF2-40B4-BE49-F238E27FC236}">
                <a16:creationId xmlns:a16="http://schemas.microsoft.com/office/drawing/2014/main" id="{4EBEB339-BC7E-7AC1-0EC4-9A379DD8A283}"/>
              </a:ext>
            </a:extLst>
          </p:cNvPr>
          <p:cNvCxnSpPr/>
          <p:nvPr/>
        </p:nvCxnSpPr>
        <p:spPr>
          <a:xfrm>
            <a:off x="7979112" y="2014160"/>
            <a:ext cx="201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8" name="TextBox 517">
            <a:extLst>
              <a:ext uri="{FF2B5EF4-FFF2-40B4-BE49-F238E27FC236}">
                <a16:creationId xmlns:a16="http://schemas.microsoft.com/office/drawing/2014/main" id="{1445782B-83A1-C006-2E77-43F342A1BD7D}"/>
              </a:ext>
            </a:extLst>
          </p:cNvPr>
          <p:cNvSpPr txBox="1"/>
          <p:nvPr/>
        </p:nvSpPr>
        <p:spPr>
          <a:xfrm>
            <a:off x="8708107" y="2088387"/>
            <a:ext cx="97654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writereg</a:t>
            </a: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(4:0)</a:t>
            </a:r>
          </a:p>
        </p:txBody>
      </p:sp>
      <p:cxnSp>
        <p:nvCxnSpPr>
          <p:cNvPr id="520" name="Straight Arrow Connector 519">
            <a:extLst>
              <a:ext uri="{FF2B5EF4-FFF2-40B4-BE49-F238E27FC236}">
                <a16:creationId xmlns:a16="http://schemas.microsoft.com/office/drawing/2014/main" id="{42539C6C-0383-0B9B-E1C7-65C7322C47D2}"/>
              </a:ext>
            </a:extLst>
          </p:cNvPr>
          <p:cNvCxnSpPr>
            <a:cxnSpLocks/>
          </p:cNvCxnSpPr>
          <p:nvPr/>
        </p:nvCxnSpPr>
        <p:spPr>
          <a:xfrm flipH="1">
            <a:off x="10843831" y="2705419"/>
            <a:ext cx="0" cy="1816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7A77633C-92E5-60B9-953C-A95A4A8AA0E1}"/>
              </a:ext>
            </a:extLst>
          </p:cNvPr>
          <p:cNvCxnSpPr/>
          <p:nvPr/>
        </p:nvCxnSpPr>
        <p:spPr>
          <a:xfrm>
            <a:off x="10369547" y="2697480"/>
            <a:ext cx="483974" cy="0"/>
          </a:xfrm>
          <a:prstGeom prst="line">
            <a:avLst/>
          </a:prstGeom>
        </p:spPr>
        <p:style>
          <a:lnRef idx="1">
            <a:schemeClr val="accent1"/>
          </a:lnRef>
          <a:fillRef idx="0">
            <a:schemeClr val="accent1"/>
          </a:fillRef>
          <a:effectRef idx="0">
            <a:schemeClr val="accent1"/>
          </a:effectRef>
          <a:fontRef idx="minor">
            <a:schemeClr val="tx1"/>
          </a:fontRef>
        </p:style>
      </p:cxnSp>
      <p:sp>
        <p:nvSpPr>
          <p:cNvPr id="523" name="TextBox 522">
            <a:extLst>
              <a:ext uri="{FF2B5EF4-FFF2-40B4-BE49-F238E27FC236}">
                <a16:creationId xmlns:a16="http://schemas.microsoft.com/office/drawing/2014/main" id="{4987F5D2-7A59-369F-890D-8691C9756F20}"/>
              </a:ext>
            </a:extLst>
          </p:cNvPr>
          <p:cNvSpPr txBox="1"/>
          <p:nvPr/>
        </p:nvSpPr>
        <p:spPr>
          <a:xfrm>
            <a:off x="10344469" y="2497348"/>
            <a:ext cx="6110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mem2reg</a:t>
            </a:r>
          </a:p>
        </p:txBody>
      </p:sp>
      <p:sp>
        <p:nvSpPr>
          <p:cNvPr id="524" name="TextBox 523">
            <a:extLst>
              <a:ext uri="{FF2B5EF4-FFF2-40B4-BE49-F238E27FC236}">
                <a16:creationId xmlns:a16="http://schemas.microsoft.com/office/drawing/2014/main" id="{7F10F064-3B69-71C7-74DB-6A921D0CEA57}"/>
              </a:ext>
            </a:extLst>
          </p:cNvPr>
          <p:cNvSpPr txBox="1"/>
          <p:nvPr/>
        </p:nvSpPr>
        <p:spPr>
          <a:xfrm>
            <a:off x="10687769" y="4732130"/>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a:t>
            </a:r>
          </a:p>
        </p:txBody>
      </p:sp>
      <p:sp>
        <p:nvSpPr>
          <p:cNvPr id="525" name="TextBox 524">
            <a:extLst>
              <a:ext uri="{FF2B5EF4-FFF2-40B4-BE49-F238E27FC236}">
                <a16:creationId xmlns:a16="http://schemas.microsoft.com/office/drawing/2014/main" id="{2A7AA935-A572-C1D4-71A6-9EE588828407}"/>
              </a:ext>
            </a:extLst>
          </p:cNvPr>
          <p:cNvSpPr txBox="1"/>
          <p:nvPr/>
        </p:nvSpPr>
        <p:spPr>
          <a:xfrm>
            <a:off x="10680907" y="4535370"/>
            <a:ext cx="20748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a:t>
            </a:r>
          </a:p>
        </p:txBody>
      </p:sp>
      <p:cxnSp>
        <p:nvCxnSpPr>
          <p:cNvPr id="527" name="Straight Arrow Connector 526">
            <a:extLst>
              <a:ext uri="{FF2B5EF4-FFF2-40B4-BE49-F238E27FC236}">
                <a16:creationId xmlns:a16="http://schemas.microsoft.com/office/drawing/2014/main" id="{6DF87C09-B448-61F5-4EC8-9AE51C1FFBF8}"/>
              </a:ext>
            </a:extLst>
          </p:cNvPr>
          <p:cNvCxnSpPr/>
          <p:nvPr/>
        </p:nvCxnSpPr>
        <p:spPr>
          <a:xfrm>
            <a:off x="10436238" y="4659630"/>
            <a:ext cx="3291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9" name="Straight Arrow Connector 528">
            <a:extLst>
              <a:ext uri="{FF2B5EF4-FFF2-40B4-BE49-F238E27FC236}">
                <a16:creationId xmlns:a16="http://schemas.microsoft.com/office/drawing/2014/main" id="{A6085847-0E59-8325-09E6-6B66ED2A3213}"/>
              </a:ext>
            </a:extLst>
          </p:cNvPr>
          <p:cNvCxnSpPr/>
          <p:nvPr/>
        </p:nvCxnSpPr>
        <p:spPr>
          <a:xfrm>
            <a:off x="10565778" y="4831080"/>
            <a:ext cx="182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1" name="Straight Connector 530">
            <a:extLst>
              <a:ext uri="{FF2B5EF4-FFF2-40B4-BE49-F238E27FC236}">
                <a16:creationId xmlns:a16="http://schemas.microsoft.com/office/drawing/2014/main" id="{2CD9F13F-D762-9878-0FFB-08C0DDE4B7B2}"/>
              </a:ext>
            </a:extLst>
          </p:cNvPr>
          <p:cNvCxnSpPr/>
          <p:nvPr/>
        </p:nvCxnSpPr>
        <p:spPr>
          <a:xfrm flipV="1">
            <a:off x="10582275" y="2914584"/>
            <a:ext cx="0" cy="19202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3" name="Straight Connector 532">
            <a:extLst>
              <a:ext uri="{FF2B5EF4-FFF2-40B4-BE49-F238E27FC236}">
                <a16:creationId xmlns:a16="http://schemas.microsoft.com/office/drawing/2014/main" id="{1975716F-FDEE-1F74-5471-29408A748135}"/>
              </a:ext>
            </a:extLst>
          </p:cNvPr>
          <p:cNvCxnSpPr/>
          <p:nvPr/>
        </p:nvCxnSpPr>
        <p:spPr>
          <a:xfrm>
            <a:off x="10369547" y="2928620"/>
            <a:ext cx="2127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5" name="Straight Arrow Connector 534">
            <a:extLst>
              <a:ext uri="{FF2B5EF4-FFF2-40B4-BE49-F238E27FC236}">
                <a16:creationId xmlns:a16="http://schemas.microsoft.com/office/drawing/2014/main" id="{B2CD6508-ADB8-DAEB-5395-3B2572062A04}"/>
              </a:ext>
            </a:extLst>
          </p:cNvPr>
          <p:cNvCxnSpPr/>
          <p:nvPr/>
        </p:nvCxnSpPr>
        <p:spPr>
          <a:xfrm flipV="1">
            <a:off x="3034665" y="4485296"/>
            <a:ext cx="0" cy="17433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6" name="Straight Arrow Connector 535">
            <a:extLst>
              <a:ext uri="{FF2B5EF4-FFF2-40B4-BE49-F238E27FC236}">
                <a16:creationId xmlns:a16="http://schemas.microsoft.com/office/drawing/2014/main" id="{D82BD473-6E74-E16C-F75E-A138A2CDA657}"/>
              </a:ext>
            </a:extLst>
          </p:cNvPr>
          <p:cNvCxnSpPr/>
          <p:nvPr/>
        </p:nvCxnSpPr>
        <p:spPr>
          <a:xfrm flipV="1">
            <a:off x="3169920" y="4485296"/>
            <a:ext cx="0" cy="17433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7" name="Straight Arrow Connector 536">
            <a:extLst>
              <a:ext uri="{FF2B5EF4-FFF2-40B4-BE49-F238E27FC236}">
                <a16:creationId xmlns:a16="http://schemas.microsoft.com/office/drawing/2014/main" id="{BA1F6CB3-1F71-9322-CC87-37B2CA618621}"/>
              </a:ext>
            </a:extLst>
          </p:cNvPr>
          <p:cNvCxnSpPr/>
          <p:nvPr/>
        </p:nvCxnSpPr>
        <p:spPr>
          <a:xfrm flipV="1">
            <a:off x="3307080" y="4485296"/>
            <a:ext cx="0" cy="17433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26F9B959-D729-C39E-6D73-7E63F704A88C}"/>
              </a:ext>
            </a:extLst>
          </p:cNvPr>
          <p:cNvCxnSpPr/>
          <p:nvPr/>
        </p:nvCxnSpPr>
        <p:spPr>
          <a:xfrm>
            <a:off x="2735580" y="4650788"/>
            <a:ext cx="29908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5447F5B0-A251-051F-3AC2-33811C018D51}"/>
              </a:ext>
            </a:extLst>
          </p:cNvPr>
          <p:cNvCxnSpPr/>
          <p:nvPr/>
        </p:nvCxnSpPr>
        <p:spPr>
          <a:xfrm>
            <a:off x="2784352" y="4750418"/>
            <a:ext cx="38404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02A7764-E2A1-61FA-09E7-E7D78985240F}"/>
              </a:ext>
            </a:extLst>
          </p:cNvPr>
          <p:cNvCxnSpPr/>
          <p:nvPr/>
        </p:nvCxnSpPr>
        <p:spPr>
          <a:xfrm>
            <a:off x="2869463" y="4857098"/>
            <a:ext cx="43891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4FFE0045-B6FC-A8F4-B978-AD524DD31190}"/>
              </a:ext>
            </a:extLst>
          </p:cNvPr>
          <p:cNvCxnSpPr/>
          <p:nvPr/>
        </p:nvCxnSpPr>
        <p:spPr>
          <a:xfrm flipV="1">
            <a:off x="3170305" y="4659630"/>
            <a:ext cx="0" cy="9078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26E7834-34E3-7A79-ECB3-7291170B1804}"/>
              </a:ext>
            </a:extLst>
          </p:cNvPr>
          <p:cNvCxnSpPr/>
          <p:nvPr/>
        </p:nvCxnSpPr>
        <p:spPr>
          <a:xfrm flipV="1">
            <a:off x="3307465" y="4657725"/>
            <a:ext cx="0" cy="20116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83B7DF88-068D-6D08-58D8-8BBCA644F14C}"/>
              </a:ext>
            </a:extLst>
          </p:cNvPr>
          <p:cNvCxnSpPr/>
          <p:nvPr/>
        </p:nvCxnSpPr>
        <p:spPr>
          <a:xfrm>
            <a:off x="2869463" y="4857097"/>
            <a:ext cx="0" cy="18288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EF4C98F0-B8FB-762E-6388-28AB592C02F5}"/>
              </a:ext>
            </a:extLst>
          </p:cNvPr>
          <p:cNvCxnSpPr/>
          <p:nvPr/>
        </p:nvCxnSpPr>
        <p:spPr>
          <a:xfrm>
            <a:off x="2784352" y="4750417"/>
            <a:ext cx="0" cy="199339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7A35FE69-EDD3-AFAA-B955-372FCB901D32}"/>
              </a:ext>
            </a:extLst>
          </p:cNvPr>
          <p:cNvCxnSpPr/>
          <p:nvPr/>
        </p:nvCxnSpPr>
        <p:spPr>
          <a:xfrm>
            <a:off x="2735580" y="4653286"/>
            <a:ext cx="0" cy="216712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2F8104A1-8374-2A99-9298-D2B50EE999A3}"/>
              </a:ext>
            </a:extLst>
          </p:cNvPr>
          <p:cNvCxnSpPr/>
          <p:nvPr/>
        </p:nvCxnSpPr>
        <p:spPr>
          <a:xfrm>
            <a:off x="2869463" y="6685897"/>
            <a:ext cx="76352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9DC19E-6AEB-A91B-FBF7-CAF733964554}"/>
              </a:ext>
            </a:extLst>
          </p:cNvPr>
          <p:cNvCxnSpPr/>
          <p:nvPr/>
        </p:nvCxnSpPr>
        <p:spPr>
          <a:xfrm>
            <a:off x="2784352" y="6743809"/>
            <a:ext cx="850392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2D985CF2-BBF6-4AA0-28E8-BC74217923FA}"/>
              </a:ext>
            </a:extLst>
          </p:cNvPr>
          <p:cNvCxnSpPr/>
          <p:nvPr/>
        </p:nvCxnSpPr>
        <p:spPr>
          <a:xfrm>
            <a:off x="2728775" y="6812903"/>
            <a:ext cx="841248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FE405048-F30A-3FB2-FEF3-5BED6168A1A3}"/>
              </a:ext>
            </a:extLst>
          </p:cNvPr>
          <p:cNvCxnSpPr/>
          <p:nvPr/>
        </p:nvCxnSpPr>
        <p:spPr>
          <a:xfrm>
            <a:off x="10369547" y="3039446"/>
            <a:ext cx="1371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3F4FC432-F895-F31B-8687-5EFE1CDBCA24}"/>
              </a:ext>
            </a:extLst>
          </p:cNvPr>
          <p:cNvCxnSpPr/>
          <p:nvPr/>
        </p:nvCxnSpPr>
        <p:spPr>
          <a:xfrm>
            <a:off x="10955534" y="4698598"/>
            <a:ext cx="18288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DA2CBB79-BFE7-85D4-9932-5719D0740DE2}"/>
              </a:ext>
            </a:extLst>
          </p:cNvPr>
          <p:cNvCxnSpPr/>
          <p:nvPr/>
        </p:nvCxnSpPr>
        <p:spPr>
          <a:xfrm>
            <a:off x="10504703" y="3031119"/>
            <a:ext cx="0" cy="36576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220B688C-24A3-08C8-907A-5C03A7118613}"/>
              </a:ext>
            </a:extLst>
          </p:cNvPr>
          <p:cNvCxnSpPr/>
          <p:nvPr/>
        </p:nvCxnSpPr>
        <p:spPr>
          <a:xfrm>
            <a:off x="11288272" y="2353440"/>
            <a:ext cx="0" cy="438912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821B8854-8921-0850-C5CF-55ED5D3F8B47}"/>
              </a:ext>
            </a:extLst>
          </p:cNvPr>
          <p:cNvCxnSpPr/>
          <p:nvPr/>
        </p:nvCxnSpPr>
        <p:spPr>
          <a:xfrm>
            <a:off x="11138414" y="4708020"/>
            <a:ext cx="0" cy="210312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ECC94A9-77F5-6CBB-838B-EAEBEEB29DC4}"/>
              </a:ext>
            </a:extLst>
          </p:cNvPr>
          <p:cNvCxnSpPr/>
          <p:nvPr/>
        </p:nvCxnSpPr>
        <p:spPr>
          <a:xfrm>
            <a:off x="10344469" y="2377338"/>
            <a:ext cx="94380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63" name="TextBox 562">
            <a:extLst>
              <a:ext uri="{FF2B5EF4-FFF2-40B4-BE49-F238E27FC236}">
                <a16:creationId xmlns:a16="http://schemas.microsoft.com/office/drawing/2014/main" id="{8D390087-13B6-01A7-DC68-EEA0779C18FD}"/>
              </a:ext>
            </a:extLst>
          </p:cNvPr>
          <p:cNvSpPr txBox="1"/>
          <p:nvPr/>
        </p:nvSpPr>
        <p:spPr>
          <a:xfrm>
            <a:off x="10539947" y="2179647"/>
            <a:ext cx="7328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reg_write</a:t>
            </a:r>
            <a:endPar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64" name="TextBox 563">
            <a:extLst>
              <a:ext uri="{FF2B5EF4-FFF2-40B4-BE49-F238E27FC236}">
                <a16:creationId xmlns:a16="http://schemas.microsoft.com/office/drawing/2014/main" id="{04D192C2-B470-311C-6FDF-82F5DE4647D7}"/>
              </a:ext>
            </a:extLst>
          </p:cNvPr>
          <p:cNvSpPr txBox="1"/>
          <p:nvPr/>
        </p:nvSpPr>
        <p:spPr>
          <a:xfrm>
            <a:off x="9476354" y="6532851"/>
            <a:ext cx="893193"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writereg</a:t>
            </a:r>
            <a:r>
              <a:rPr kumimoji="0" lang="en-US" sz="7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(4:0)</a:t>
            </a:r>
          </a:p>
        </p:txBody>
      </p:sp>
      <p:cxnSp>
        <p:nvCxnSpPr>
          <p:cNvPr id="565" name="Straight Connector 564">
            <a:extLst>
              <a:ext uri="{FF2B5EF4-FFF2-40B4-BE49-F238E27FC236}">
                <a16:creationId xmlns:a16="http://schemas.microsoft.com/office/drawing/2014/main" id="{547788B8-4188-FE8A-5682-277C881EC277}"/>
              </a:ext>
            </a:extLst>
          </p:cNvPr>
          <p:cNvCxnSpPr/>
          <p:nvPr/>
        </p:nvCxnSpPr>
        <p:spPr>
          <a:xfrm>
            <a:off x="4602566" y="6027435"/>
            <a:ext cx="406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36464DEC-7609-488C-4F6E-65F0C4BC0154}"/>
              </a:ext>
            </a:extLst>
          </p:cNvPr>
          <p:cNvCxnSpPr/>
          <p:nvPr/>
        </p:nvCxnSpPr>
        <p:spPr>
          <a:xfrm>
            <a:off x="4595349" y="6316399"/>
            <a:ext cx="406051" cy="0"/>
          </a:xfrm>
          <a:prstGeom prst="line">
            <a:avLst/>
          </a:prstGeom>
        </p:spPr>
        <p:style>
          <a:lnRef idx="1">
            <a:schemeClr val="accent1"/>
          </a:lnRef>
          <a:fillRef idx="0">
            <a:schemeClr val="accent1"/>
          </a:fillRef>
          <a:effectRef idx="0">
            <a:schemeClr val="accent1"/>
          </a:effectRef>
          <a:fontRef idx="minor">
            <a:schemeClr val="tx1"/>
          </a:fontRef>
        </p:style>
      </p:cxnSp>
      <p:sp>
        <p:nvSpPr>
          <p:cNvPr id="567" name="TextBox 566">
            <a:extLst>
              <a:ext uri="{FF2B5EF4-FFF2-40B4-BE49-F238E27FC236}">
                <a16:creationId xmlns:a16="http://schemas.microsoft.com/office/drawing/2014/main" id="{0F757967-5AD3-4750-105A-A4B436D777F4}"/>
              </a:ext>
            </a:extLst>
          </p:cNvPr>
          <p:cNvSpPr txBox="1"/>
          <p:nvPr/>
        </p:nvSpPr>
        <p:spPr>
          <a:xfrm>
            <a:off x="4521957" y="6066408"/>
            <a:ext cx="5801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funct3</a:t>
            </a:r>
          </a:p>
        </p:txBody>
      </p:sp>
      <p:cxnSp>
        <p:nvCxnSpPr>
          <p:cNvPr id="568" name="Straight Connector 567">
            <a:extLst>
              <a:ext uri="{FF2B5EF4-FFF2-40B4-BE49-F238E27FC236}">
                <a16:creationId xmlns:a16="http://schemas.microsoft.com/office/drawing/2014/main" id="{7BD32FE4-28DA-F3DE-D84F-B58791006283}"/>
              </a:ext>
            </a:extLst>
          </p:cNvPr>
          <p:cNvCxnSpPr/>
          <p:nvPr/>
        </p:nvCxnSpPr>
        <p:spPr>
          <a:xfrm>
            <a:off x="4602565" y="2635879"/>
            <a:ext cx="406051" cy="0"/>
          </a:xfrm>
          <a:prstGeom prst="line">
            <a:avLst/>
          </a:prstGeom>
        </p:spPr>
        <p:style>
          <a:lnRef idx="1">
            <a:schemeClr val="accent1"/>
          </a:lnRef>
          <a:fillRef idx="0">
            <a:schemeClr val="accent1"/>
          </a:fillRef>
          <a:effectRef idx="0">
            <a:schemeClr val="accent1"/>
          </a:effectRef>
          <a:fontRef idx="minor">
            <a:schemeClr val="tx1"/>
          </a:fontRef>
        </p:style>
      </p:cxnSp>
      <p:sp>
        <p:nvSpPr>
          <p:cNvPr id="569" name="TextBox 568">
            <a:extLst>
              <a:ext uri="{FF2B5EF4-FFF2-40B4-BE49-F238E27FC236}">
                <a16:creationId xmlns:a16="http://schemas.microsoft.com/office/drawing/2014/main" id="{92CBA7CD-08B0-42A3-D82F-53238D3E6DFC}"/>
              </a:ext>
            </a:extLst>
          </p:cNvPr>
          <p:cNvSpPr txBox="1"/>
          <p:nvPr/>
        </p:nvSpPr>
        <p:spPr>
          <a:xfrm>
            <a:off x="4530302" y="2719711"/>
            <a:ext cx="5801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funct7</a:t>
            </a:r>
          </a:p>
        </p:txBody>
      </p:sp>
      <p:sp>
        <p:nvSpPr>
          <p:cNvPr id="570" name="TextBox 569">
            <a:extLst>
              <a:ext uri="{FF2B5EF4-FFF2-40B4-BE49-F238E27FC236}">
                <a16:creationId xmlns:a16="http://schemas.microsoft.com/office/drawing/2014/main" id="{0860BF7C-FE66-B0DF-133D-B4D2CC802844}"/>
              </a:ext>
            </a:extLst>
          </p:cNvPr>
          <p:cNvSpPr txBox="1"/>
          <p:nvPr/>
        </p:nvSpPr>
        <p:spPr>
          <a:xfrm>
            <a:off x="193040" y="120193"/>
            <a:ext cx="119689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Reduced Block Diagram of 5-Stage Early Branch In-Order Single Issue Pipeline with HDU, IFRF</a:t>
            </a:r>
          </a:p>
        </p:txBody>
      </p:sp>
      <p:sp>
        <p:nvSpPr>
          <p:cNvPr id="571" name="TextBox 570">
            <a:extLst>
              <a:ext uri="{FF2B5EF4-FFF2-40B4-BE49-F238E27FC236}">
                <a16:creationId xmlns:a16="http://schemas.microsoft.com/office/drawing/2014/main" id="{0CED00C4-2A93-8835-A3B3-4DB8D89756E8}"/>
              </a:ext>
            </a:extLst>
          </p:cNvPr>
          <p:cNvSpPr txBox="1"/>
          <p:nvPr/>
        </p:nvSpPr>
        <p:spPr>
          <a:xfrm>
            <a:off x="6057617" y="3836980"/>
            <a:ext cx="74251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64 bit</a:t>
            </a:r>
          </a:p>
        </p:txBody>
      </p:sp>
      <p:sp>
        <p:nvSpPr>
          <p:cNvPr id="2" name="Rectangle 1">
            <a:extLst>
              <a:ext uri="{FF2B5EF4-FFF2-40B4-BE49-F238E27FC236}">
                <a16:creationId xmlns:a16="http://schemas.microsoft.com/office/drawing/2014/main" id="{8ED304F9-6D36-8766-E95A-B2228CC8684F}"/>
              </a:ext>
            </a:extLst>
          </p:cNvPr>
          <p:cNvSpPr/>
          <p:nvPr/>
        </p:nvSpPr>
        <p:spPr>
          <a:xfrm>
            <a:off x="1632796" y="3576542"/>
            <a:ext cx="914400" cy="1565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F4E43D6-5D36-75BA-B0DE-098E45B99B8A}"/>
              </a:ext>
            </a:extLst>
          </p:cNvPr>
          <p:cNvSpPr txBox="1"/>
          <p:nvPr/>
        </p:nvSpPr>
        <p:spPr>
          <a:xfrm>
            <a:off x="1576277" y="5150709"/>
            <a:ext cx="1078721" cy="46166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Wrapper to include stall logic</a:t>
            </a:r>
          </a:p>
        </p:txBody>
      </p:sp>
      <p:sp>
        <p:nvSpPr>
          <p:cNvPr id="9" name="TextBox 8">
            <a:extLst>
              <a:ext uri="{FF2B5EF4-FFF2-40B4-BE49-F238E27FC236}">
                <a16:creationId xmlns:a16="http://schemas.microsoft.com/office/drawing/2014/main" id="{C7CFE233-1927-E7BD-9FAA-F6E3F6CE21C3}"/>
              </a:ext>
            </a:extLst>
          </p:cNvPr>
          <p:cNvSpPr txBox="1"/>
          <p:nvPr/>
        </p:nvSpPr>
        <p:spPr>
          <a:xfrm>
            <a:off x="218767" y="690063"/>
            <a:ext cx="103746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PC at ID stage</a:t>
            </a:r>
          </a:p>
        </p:txBody>
      </p:sp>
      <p:sp>
        <p:nvSpPr>
          <p:cNvPr id="10" name="TextBox 9">
            <a:extLst>
              <a:ext uri="{FF2B5EF4-FFF2-40B4-BE49-F238E27FC236}">
                <a16:creationId xmlns:a16="http://schemas.microsoft.com/office/drawing/2014/main" id="{5FE9F6DE-7188-5194-E874-8B8ACBDABD56}"/>
              </a:ext>
            </a:extLst>
          </p:cNvPr>
          <p:cNvSpPr txBox="1"/>
          <p:nvPr/>
        </p:nvSpPr>
        <p:spPr>
          <a:xfrm>
            <a:off x="198920" y="457672"/>
            <a:ext cx="140294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rs</a:t>
            </a:r>
            <a:r>
              <a:rPr kumimoji="0" lang="en-US"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register for JALR</a:t>
            </a:r>
          </a:p>
        </p:txBody>
      </p:sp>
    </p:spTree>
    <p:extLst>
      <p:ext uri="{BB962C8B-B14F-4D97-AF65-F5344CB8AC3E}">
        <p14:creationId xmlns:p14="http://schemas.microsoft.com/office/powerpoint/2010/main" val="2008246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E3D8AA-4B0A-270D-4695-F2DC75A111CB}"/>
              </a:ext>
            </a:extLst>
          </p:cNvPr>
          <p:cNvSpPr txBox="1"/>
          <p:nvPr/>
        </p:nvSpPr>
        <p:spPr>
          <a:xfrm>
            <a:off x="207818" y="6574558"/>
            <a:ext cx="11992386"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source: </a:t>
            </a:r>
            <a:r>
              <a:rPr lang="en-US" sz="1200" dirty="0">
                <a:latin typeface="Courier New" panose="02070309020205020404" pitchFamily="49" charset="0"/>
                <a:cs typeface="Courier New" panose="02070309020205020404" pitchFamily="49" charset="0"/>
                <a:hlinkClick r:id="rId2"/>
              </a:rPr>
              <a:t>https://ecs-network.serv.pacific.edu/past-courses/2011-spring-ecpe-293b/tutorials/ethernet-hub-tutorial-implementation</a:t>
            </a:r>
            <a:r>
              <a:rPr lang="en-US" sz="1200" dirty="0">
                <a:latin typeface="Courier New" panose="02070309020205020404" pitchFamily="49" charset="0"/>
                <a:cs typeface="Courier New" panose="02070309020205020404" pitchFamily="49" charset="0"/>
              </a:rPr>
              <a:t>  </a:t>
            </a:r>
          </a:p>
        </p:txBody>
      </p:sp>
      <p:sp>
        <p:nvSpPr>
          <p:cNvPr id="10" name="Title 1">
            <a:extLst>
              <a:ext uri="{FF2B5EF4-FFF2-40B4-BE49-F238E27FC236}">
                <a16:creationId xmlns:a16="http://schemas.microsoft.com/office/drawing/2014/main" id="{F18D3078-C90C-03F3-F1D1-1C96782DCC3D}"/>
              </a:ext>
            </a:extLst>
          </p:cNvPr>
          <p:cNvSpPr>
            <a:spLocks noGrp="1"/>
          </p:cNvSpPr>
          <p:nvPr>
            <p:ph type="title"/>
          </p:nvPr>
        </p:nvSpPr>
        <p:spPr>
          <a:xfrm>
            <a:off x="588816" y="198870"/>
            <a:ext cx="10515600" cy="486929"/>
          </a:xfrm>
        </p:spPr>
        <p:txBody>
          <a:bodyPr>
            <a:normAutofit fontScale="90000"/>
          </a:bodyPr>
          <a:lstStyle/>
          <a:p>
            <a:r>
              <a:rPr lang="en-US" sz="3600" dirty="0">
                <a:solidFill>
                  <a:srgbClr val="DD8C6E"/>
                </a:solidFill>
                <a:latin typeface="Courier New" panose="02070309020205020404" pitchFamily="49" charset="0"/>
                <a:cs typeface="Courier New" panose="02070309020205020404" pitchFamily="49" charset="0"/>
              </a:rPr>
              <a:t>Analysis of packet inside </a:t>
            </a:r>
            <a:r>
              <a:rPr lang="en-US" sz="3600" dirty="0" err="1">
                <a:solidFill>
                  <a:srgbClr val="DD8C6E"/>
                </a:solidFill>
                <a:latin typeface="Courier New" panose="02070309020205020404" pitchFamily="49" charset="0"/>
                <a:cs typeface="Courier New" panose="02070309020205020404" pitchFamily="49" charset="0"/>
              </a:rPr>
              <a:t>NetFPGA</a:t>
            </a:r>
            <a:endParaRPr lang="en-US" sz="3600" dirty="0">
              <a:solidFill>
                <a:srgbClr val="DD8C6E"/>
              </a:solidFill>
              <a:latin typeface="Courier New" panose="02070309020205020404" pitchFamily="49" charset="0"/>
              <a:cs typeface="Courier New" panose="02070309020205020404" pitchFamily="49" charset="0"/>
            </a:endParaRPr>
          </a:p>
        </p:txBody>
      </p:sp>
      <p:pic>
        <p:nvPicPr>
          <p:cNvPr id="24" name="Picture 23">
            <a:extLst>
              <a:ext uri="{FF2B5EF4-FFF2-40B4-BE49-F238E27FC236}">
                <a16:creationId xmlns:a16="http://schemas.microsoft.com/office/drawing/2014/main" id="{6A847393-18CB-7F60-A3B5-57B5DE9A8BE6}"/>
              </a:ext>
            </a:extLst>
          </p:cNvPr>
          <p:cNvPicPr>
            <a:picLocks noChangeAspect="1"/>
          </p:cNvPicPr>
          <p:nvPr/>
        </p:nvPicPr>
        <p:blipFill>
          <a:blip r:embed="rId3"/>
          <a:stretch>
            <a:fillRect/>
          </a:stretch>
        </p:blipFill>
        <p:spPr>
          <a:xfrm>
            <a:off x="450733" y="879120"/>
            <a:ext cx="10653683" cy="5502117"/>
          </a:xfrm>
          <a:prstGeom prst="rect">
            <a:avLst/>
          </a:prstGeom>
        </p:spPr>
      </p:pic>
    </p:spTree>
    <p:extLst>
      <p:ext uri="{BB962C8B-B14F-4D97-AF65-F5344CB8AC3E}">
        <p14:creationId xmlns:p14="http://schemas.microsoft.com/office/powerpoint/2010/main" val="1776742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E3D8AA-4B0A-270D-4695-F2DC75A111CB}"/>
              </a:ext>
            </a:extLst>
          </p:cNvPr>
          <p:cNvSpPr txBox="1"/>
          <p:nvPr/>
        </p:nvSpPr>
        <p:spPr>
          <a:xfrm>
            <a:off x="207818" y="6574558"/>
            <a:ext cx="11992386"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source: </a:t>
            </a:r>
            <a:r>
              <a:rPr lang="en-US" sz="1200" dirty="0">
                <a:latin typeface="Courier New" panose="02070309020205020404" pitchFamily="49" charset="0"/>
                <a:cs typeface="Courier New" panose="02070309020205020404" pitchFamily="49" charset="0"/>
                <a:hlinkClick r:id="rId2"/>
              </a:rPr>
              <a:t>https://ecs-network.serv.pacific.edu/past-courses/2011-spring-ecpe-293b/tutorials/ethernet-hub-tutorial-implementation</a:t>
            </a:r>
            <a:r>
              <a:rPr lang="en-US" sz="1200" dirty="0">
                <a:latin typeface="Courier New" panose="02070309020205020404" pitchFamily="49" charset="0"/>
                <a:cs typeface="Courier New" panose="02070309020205020404" pitchFamily="49" charset="0"/>
              </a:rPr>
              <a:t>  </a:t>
            </a:r>
          </a:p>
        </p:txBody>
      </p:sp>
      <p:sp>
        <p:nvSpPr>
          <p:cNvPr id="10" name="Title 1">
            <a:extLst>
              <a:ext uri="{FF2B5EF4-FFF2-40B4-BE49-F238E27FC236}">
                <a16:creationId xmlns:a16="http://schemas.microsoft.com/office/drawing/2014/main" id="{F18D3078-C90C-03F3-F1D1-1C96782DCC3D}"/>
              </a:ext>
            </a:extLst>
          </p:cNvPr>
          <p:cNvSpPr>
            <a:spLocks noGrp="1"/>
          </p:cNvSpPr>
          <p:nvPr>
            <p:ph type="title"/>
          </p:nvPr>
        </p:nvSpPr>
        <p:spPr>
          <a:xfrm>
            <a:off x="588816" y="198870"/>
            <a:ext cx="10515600" cy="486929"/>
          </a:xfrm>
        </p:spPr>
        <p:txBody>
          <a:bodyPr>
            <a:normAutofit fontScale="90000"/>
          </a:bodyPr>
          <a:lstStyle/>
          <a:p>
            <a:r>
              <a:rPr lang="en-US" sz="3600" dirty="0">
                <a:solidFill>
                  <a:srgbClr val="DD8C6E"/>
                </a:solidFill>
                <a:latin typeface="Courier New" panose="02070309020205020404" pitchFamily="49" charset="0"/>
                <a:cs typeface="Courier New" panose="02070309020205020404" pitchFamily="49" charset="0"/>
              </a:rPr>
              <a:t>Analysis of packet inside </a:t>
            </a:r>
            <a:r>
              <a:rPr lang="en-US" sz="3600" dirty="0" err="1">
                <a:solidFill>
                  <a:srgbClr val="DD8C6E"/>
                </a:solidFill>
                <a:latin typeface="Courier New" panose="02070309020205020404" pitchFamily="49" charset="0"/>
                <a:cs typeface="Courier New" panose="02070309020205020404" pitchFamily="49" charset="0"/>
              </a:rPr>
              <a:t>NetFPGA</a:t>
            </a:r>
            <a:r>
              <a:rPr lang="en-US" sz="3600" dirty="0">
                <a:solidFill>
                  <a:srgbClr val="DD8C6E"/>
                </a:solidFill>
                <a:latin typeface="Courier New" panose="02070309020205020404" pitchFamily="49" charset="0"/>
                <a:cs typeface="Courier New" panose="02070309020205020404" pitchFamily="49" charset="0"/>
              </a:rPr>
              <a:t> – contd.</a:t>
            </a:r>
          </a:p>
        </p:txBody>
      </p:sp>
      <p:pic>
        <p:nvPicPr>
          <p:cNvPr id="16" name="Picture 15">
            <a:extLst>
              <a:ext uri="{FF2B5EF4-FFF2-40B4-BE49-F238E27FC236}">
                <a16:creationId xmlns:a16="http://schemas.microsoft.com/office/drawing/2014/main" id="{8BC4DC4D-530E-E196-F408-C7E44B2F771F}"/>
              </a:ext>
            </a:extLst>
          </p:cNvPr>
          <p:cNvPicPr>
            <a:picLocks noChangeAspect="1"/>
          </p:cNvPicPr>
          <p:nvPr/>
        </p:nvPicPr>
        <p:blipFill>
          <a:blip r:embed="rId3"/>
          <a:stretch>
            <a:fillRect/>
          </a:stretch>
        </p:blipFill>
        <p:spPr>
          <a:xfrm>
            <a:off x="0" y="923344"/>
            <a:ext cx="9414164" cy="5498465"/>
          </a:xfrm>
          <a:prstGeom prst="rect">
            <a:avLst/>
          </a:prstGeom>
        </p:spPr>
      </p:pic>
      <p:pic>
        <p:nvPicPr>
          <p:cNvPr id="20" name="Picture 19">
            <a:extLst>
              <a:ext uri="{FF2B5EF4-FFF2-40B4-BE49-F238E27FC236}">
                <a16:creationId xmlns:a16="http://schemas.microsoft.com/office/drawing/2014/main" id="{3A275BA3-A685-95E2-0650-24A19A3B45A9}"/>
              </a:ext>
            </a:extLst>
          </p:cNvPr>
          <p:cNvPicPr>
            <a:picLocks noChangeAspect="1"/>
          </p:cNvPicPr>
          <p:nvPr/>
        </p:nvPicPr>
        <p:blipFill>
          <a:blip r:embed="rId4"/>
          <a:stretch>
            <a:fillRect/>
          </a:stretch>
        </p:blipFill>
        <p:spPr>
          <a:xfrm>
            <a:off x="5846616" y="869187"/>
            <a:ext cx="5888182" cy="1352028"/>
          </a:xfrm>
          <a:prstGeom prst="rect">
            <a:avLst/>
          </a:prstGeom>
        </p:spPr>
      </p:pic>
      <p:graphicFrame>
        <p:nvGraphicFramePr>
          <p:cNvPr id="22" name="Table 22">
            <a:extLst>
              <a:ext uri="{FF2B5EF4-FFF2-40B4-BE49-F238E27FC236}">
                <a16:creationId xmlns:a16="http://schemas.microsoft.com/office/drawing/2014/main" id="{FB3EB9B8-D615-5515-FEA2-B32D8CDBC91D}"/>
              </a:ext>
            </a:extLst>
          </p:cNvPr>
          <p:cNvGraphicFramePr>
            <a:graphicFrameLocks noGrp="1"/>
          </p:cNvGraphicFramePr>
          <p:nvPr/>
        </p:nvGraphicFramePr>
        <p:xfrm>
          <a:off x="6619007" y="2373964"/>
          <a:ext cx="4021284" cy="2087274"/>
        </p:xfrm>
        <a:graphic>
          <a:graphicData uri="http://schemas.openxmlformats.org/drawingml/2006/table">
            <a:tbl>
              <a:tblPr firstRow="1" bandRow="1">
                <a:tableStyleId>{F2DE63D5-997A-4646-A377-4702673A728D}</a:tableStyleId>
              </a:tblPr>
              <a:tblGrid>
                <a:gridCol w="1184566">
                  <a:extLst>
                    <a:ext uri="{9D8B030D-6E8A-4147-A177-3AD203B41FA5}">
                      <a16:colId xmlns:a16="http://schemas.microsoft.com/office/drawing/2014/main" val="4112346296"/>
                    </a:ext>
                  </a:extLst>
                </a:gridCol>
                <a:gridCol w="2836718">
                  <a:extLst>
                    <a:ext uri="{9D8B030D-6E8A-4147-A177-3AD203B41FA5}">
                      <a16:colId xmlns:a16="http://schemas.microsoft.com/office/drawing/2014/main" val="1793184900"/>
                    </a:ext>
                  </a:extLst>
                </a:gridCol>
              </a:tblGrid>
              <a:tr h="390018">
                <a:tc>
                  <a:txBody>
                    <a:bodyPr/>
                    <a:lstStyle/>
                    <a:p>
                      <a:pPr marL="0" algn="l" defTabSz="914400" rtl="0" eaLnBrk="1" latinLnBrk="0" hangingPunct="1"/>
                      <a:r>
                        <a:rPr lang="en-US" sz="1300" b="1" kern="1200" dirty="0">
                          <a:solidFill>
                            <a:schemeClr val="tx1">
                              <a:lumMod val="50000"/>
                              <a:lumOff val="50000"/>
                            </a:schemeClr>
                          </a:solidFill>
                          <a:latin typeface="Courier New" panose="02070309020205020404" pitchFamily="49" charset="0"/>
                          <a:ea typeface="+mn-ea"/>
                          <a:cs typeface="Courier New" panose="02070309020205020404" pitchFamily="49" charset="0"/>
                        </a:rPr>
                        <a:t>Value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300" dirty="0">
                          <a:solidFill>
                            <a:schemeClr val="tx1">
                              <a:lumMod val="50000"/>
                              <a:lumOff val="50000"/>
                            </a:schemeClr>
                          </a:solidFill>
                          <a:latin typeface="Courier New" panose="02070309020205020404" pitchFamily="49" charset="0"/>
                          <a:cs typeface="Courier New" panose="02070309020205020404" pitchFamily="49" charset="0"/>
                        </a:rPr>
                        <a:t>Significance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52398759"/>
                  </a:ext>
                </a:extLst>
              </a:tr>
              <a:tr h="338489">
                <a:tc>
                  <a:txBody>
                    <a:bodyPr/>
                    <a:lstStyle/>
                    <a:p>
                      <a:r>
                        <a:rPr lang="en-US" sz="1600" dirty="0">
                          <a:latin typeface="Courier New" panose="02070309020205020404" pitchFamily="49" charset="0"/>
                          <a:cs typeface="Courier New" panose="02070309020205020404" pitchFamily="49" charset="0"/>
                        </a:rPr>
                        <a:t>0062</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Courier New" panose="02070309020205020404" pitchFamily="49" charset="0"/>
                          <a:cs typeface="Courier New" panose="02070309020205020404" pitchFamily="49" charset="0"/>
                        </a:rPr>
                        <a:t>98 bytes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794427"/>
                  </a:ext>
                </a:extLst>
              </a:tr>
              <a:tr h="669429">
                <a:tc>
                  <a:txBody>
                    <a:bodyPr/>
                    <a:lstStyle/>
                    <a:p>
                      <a:r>
                        <a:rPr lang="en-US" sz="1600" dirty="0">
                          <a:latin typeface="Courier New" panose="02070309020205020404" pitchFamily="49" charset="0"/>
                          <a:cs typeface="Courier New" panose="02070309020205020404" pitchFamily="49" charset="0"/>
                        </a:rPr>
                        <a:t>0002</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dirty="0">
                        <a:latin typeface="Courier New" panose="02070309020205020404" pitchFamily="49" charset="0"/>
                        <a:cs typeface="Courier New" panose="02070309020205020404" pitchFamily="49"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8605057"/>
                  </a:ext>
                </a:extLst>
              </a:tr>
              <a:tr h="350849">
                <a:tc>
                  <a:txBody>
                    <a:bodyPr/>
                    <a:lstStyle/>
                    <a:p>
                      <a:r>
                        <a:rPr lang="en-US" sz="1600" dirty="0">
                          <a:latin typeface="Courier New" panose="02070309020205020404" pitchFamily="49" charset="0"/>
                          <a:cs typeface="Courier New" panose="02070309020205020404" pitchFamily="49" charset="0"/>
                        </a:rPr>
                        <a:t>000d</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Courier New" panose="02070309020205020404" pitchFamily="49" charset="0"/>
                          <a:cs typeface="Courier New" panose="02070309020205020404" pitchFamily="49" charset="0"/>
                        </a:rPr>
                        <a:t>13 64-bit words</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8721738"/>
                  </a:ext>
                </a:extLst>
              </a:tr>
              <a:tr h="3384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ourier New" panose="02070309020205020404" pitchFamily="49" charset="0"/>
                          <a:cs typeface="Courier New" panose="02070309020205020404" pitchFamily="49" charset="0"/>
                        </a:rPr>
                        <a:t>0040</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dirty="0">
                        <a:latin typeface="Courier New" panose="02070309020205020404" pitchFamily="49" charset="0"/>
                        <a:cs typeface="Courier New" panose="02070309020205020404" pitchFamily="49" charset="0"/>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3999585"/>
                  </a:ext>
                </a:extLst>
              </a:tr>
            </a:tbl>
          </a:graphicData>
        </a:graphic>
      </p:graphicFrame>
      <p:cxnSp>
        <p:nvCxnSpPr>
          <p:cNvPr id="3" name="Straight Arrow Connector 2">
            <a:extLst>
              <a:ext uri="{FF2B5EF4-FFF2-40B4-BE49-F238E27FC236}">
                <a16:creationId xmlns:a16="http://schemas.microsoft.com/office/drawing/2014/main" id="{C883A282-1776-9C22-47EA-A7CC1759A492}"/>
              </a:ext>
            </a:extLst>
          </p:cNvPr>
          <p:cNvCxnSpPr/>
          <p:nvPr/>
        </p:nvCxnSpPr>
        <p:spPr>
          <a:xfrm flipV="1">
            <a:off x="7273636" y="1797627"/>
            <a:ext cx="3543300" cy="1091046"/>
          </a:xfrm>
          <a:prstGeom prst="straightConnector1">
            <a:avLst/>
          </a:prstGeom>
          <a:ln w="28575">
            <a:solidFill>
              <a:srgbClr val="DD8C6E"/>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37E13EB-81FE-BBC0-0D87-D4DE662A9A88}"/>
              </a:ext>
            </a:extLst>
          </p:cNvPr>
          <p:cNvCxnSpPr>
            <a:cxnSpLocks/>
          </p:cNvCxnSpPr>
          <p:nvPr/>
        </p:nvCxnSpPr>
        <p:spPr>
          <a:xfrm flipV="1">
            <a:off x="7387936" y="1797627"/>
            <a:ext cx="2026228" cy="2098964"/>
          </a:xfrm>
          <a:prstGeom prst="straightConnector1">
            <a:avLst/>
          </a:prstGeom>
          <a:ln w="28575">
            <a:solidFill>
              <a:srgbClr val="DD8C6E"/>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E56419-E9B6-7AAA-A322-C88443BEF51E}"/>
              </a:ext>
            </a:extLst>
          </p:cNvPr>
          <p:cNvSpPr/>
          <p:nvPr/>
        </p:nvSpPr>
        <p:spPr>
          <a:xfrm>
            <a:off x="10803080" y="1543899"/>
            <a:ext cx="365760" cy="365760"/>
          </a:xfrm>
          <a:prstGeom prst="ellipse">
            <a:avLst/>
          </a:prstGeom>
          <a:noFill/>
          <a:ln w="19050">
            <a:solidFill>
              <a:srgbClr val="DD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E60B6F2-7CC1-5734-D9F1-EF9144ED60C7}"/>
              </a:ext>
            </a:extLst>
          </p:cNvPr>
          <p:cNvSpPr/>
          <p:nvPr/>
        </p:nvSpPr>
        <p:spPr>
          <a:xfrm>
            <a:off x="9251370" y="1561216"/>
            <a:ext cx="365760" cy="365760"/>
          </a:xfrm>
          <a:prstGeom prst="ellipse">
            <a:avLst/>
          </a:prstGeom>
          <a:noFill/>
          <a:ln w="19050">
            <a:solidFill>
              <a:srgbClr val="DD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272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1AB61-1392-6287-AF2F-D25BA04B62BA}"/>
              </a:ext>
            </a:extLst>
          </p:cNvPr>
          <p:cNvPicPr>
            <a:picLocks noChangeAspect="1"/>
          </p:cNvPicPr>
          <p:nvPr/>
        </p:nvPicPr>
        <p:blipFill rotWithShape="1">
          <a:blip r:embed="rId2"/>
          <a:srcRect l="10195"/>
          <a:stretch/>
        </p:blipFill>
        <p:spPr>
          <a:xfrm>
            <a:off x="135080" y="876934"/>
            <a:ext cx="8604553" cy="5760720"/>
          </a:xfrm>
          <a:prstGeom prst="rect">
            <a:avLst/>
          </a:prstGeom>
        </p:spPr>
      </p:pic>
      <p:graphicFrame>
        <p:nvGraphicFramePr>
          <p:cNvPr id="6" name="Table 6">
            <a:extLst>
              <a:ext uri="{FF2B5EF4-FFF2-40B4-BE49-F238E27FC236}">
                <a16:creationId xmlns:a16="http://schemas.microsoft.com/office/drawing/2014/main" id="{562EB0B8-C3B1-1C87-7167-3B8230138E67}"/>
              </a:ext>
            </a:extLst>
          </p:cNvPr>
          <p:cNvGraphicFramePr>
            <a:graphicFrameLocks noGrp="1"/>
          </p:cNvGraphicFramePr>
          <p:nvPr/>
        </p:nvGraphicFramePr>
        <p:xfrm>
          <a:off x="7338062" y="1774201"/>
          <a:ext cx="4206240" cy="4491846"/>
        </p:xfrm>
        <a:graphic>
          <a:graphicData uri="http://schemas.openxmlformats.org/drawingml/2006/table">
            <a:tbl>
              <a:tblPr firstRow="1" bandRow="1">
                <a:tableStyleId>{F2DE63D5-997A-4646-A377-4702673A728D}</a:tableStyleId>
              </a:tblPr>
              <a:tblGrid>
                <a:gridCol w="1276002">
                  <a:extLst>
                    <a:ext uri="{9D8B030D-6E8A-4147-A177-3AD203B41FA5}">
                      <a16:colId xmlns:a16="http://schemas.microsoft.com/office/drawing/2014/main" val="1091886276"/>
                    </a:ext>
                  </a:extLst>
                </a:gridCol>
                <a:gridCol w="1465119">
                  <a:extLst>
                    <a:ext uri="{9D8B030D-6E8A-4147-A177-3AD203B41FA5}">
                      <a16:colId xmlns:a16="http://schemas.microsoft.com/office/drawing/2014/main" val="1147880733"/>
                    </a:ext>
                  </a:extLst>
                </a:gridCol>
                <a:gridCol w="1465119">
                  <a:extLst>
                    <a:ext uri="{9D8B030D-6E8A-4147-A177-3AD203B41FA5}">
                      <a16:colId xmlns:a16="http://schemas.microsoft.com/office/drawing/2014/main" val="4202435896"/>
                    </a:ext>
                  </a:extLst>
                </a:gridCol>
              </a:tblGrid>
              <a:tr h="529446">
                <a:tc>
                  <a:txBody>
                    <a:bodyPr/>
                    <a:lstStyle/>
                    <a:p>
                      <a:r>
                        <a:rPr lang="en-US" sz="1400" dirty="0">
                          <a:solidFill>
                            <a:schemeClr val="tx1"/>
                          </a:solidFill>
                          <a:latin typeface="Courier New" panose="02070309020205020404" pitchFamily="49" charset="0"/>
                          <a:cs typeface="Courier New" panose="02070309020205020404" pitchFamily="49" charset="0"/>
                        </a:rPr>
                        <a:t>Byte Count</a:t>
                      </a:r>
                    </a:p>
                  </a:txBody>
                  <a:tcPr>
                    <a:solidFill>
                      <a:schemeClr val="bg1">
                        <a:lumMod val="85000"/>
                      </a:schemeClr>
                    </a:solidFill>
                  </a:tcPr>
                </a:tc>
                <a:tc>
                  <a:txBody>
                    <a:bodyPr/>
                    <a:lstStyle/>
                    <a:p>
                      <a:r>
                        <a:rPr lang="en-US" sz="1400" dirty="0">
                          <a:solidFill>
                            <a:schemeClr val="tx1"/>
                          </a:solidFill>
                          <a:latin typeface="Courier New" panose="02070309020205020404" pitchFamily="49" charset="0"/>
                          <a:cs typeface="Courier New" panose="02070309020205020404" pitchFamily="49" charset="0"/>
                        </a:rPr>
                        <a:t>Cumulative byte count</a:t>
                      </a:r>
                    </a:p>
                  </a:txBody>
                  <a:tcPr>
                    <a:solidFill>
                      <a:schemeClr val="bg1">
                        <a:lumMod val="85000"/>
                      </a:schemeClr>
                    </a:solidFill>
                  </a:tcPr>
                </a:tc>
                <a:tc>
                  <a:txBody>
                    <a:bodyPr/>
                    <a:lstStyle/>
                    <a:p>
                      <a:r>
                        <a:rPr lang="en-US" sz="1400" dirty="0">
                          <a:solidFill>
                            <a:schemeClr val="tx1"/>
                          </a:solidFill>
                          <a:latin typeface="Courier New" panose="02070309020205020404" pitchFamily="49" charset="0"/>
                          <a:cs typeface="Courier New" panose="02070309020205020404" pitchFamily="49" charset="0"/>
                        </a:rPr>
                        <a:t>64-bit word count</a:t>
                      </a:r>
                    </a:p>
                  </a:txBody>
                  <a:tcPr>
                    <a:solidFill>
                      <a:schemeClr val="bg1">
                        <a:lumMod val="85000"/>
                      </a:schemeClr>
                    </a:solidFill>
                  </a:tcPr>
                </a:tc>
                <a:extLst>
                  <a:ext uri="{0D108BD9-81ED-4DB2-BD59-A6C34878D82A}">
                    <a16:rowId xmlns:a16="http://schemas.microsoft.com/office/drawing/2014/main" val="1942108358"/>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1</a:t>
                      </a:r>
                    </a:p>
                  </a:txBody>
                  <a:tcPr/>
                </a:tc>
                <a:extLst>
                  <a:ext uri="{0D108BD9-81ED-4DB2-BD59-A6C34878D82A}">
                    <a16:rowId xmlns:a16="http://schemas.microsoft.com/office/drawing/2014/main" val="3453984342"/>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16</a:t>
                      </a:r>
                    </a:p>
                  </a:txBody>
                  <a:tcPr/>
                </a:tc>
                <a:tc>
                  <a:txBody>
                    <a:bodyPr/>
                    <a:lstStyle/>
                    <a:p>
                      <a:r>
                        <a:rPr lang="en-US" sz="1400" dirty="0">
                          <a:latin typeface="Courier New" panose="02070309020205020404" pitchFamily="49" charset="0"/>
                          <a:cs typeface="Courier New" panose="02070309020205020404" pitchFamily="49" charset="0"/>
                        </a:rPr>
                        <a:t>2</a:t>
                      </a:r>
                    </a:p>
                  </a:txBody>
                  <a:tcPr/>
                </a:tc>
                <a:extLst>
                  <a:ext uri="{0D108BD9-81ED-4DB2-BD59-A6C34878D82A}">
                    <a16:rowId xmlns:a16="http://schemas.microsoft.com/office/drawing/2014/main" val="88872012"/>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24</a:t>
                      </a:r>
                    </a:p>
                  </a:txBody>
                  <a:tcPr/>
                </a:tc>
                <a:tc>
                  <a:txBody>
                    <a:bodyPr/>
                    <a:lstStyle/>
                    <a:p>
                      <a:r>
                        <a:rPr lang="en-US" sz="1400" dirty="0">
                          <a:latin typeface="Courier New" panose="02070309020205020404" pitchFamily="49" charset="0"/>
                          <a:cs typeface="Courier New" panose="02070309020205020404" pitchFamily="49" charset="0"/>
                        </a:rPr>
                        <a:t>3</a:t>
                      </a:r>
                    </a:p>
                  </a:txBody>
                  <a:tcPr/>
                </a:tc>
                <a:extLst>
                  <a:ext uri="{0D108BD9-81ED-4DB2-BD59-A6C34878D82A}">
                    <a16:rowId xmlns:a16="http://schemas.microsoft.com/office/drawing/2014/main" val="3842757097"/>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32</a:t>
                      </a:r>
                    </a:p>
                  </a:txBody>
                  <a:tcPr/>
                </a:tc>
                <a:tc>
                  <a:txBody>
                    <a:bodyPr/>
                    <a:lstStyle/>
                    <a:p>
                      <a:r>
                        <a:rPr lang="en-US" sz="1400" dirty="0">
                          <a:latin typeface="Courier New" panose="02070309020205020404" pitchFamily="49" charset="0"/>
                          <a:cs typeface="Courier New" panose="02070309020205020404" pitchFamily="49" charset="0"/>
                        </a:rPr>
                        <a:t>4</a:t>
                      </a:r>
                    </a:p>
                  </a:txBody>
                  <a:tcPr/>
                </a:tc>
                <a:extLst>
                  <a:ext uri="{0D108BD9-81ED-4DB2-BD59-A6C34878D82A}">
                    <a16:rowId xmlns:a16="http://schemas.microsoft.com/office/drawing/2014/main" val="1271434318"/>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40</a:t>
                      </a:r>
                    </a:p>
                  </a:txBody>
                  <a:tcPr/>
                </a:tc>
                <a:tc>
                  <a:txBody>
                    <a:bodyPr/>
                    <a:lstStyle/>
                    <a:p>
                      <a:r>
                        <a:rPr lang="en-US" sz="1400" dirty="0">
                          <a:latin typeface="Courier New" panose="02070309020205020404" pitchFamily="49" charset="0"/>
                          <a:cs typeface="Courier New" panose="02070309020205020404" pitchFamily="49" charset="0"/>
                        </a:rPr>
                        <a:t>5</a:t>
                      </a:r>
                    </a:p>
                  </a:txBody>
                  <a:tcPr/>
                </a:tc>
                <a:extLst>
                  <a:ext uri="{0D108BD9-81ED-4DB2-BD59-A6C34878D82A}">
                    <a16:rowId xmlns:a16="http://schemas.microsoft.com/office/drawing/2014/main" val="4015369860"/>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48</a:t>
                      </a:r>
                    </a:p>
                  </a:txBody>
                  <a:tcPr/>
                </a:tc>
                <a:tc>
                  <a:txBody>
                    <a:bodyPr/>
                    <a:lstStyle/>
                    <a:p>
                      <a:r>
                        <a:rPr lang="en-US" sz="1400" dirty="0">
                          <a:latin typeface="Courier New" panose="02070309020205020404" pitchFamily="49" charset="0"/>
                          <a:cs typeface="Courier New" panose="02070309020205020404" pitchFamily="49" charset="0"/>
                        </a:rPr>
                        <a:t>6</a:t>
                      </a:r>
                    </a:p>
                  </a:txBody>
                  <a:tcPr/>
                </a:tc>
                <a:extLst>
                  <a:ext uri="{0D108BD9-81ED-4DB2-BD59-A6C34878D82A}">
                    <a16:rowId xmlns:a16="http://schemas.microsoft.com/office/drawing/2014/main" val="1621086011"/>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56</a:t>
                      </a:r>
                    </a:p>
                  </a:txBody>
                  <a:tcPr/>
                </a:tc>
                <a:tc>
                  <a:txBody>
                    <a:bodyPr/>
                    <a:lstStyle/>
                    <a:p>
                      <a:r>
                        <a:rPr lang="en-US" sz="1400" dirty="0">
                          <a:latin typeface="Courier New" panose="02070309020205020404" pitchFamily="49" charset="0"/>
                          <a:cs typeface="Courier New" panose="02070309020205020404" pitchFamily="49" charset="0"/>
                        </a:rPr>
                        <a:t>7</a:t>
                      </a:r>
                    </a:p>
                  </a:txBody>
                  <a:tcPr/>
                </a:tc>
                <a:extLst>
                  <a:ext uri="{0D108BD9-81ED-4DB2-BD59-A6C34878D82A}">
                    <a16:rowId xmlns:a16="http://schemas.microsoft.com/office/drawing/2014/main" val="3953493066"/>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64</a:t>
                      </a:r>
                    </a:p>
                  </a:txBody>
                  <a:tcPr/>
                </a:tc>
                <a:tc>
                  <a:txBody>
                    <a:bodyPr/>
                    <a:lstStyle/>
                    <a:p>
                      <a:r>
                        <a:rPr lang="en-US" sz="1400" dirty="0">
                          <a:latin typeface="Courier New" panose="02070309020205020404" pitchFamily="49" charset="0"/>
                          <a:cs typeface="Courier New" panose="02070309020205020404" pitchFamily="49" charset="0"/>
                        </a:rPr>
                        <a:t>8</a:t>
                      </a:r>
                    </a:p>
                  </a:txBody>
                  <a:tcPr/>
                </a:tc>
                <a:extLst>
                  <a:ext uri="{0D108BD9-81ED-4DB2-BD59-A6C34878D82A}">
                    <a16:rowId xmlns:a16="http://schemas.microsoft.com/office/drawing/2014/main" val="3387226939"/>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72</a:t>
                      </a:r>
                    </a:p>
                  </a:txBody>
                  <a:tcPr/>
                </a:tc>
                <a:tc>
                  <a:txBody>
                    <a:bodyPr/>
                    <a:lstStyle/>
                    <a:p>
                      <a:r>
                        <a:rPr lang="en-US" sz="1400" dirty="0">
                          <a:latin typeface="Courier New" panose="02070309020205020404" pitchFamily="49" charset="0"/>
                          <a:cs typeface="Courier New" panose="02070309020205020404" pitchFamily="49" charset="0"/>
                        </a:rPr>
                        <a:t>9</a:t>
                      </a:r>
                    </a:p>
                  </a:txBody>
                  <a:tcPr/>
                </a:tc>
                <a:extLst>
                  <a:ext uri="{0D108BD9-81ED-4DB2-BD59-A6C34878D82A}">
                    <a16:rowId xmlns:a16="http://schemas.microsoft.com/office/drawing/2014/main" val="3921439244"/>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80</a:t>
                      </a:r>
                    </a:p>
                  </a:txBody>
                  <a:tcPr/>
                </a:tc>
                <a:tc>
                  <a:txBody>
                    <a:bodyPr/>
                    <a:lstStyle/>
                    <a:p>
                      <a:r>
                        <a:rPr lang="en-US" sz="1400" dirty="0">
                          <a:latin typeface="Courier New" panose="02070309020205020404" pitchFamily="49" charset="0"/>
                          <a:cs typeface="Courier New" panose="02070309020205020404" pitchFamily="49" charset="0"/>
                        </a:rPr>
                        <a:t>A</a:t>
                      </a:r>
                    </a:p>
                  </a:txBody>
                  <a:tcPr/>
                </a:tc>
                <a:extLst>
                  <a:ext uri="{0D108BD9-81ED-4DB2-BD59-A6C34878D82A}">
                    <a16:rowId xmlns:a16="http://schemas.microsoft.com/office/drawing/2014/main" val="2275506930"/>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88</a:t>
                      </a:r>
                    </a:p>
                  </a:txBody>
                  <a:tcPr/>
                </a:tc>
                <a:tc>
                  <a:txBody>
                    <a:bodyPr/>
                    <a:lstStyle/>
                    <a:p>
                      <a:r>
                        <a:rPr lang="en-US" sz="1400" dirty="0">
                          <a:latin typeface="Courier New" panose="02070309020205020404" pitchFamily="49" charset="0"/>
                          <a:cs typeface="Courier New" panose="02070309020205020404" pitchFamily="49" charset="0"/>
                        </a:rPr>
                        <a:t>B</a:t>
                      </a:r>
                    </a:p>
                  </a:txBody>
                  <a:tcPr/>
                </a:tc>
                <a:extLst>
                  <a:ext uri="{0D108BD9-81ED-4DB2-BD59-A6C34878D82A}">
                    <a16:rowId xmlns:a16="http://schemas.microsoft.com/office/drawing/2014/main" val="2868835588"/>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96</a:t>
                      </a:r>
                    </a:p>
                  </a:txBody>
                  <a:tcPr/>
                </a:tc>
                <a:tc>
                  <a:txBody>
                    <a:bodyPr/>
                    <a:lstStyle/>
                    <a:p>
                      <a:r>
                        <a:rPr lang="en-US" sz="1400" dirty="0">
                          <a:latin typeface="Courier New" panose="02070309020205020404" pitchFamily="49" charset="0"/>
                          <a:cs typeface="Courier New" panose="02070309020205020404" pitchFamily="49" charset="0"/>
                        </a:rPr>
                        <a:t>C</a:t>
                      </a:r>
                    </a:p>
                  </a:txBody>
                  <a:tcPr/>
                </a:tc>
                <a:extLst>
                  <a:ext uri="{0D108BD9-81ED-4DB2-BD59-A6C34878D82A}">
                    <a16:rowId xmlns:a16="http://schemas.microsoft.com/office/drawing/2014/main" val="739414364"/>
                  </a:ext>
                </a:extLst>
              </a:tr>
              <a:tr h="294137">
                <a:tc>
                  <a:txBody>
                    <a:bodyPr/>
                    <a:lstStyle/>
                    <a:p>
                      <a:r>
                        <a:rPr lang="en-US" sz="1400" dirty="0">
                          <a:latin typeface="Courier New" panose="02070309020205020404" pitchFamily="49" charset="0"/>
                          <a:cs typeface="Courier New" panose="02070309020205020404" pitchFamily="49" charset="0"/>
                        </a:rPr>
                        <a:t>8</a:t>
                      </a:r>
                    </a:p>
                  </a:txBody>
                  <a:tcPr/>
                </a:tc>
                <a:tc>
                  <a:txBody>
                    <a:bodyPr/>
                    <a:lstStyle/>
                    <a:p>
                      <a:r>
                        <a:rPr lang="en-US" sz="1400" dirty="0">
                          <a:latin typeface="Courier New" panose="02070309020205020404" pitchFamily="49" charset="0"/>
                          <a:cs typeface="Courier New" panose="02070309020205020404" pitchFamily="49" charset="0"/>
                        </a:rPr>
                        <a:t>96 + 2</a:t>
                      </a:r>
                    </a:p>
                  </a:txBody>
                  <a:tcPr/>
                </a:tc>
                <a:tc>
                  <a:txBody>
                    <a:bodyPr/>
                    <a:lstStyle/>
                    <a:p>
                      <a:r>
                        <a:rPr lang="en-US" sz="1400" dirty="0">
                          <a:latin typeface="Courier New" panose="02070309020205020404" pitchFamily="49" charset="0"/>
                          <a:cs typeface="Courier New" panose="02070309020205020404" pitchFamily="49" charset="0"/>
                        </a:rPr>
                        <a:t>d</a:t>
                      </a:r>
                    </a:p>
                  </a:txBody>
                  <a:tcPr/>
                </a:tc>
                <a:extLst>
                  <a:ext uri="{0D108BD9-81ED-4DB2-BD59-A6C34878D82A}">
                    <a16:rowId xmlns:a16="http://schemas.microsoft.com/office/drawing/2014/main" val="843900291"/>
                  </a:ext>
                </a:extLst>
              </a:tr>
            </a:tbl>
          </a:graphicData>
        </a:graphic>
      </p:graphicFrame>
      <p:sp>
        <p:nvSpPr>
          <p:cNvPr id="7" name="Oval 6">
            <a:extLst>
              <a:ext uri="{FF2B5EF4-FFF2-40B4-BE49-F238E27FC236}">
                <a16:creationId xmlns:a16="http://schemas.microsoft.com/office/drawing/2014/main" id="{6B5EC580-3D32-1B96-A46E-1DD18E936A93}"/>
              </a:ext>
            </a:extLst>
          </p:cNvPr>
          <p:cNvSpPr/>
          <p:nvPr/>
        </p:nvSpPr>
        <p:spPr>
          <a:xfrm>
            <a:off x="2052205" y="5799732"/>
            <a:ext cx="623454" cy="479400"/>
          </a:xfrm>
          <a:prstGeom prst="ellipse">
            <a:avLst/>
          </a:prstGeom>
          <a:noFill/>
          <a:ln w="57150">
            <a:solidFill>
              <a:srgbClr val="DD8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CC7CFBE-E415-176B-DAB7-0F3CB613C973}"/>
              </a:ext>
            </a:extLst>
          </p:cNvPr>
          <p:cNvCxnSpPr/>
          <p:nvPr/>
        </p:nvCxnSpPr>
        <p:spPr>
          <a:xfrm flipH="1">
            <a:off x="2556164" y="1174173"/>
            <a:ext cx="6556663" cy="1215736"/>
          </a:xfrm>
          <a:prstGeom prst="straightConnector1">
            <a:avLst/>
          </a:prstGeom>
          <a:ln w="38100">
            <a:solidFill>
              <a:srgbClr val="DD8C6E"/>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A6AC17-1C06-CDAC-4863-BC4067D3504B}"/>
              </a:ext>
            </a:extLst>
          </p:cNvPr>
          <p:cNvSpPr txBox="1"/>
          <p:nvPr/>
        </p:nvSpPr>
        <p:spPr>
          <a:xfrm>
            <a:off x="8974453" y="883070"/>
            <a:ext cx="321754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count begins from here</a:t>
            </a:r>
          </a:p>
        </p:txBody>
      </p:sp>
      <p:sp>
        <p:nvSpPr>
          <p:cNvPr id="12" name="TextBox 11">
            <a:extLst>
              <a:ext uri="{FF2B5EF4-FFF2-40B4-BE49-F238E27FC236}">
                <a16:creationId xmlns:a16="http://schemas.microsoft.com/office/drawing/2014/main" id="{E62A661E-8CAD-93B1-06EB-BEE92CCC22A9}"/>
              </a:ext>
            </a:extLst>
          </p:cNvPr>
          <p:cNvSpPr txBox="1"/>
          <p:nvPr/>
        </p:nvSpPr>
        <p:spPr>
          <a:xfrm>
            <a:off x="7250610" y="6281619"/>
            <a:ext cx="5019323"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40 means only 2 bytes are valid, its one-hot encoded</a:t>
            </a:r>
          </a:p>
        </p:txBody>
      </p:sp>
      <p:cxnSp>
        <p:nvCxnSpPr>
          <p:cNvPr id="14" name="Straight Connector 13">
            <a:extLst>
              <a:ext uri="{FF2B5EF4-FFF2-40B4-BE49-F238E27FC236}">
                <a16:creationId xmlns:a16="http://schemas.microsoft.com/office/drawing/2014/main" id="{A27AB9D2-D398-5A88-B86A-8EEA26AFAFFF}"/>
              </a:ext>
            </a:extLst>
          </p:cNvPr>
          <p:cNvCxnSpPr/>
          <p:nvPr/>
        </p:nvCxnSpPr>
        <p:spPr>
          <a:xfrm>
            <a:off x="135080" y="2296390"/>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436EF-513D-D91F-374D-9C24EB4D280F}"/>
              </a:ext>
            </a:extLst>
          </p:cNvPr>
          <p:cNvCxnSpPr/>
          <p:nvPr/>
        </p:nvCxnSpPr>
        <p:spPr>
          <a:xfrm>
            <a:off x="152397" y="2594264"/>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845BCF-BFF5-4D04-E224-75D5D3F33668}"/>
              </a:ext>
            </a:extLst>
          </p:cNvPr>
          <p:cNvCxnSpPr/>
          <p:nvPr/>
        </p:nvCxnSpPr>
        <p:spPr>
          <a:xfrm>
            <a:off x="204352" y="2916385"/>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CE6EFC-A36B-CF87-DBE3-4BA72E1FDBFB}"/>
              </a:ext>
            </a:extLst>
          </p:cNvPr>
          <p:cNvCxnSpPr/>
          <p:nvPr/>
        </p:nvCxnSpPr>
        <p:spPr>
          <a:xfrm>
            <a:off x="162788" y="3207328"/>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AB031EB-0502-C954-5684-B140A49ECC19}"/>
              </a:ext>
            </a:extLst>
          </p:cNvPr>
          <p:cNvCxnSpPr/>
          <p:nvPr/>
        </p:nvCxnSpPr>
        <p:spPr>
          <a:xfrm>
            <a:off x="152397" y="3508662"/>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C7ABE1-C6A8-267F-C3B8-BA1EB96AF5E9}"/>
              </a:ext>
            </a:extLst>
          </p:cNvPr>
          <p:cNvCxnSpPr/>
          <p:nvPr/>
        </p:nvCxnSpPr>
        <p:spPr>
          <a:xfrm>
            <a:off x="162788" y="3830781"/>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75B4609-FA79-2B06-757F-1CB5950E5B5D}"/>
              </a:ext>
            </a:extLst>
          </p:cNvPr>
          <p:cNvCxnSpPr/>
          <p:nvPr/>
        </p:nvCxnSpPr>
        <p:spPr>
          <a:xfrm>
            <a:off x="48487" y="4121726"/>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EA66C3B-0052-FEEF-250B-CCEF3D0CABC8}"/>
              </a:ext>
            </a:extLst>
          </p:cNvPr>
          <p:cNvCxnSpPr/>
          <p:nvPr/>
        </p:nvCxnSpPr>
        <p:spPr>
          <a:xfrm>
            <a:off x="121224" y="4433452"/>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B569F46-0C8B-5657-187E-82B6ECE148EC}"/>
              </a:ext>
            </a:extLst>
          </p:cNvPr>
          <p:cNvCxnSpPr/>
          <p:nvPr/>
        </p:nvCxnSpPr>
        <p:spPr>
          <a:xfrm>
            <a:off x="142006" y="4734789"/>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E4548A-E7C4-A67F-262E-57ABF0D5288B}"/>
              </a:ext>
            </a:extLst>
          </p:cNvPr>
          <p:cNvCxnSpPr/>
          <p:nvPr/>
        </p:nvCxnSpPr>
        <p:spPr>
          <a:xfrm>
            <a:off x="76195" y="5043057"/>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B3AD3CB-A306-2DC9-025C-02F9B9A86C8C}"/>
              </a:ext>
            </a:extLst>
          </p:cNvPr>
          <p:cNvCxnSpPr/>
          <p:nvPr/>
        </p:nvCxnSpPr>
        <p:spPr>
          <a:xfrm>
            <a:off x="148932" y="5354783"/>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106DD7B-BF39-ADD9-595A-0205DE9AABC4}"/>
              </a:ext>
            </a:extLst>
          </p:cNvPr>
          <p:cNvCxnSpPr/>
          <p:nvPr/>
        </p:nvCxnSpPr>
        <p:spPr>
          <a:xfrm>
            <a:off x="169714" y="5656120"/>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A44187E-C201-14C6-2975-D8DF7075454B}"/>
              </a:ext>
            </a:extLst>
          </p:cNvPr>
          <p:cNvCxnSpPr/>
          <p:nvPr/>
        </p:nvCxnSpPr>
        <p:spPr>
          <a:xfrm>
            <a:off x="200887" y="5656115"/>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9E52EF3-50EB-BC76-C9FD-2D130217E941}"/>
              </a:ext>
            </a:extLst>
          </p:cNvPr>
          <p:cNvCxnSpPr/>
          <p:nvPr/>
        </p:nvCxnSpPr>
        <p:spPr>
          <a:xfrm>
            <a:off x="273624" y="5967841"/>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D9EF15-7043-478E-7C41-A6DCF7800FB3}"/>
              </a:ext>
            </a:extLst>
          </p:cNvPr>
          <p:cNvCxnSpPr/>
          <p:nvPr/>
        </p:nvCxnSpPr>
        <p:spPr>
          <a:xfrm>
            <a:off x="294406" y="6269178"/>
            <a:ext cx="7450284"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5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3977AB-AFE3-67C7-481A-5F65ED22D161}"/>
              </a:ext>
            </a:extLst>
          </p:cNvPr>
          <p:cNvPicPr>
            <a:picLocks noChangeAspect="1"/>
          </p:cNvPicPr>
          <p:nvPr/>
        </p:nvPicPr>
        <p:blipFill>
          <a:blip r:embed="rId2"/>
          <a:stretch>
            <a:fillRect/>
          </a:stretch>
        </p:blipFill>
        <p:spPr>
          <a:xfrm>
            <a:off x="132080" y="326087"/>
            <a:ext cx="12059920" cy="5791274"/>
          </a:xfrm>
          <a:prstGeom prst="rect">
            <a:avLst/>
          </a:prstGeom>
        </p:spPr>
      </p:pic>
    </p:spTree>
    <p:extLst>
      <p:ext uri="{BB962C8B-B14F-4D97-AF65-F5344CB8AC3E}">
        <p14:creationId xmlns:p14="http://schemas.microsoft.com/office/powerpoint/2010/main" val="760875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90236-0F9A-C896-1C68-11EAE2559E27}"/>
              </a:ext>
            </a:extLst>
          </p:cNvPr>
          <p:cNvPicPr>
            <a:picLocks noChangeAspect="1"/>
          </p:cNvPicPr>
          <p:nvPr/>
        </p:nvPicPr>
        <p:blipFill>
          <a:blip r:embed="rId2"/>
          <a:stretch>
            <a:fillRect/>
          </a:stretch>
        </p:blipFill>
        <p:spPr>
          <a:xfrm>
            <a:off x="60960" y="333978"/>
            <a:ext cx="12100560" cy="4701572"/>
          </a:xfrm>
          <a:prstGeom prst="rect">
            <a:avLst/>
          </a:prstGeom>
        </p:spPr>
      </p:pic>
      <p:graphicFrame>
        <p:nvGraphicFramePr>
          <p:cNvPr id="9" name="Table 10">
            <a:extLst>
              <a:ext uri="{FF2B5EF4-FFF2-40B4-BE49-F238E27FC236}">
                <a16:creationId xmlns:a16="http://schemas.microsoft.com/office/drawing/2014/main" id="{0838C759-9FC9-898A-5371-98EA16BD354B}"/>
              </a:ext>
            </a:extLst>
          </p:cNvPr>
          <p:cNvGraphicFramePr>
            <a:graphicFrameLocks noGrp="1"/>
          </p:cNvGraphicFramePr>
          <p:nvPr/>
        </p:nvGraphicFramePr>
        <p:xfrm>
          <a:off x="5197410" y="5055870"/>
          <a:ext cx="6506910" cy="1483360"/>
        </p:xfrm>
        <a:graphic>
          <a:graphicData uri="http://schemas.openxmlformats.org/drawingml/2006/table">
            <a:tbl>
              <a:tblPr firstRow="1" bandRow="1">
                <a:tableStyleId>{C083E6E3-FA7D-4D7B-A595-EF9225AFEA82}</a:tableStyleId>
              </a:tblPr>
              <a:tblGrid>
                <a:gridCol w="3253455">
                  <a:extLst>
                    <a:ext uri="{9D8B030D-6E8A-4147-A177-3AD203B41FA5}">
                      <a16:colId xmlns:a16="http://schemas.microsoft.com/office/drawing/2014/main" val="2048914993"/>
                    </a:ext>
                  </a:extLst>
                </a:gridCol>
                <a:gridCol w="3253455">
                  <a:extLst>
                    <a:ext uri="{9D8B030D-6E8A-4147-A177-3AD203B41FA5}">
                      <a16:colId xmlns:a16="http://schemas.microsoft.com/office/drawing/2014/main" val="4251359361"/>
                    </a:ext>
                  </a:extLst>
                </a:gridCol>
              </a:tblGrid>
              <a:tr h="370840">
                <a:tc>
                  <a:txBody>
                    <a:bodyPr/>
                    <a:lstStyle/>
                    <a:p>
                      <a:r>
                        <a:rPr lang="en-US" sz="1400" dirty="0">
                          <a:latin typeface="Courier New" panose="02070309020205020404" pitchFamily="49" charset="0"/>
                          <a:cs typeface="Courier New" panose="02070309020205020404" pitchFamily="49" charset="0"/>
                        </a:rPr>
                        <a:t>Field</a:t>
                      </a:r>
                    </a:p>
                  </a:txBody>
                  <a:tcPr/>
                </a:tc>
                <a:tc>
                  <a:txBody>
                    <a:bodyPr/>
                    <a:lstStyle/>
                    <a:p>
                      <a:r>
                        <a:rPr lang="en-US" sz="1400" dirty="0">
                          <a:latin typeface="Courier New" panose="02070309020205020404" pitchFamily="49" charset="0"/>
                          <a:cs typeface="Courier New" panose="02070309020205020404" pitchFamily="49" charset="0"/>
                        </a:rPr>
                        <a:t>Value</a:t>
                      </a:r>
                    </a:p>
                  </a:txBody>
                  <a:tcPr/>
                </a:tc>
                <a:extLst>
                  <a:ext uri="{0D108BD9-81ED-4DB2-BD59-A6C34878D82A}">
                    <a16:rowId xmlns:a16="http://schemas.microsoft.com/office/drawing/2014/main" val="1957726975"/>
                  </a:ext>
                </a:extLst>
              </a:tr>
              <a:tr h="370840">
                <a:tc>
                  <a:txBody>
                    <a:bodyPr/>
                    <a:lstStyle/>
                    <a:p>
                      <a:r>
                        <a:rPr lang="en-US" sz="1400" dirty="0">
                          <a:latin typeface="Courier New" panose="02070309020205020404" pitchFamily="49" charset="0"/>
                          <a:cs typeface="Courier New" panose="02070309020205020404" pitchFamily="49" charset="0"/>
                        </a:rPr>
                        <a:t>Destination MAC Address</a:t>
                      </a:r>
                    </a:p>
                  </a:txBody>
                  <a:tcPr/>
                </a:tc>
                <a:tc>
                  <a:txBody>
                    <a:bodyPr/>
                    <a:lstStyle/>
                    <a:p>
                      <a:r>
                        <a:rPr lang="en-US" sz="1400" dirty="0">
                          <a:latin typeface="Courier New" panose="02070309020205020404" pitchFamily="49" charset="0"/>
                          <a:cs typeface="Courier New" panose="02070309020205020404" pitchFamily="49" charset="0"/>
                        </a:rPr>
                        <a:t>a0:36:9f:09:29:4e</a:t>
                      </a:r>
                    </a:p>
                  </a:txBody>
                  <a:tcPr/>
                </a:tc>
                <a:extLst>
                  <a:ext uri="{0D108BD9-81ED-4DB2-BD59-A6C34878D82A}">
                    <a16:rowId xmlns:a16="http://schemas.microsoft.com/office/drawing/2014/main" val="1473120865"/>
                  </a:ext>
                </a:extLst>
              </a:tr>
              <a:tr h="370840">
                <a:tc>
                  <a:txBody>
                    <a:bodyPr/>
                    <a:lstStyle/>
                    <a:p>
                      <a:r>
                        <a:rPr lang="en-US" sz="1400" dirty="0">
                          <a:latin typeface="Courier New" panose="02070309020205020404" pitchFamily="49" charset="0"/>
                          <a:cs typeface="Courier New" panose="02070309020205020404" pitchFamily="49" charset="0"/>
                        </a:rPr>
                        <a:t>Source MAC address</a:t>
                      </a:r>
                    </a:p>
                  </a:txBody>
                  <a:tcPr/>
                </a:tc>
                <a:tc>
                  <a:txBody>
                    <a:bodyPr/>
                    <a:lstStyle/>
                    <a:p>
                      <a:r>
                        <a:rPr lang="en-US" sz="1400" dirty="0">
                          <a:latin typeface="Courier New" panose="02070309020205020404" pitchFamily="49" charset="0"/>
                          <a:cs typeface="Courier New" panose="02070309020205020404" pitchFamily="49" charset="0"/>
                        </a:rPr>
                        <a:t>00:4e:46:32:43:02</a:t>
                      </a:r>
                    </a:p>
                  </a:txBody>
                  <a:tcPr/>
                </a:tc>
                <a:extLst>
                  <a:ext uri="{0D108BD9-81ED-4DB2-BD59-A6C34878D82A}">
                    <a16:rowId xmlns:a16="http://schemas.microsoft.com/office/drawing/2014/main" val="1085258332"/>
                  </a:ext>
                </a:extLst>
              </a:tr>
              <a:tr h="370840">
                <a:tc>
                  <a:txBody>
                    <a:bodyPr/>
                    <a:lstStyle/>
                    <a:p>
                      <a:r>
                        <a:rPr lang="en-US" sz="1400" dirty="0">
                          <a:latin typeface="Courier New" panose="02070309020205020404" pitchFamily="49" charset="0"/>
                          <a:cs typeface="Courier New" panose="02070309020205020404" pitchFamily="49" charset="0"/>
                        </a:rPr>
                        <a:t>Ethernet Type</a:t>
                      </a:r>
                    </a:p>
                  </a:txBody>
                  <a:tcPr/>
                </a:tc>
                <a:tc>
                  <a:txBody>
                    <a:bodyPr/>
                    <a:lstStyle/>
                    <a:p>
                      <a:r>
                        <a:rPr lang="en-US" sz="1400" dirty="0">
                          <a:latin typeface="Courier New" panose="02070309020205020404" pitchFamily="49" charset="0"/>
                          <a:cs typeface="Courier New" panose="02070309020205020404" pitchFamily="49" charset="0"/>
                        </a:rPr>
                        <a:t>Type: IPv4 (0x0800)</a:t>
                      </a:r>
                    </a:p>
                  </a:txBody>
                  <a:tcPr/>
                </a:tc>
                <a:extLst>
                  <a:ext uri="{0D108BD9-81ED-4DB2-BD59-A6C34878D82A}">
                    <a16:rowId xmlns:a16="http://schemas.microsoft.com/office/drawing/2014/main" val="2440543094"/>
                  </a:ext>
                </a:extLst>
              </a:tr>
            </a:tbl>
          </a:graphicData>
        </a:graphic>
      </p:graphicFrame>
    </p:spTree>
    <p:extLst>
      <p:ext uri="{BB962C8B-B14F-4D97-AF65-F5344CB8AC3E}">
        <p14:creationId xmlns:p14="http://schemas.microsoft.com/office/powerpoint/2010/main" val="23803501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8D3078-C90C-03F3-F1D1-1C96782DCC3D}"/>
              </a:ext>
            </a:extLst>
          </p:cNvPr>
          <p:cNvSpPr>
            <a:spLocks noGrp="1"/>
          </p:cNvSpPr>
          <p:nvPr>
            <p:ph type="title"/>
          </p:nvPr>
        </p:nvSpPr>
        <p:spPr>
          <a:xfrm>
            <a:off x="588816" y="510600"/>
            <a:ext cx="4752111" cy="486929"/>
          </a:xfrm>
        </p:spPr>
        <p:txBody>
          <a:bodyPr>
            <a:noAutofit/>
          </a:bodyPr>
          <a:lstStyle/>
          <a:p>
            <a:r>
              <a:rPr lang="en-US" sz="3600" dirty="0">
                <a:solidFill>
                  <a:srgbClr val="DD8C6E"/>
                </a:solidFill>
                <a:latin typeface="Courier New" panose="02070309020205020404" pitchFamily="49" charset="0"/>
                <a:cs typeface="Courier New" panose="02070309020205020404" pitchFamily="49" charset="0"/>
              </a:rPr>
              <a:t>subtle bug</a:t>
            </a:r>
            <a:br>
              <a:rPr lang="en-US" sz="3600" dirty="0">
                <a:latin typeface="Courier New" panose="02070309020205020404" pitchFamily="49" charset="0"/>
                <a:cs typeface="Courier New" panose="02070309020205020404" pitchFamily="49" charset="0"/>
              </a:rPr>
            </a:br>
            <a:r>
              <a:rPr lang="en-US" sz="2000" b="1" dirty="0">
                <a:solidFill>
                  <a:srgbClr val="8BAB82"/>
                </a:solidFill>
                <a:latin typeface="Courier New" panose="02070309020205020404" pitchFamily="49" charset="0"/>
                <a:cs typeface="Courier New" panose="02070309020205020404" pitchFamily="49" charset="0"/>
              </a:rPr>
              <a:t>immediate arithmetic instructions other than shift-type</a:t>
            </a:r>
          </a:p>
        </p:txBody>
      </p:sp>
      <p:pic>
        <p:nvPicPr>
          <p:cNvPr id="5" name="Picture 4">
            <a:extLst>
              <a:ext uri="{FF2B5EF4-FFF2-40B4-BE49-F238E27FC236}">
                <a16:creationId xmlns:a16="http://schemas.microsoft.com/office/drawing/2014/main" id="{22E96904-727D-060C-716F-87FC5C5005A9}"/>
              </a:ext>
            </a:extLst>
          </p:cNvPr>
          <p:cNvPicPr>
            <a:picLocks noChangeAspect="1"/>
          </p:cNvPicPr>
          <p:nvPr/>
        </p:nvPicPr>
        <p:blipFill rotWithShape="1">
          <a:blip r:embed="rId2"/>
          <a:srcRect l="18442" b="54848"/>
          <a:stretch/>
        </p:blipFill>
        <p:spPr>
          <a:xfrm>
            <a:off x="5340927" y="417081"/>
            <a:ext cx="6447633" cy="2716647"/>
          </a:xfrm>
          <a:prstGeom prst="rect">
            <a:avLst/>
          </a:prstGeom>
        </p:spPr>
      </p:pic>
      <p:sp>
        <p:nvSpPr>
          <p:cNvPr id="6" name="TextBox 5">
            <a:extLst>
              <a:ext uri="{FF2B5EF4-FFF2-40B4-BE49-F238E27FC236}">
                <a16:creationId xmlns:a16="http://schemas.microsoft.com/office/drawing/2014/main" id="{B69145D2-E02D-2D6D-C955-A116CD12F01A}"/>
              </a:ext>
            </a:extLst>
          </p:cNvPr>
          <p:cNvSpPr txBox="1"/>
          <p:nvPr/>
        </p:nvSpPr>
        <p:spPr>
          <a:xfrm>
            <a:off x="588816" y="5198366"/>
            <a:ext cx="11199744" cy="1600438"/>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funct3_w shall rightfully receive 3’b000 (corresponding to addition)</a:t>
            </a:r>
          </a:p>
          <a:p>
            <a:r>
              <a:rPr lang="en-US" sz="1400" dirty="0">
                <a:solidFill>
                  <a:srgbClr val="FF0000"/>
                </a:solidFill>
                <a:latin typeface="Courier New" panose="02070309020205020404" pitchFamily="49" charset="0"/>
                <a:cs typeface="Courier New" panose="02070309020205020404" pitchFamily="49" charset="0"/>
              </a:rPr>
              <a:t>but funct7_w shall receive </a:t>
            </a:r>
            <a:r>
              <a:rPr lang="en-US" sz="1400" b="1" dirty="0" err="1">
                <a:solidFill>
                  <a:srgbClr val="FF0000"/>
                </a:solidFill>
                <a:latin typeface="Courier New" panose="02070309020205020404" pitchFamily="49" charset="0"/>
                <a:cs typeface="Courier New" panose="02070309020205020404" pitchFamily="49" charset="0"/>
              </a:rPr>
              <a:t>instr_w</a:t>
            </a:r>
            <a:r>
              <a:rPr lang="en-US" sz="1400" b="1" dirty="0">
                <a:solidFill>
                  <a:srgbClr val="FF0000"/>
                </a:solidFill>
                <a:latin typeface="Courier New" panose="02070309020205020404" pitchFamily="49" charset="0"/>
                <a:cs typeface="Courier New" panose="02070309020205020404" pitchFamily="49" charset="0"/>
              </a:rPr>
              <a:t>[30] = 1’b1 </a:t>
            </a:r>
            <a:r>
              <a:rPr lang="en-US" sz="1400" dirty="0">
                <a:solidFill>
                  <a:srgbClr val="FF0000"/>
                </a:solidFill>
                <a:latin typeface="Courier New" panose="02070309020205020404" pitchFamily="49" charset="0"/>
                <a:cs typeface="Courier New" panose="02070309020205020404" pitchFamily="49" charset="0"/>
              </a:rPr>
              <a:t>(corresponding to </a:t>
            </a:r>
            <a:r>
              <a:rPr lang="en-US" sz="1400" b="1" dirty="0">
                <a:solidFill>
                  <a:srgbClr val="FF0000"/>
                </a:solidFill>
                <a:latin typeface="Courier New" panose="02070309020205020404" pitchFamily="49" charset="0"/>
                <a:cs typeface="Courier New" panose="02070309020205020404" pitchFamily="49" charset="0"/>
              </a:rPr>
              <a:t>subtraction</a:t>
            </a:r>
            <a:r>
              <a:rPr lang="en-US" sz="1400" dirty="0">
                <a:solidFill>
                  <a:srgbClr val="FF0000"/>
                </a:solidFill>
                <a:latin typeface="Courier New" panose="02070309020205020404" pitchFamily="49" charset="0"/>
                <a:cs typeface="Courier New" panose="02070309020205020404" pitchFamily="49" charset="0"/>
              </a:rPr>
              <a:t>) whereas we were trying to do </a:t>
            </a:r>
            <a:r>
              <a:rPr lang="en-US" sz="1400" b="1" dirty="0">
                <a:solidFill>
                  <a:srgbClr val="FF0000"/>
                </a:solidFill>
                <a:latin typeface="Courier New" panose="02070309020205020404" pitchFamily="49" charset="0"/>
                <a:cs typeface="Courier New" panose="02070309020205020404" pitchFamily="49" charset="0"/>
              </a:rPr>
              <a:t>addition</a:t>
            </a:r>
          </a:p>
          <a:p>
            <a:endParaRPr lang="en-US" sz="1400" b="1" dirty="0">
              <a:solidFill>
                <a:srgbClr val="FF0000"/>
              </a:solidFill>
              <a:latin typeface="Courier New" panose="02070309020205020404" pitchFamily="49" charset="0"/>
              <a:cs typeface="Courier New" panose="02070309020205020404" pitchFamily="49" charset="0"/>
            </a:endParaRPr>
          </a:p>
          <a:p>
            <a:r>
              <a:rPr lang="en-US" sz="1400" b="1" dirty="0">
                <a:solidFill>
                  <a:srgbClr val="FF0000"/>
                </a:solidFill>
                <a:latin typeface="Courier New" panose="02070309020205020404" pitchFamily="49" charset="0"/>
                <a:cs typeface="Courier New" panose="02070309020205020404" pitchFamily="49" charset="0"/>
              </a:rPr>
              <a:t>This problem shall </a:t>
            </a:r>
            <a:r>
              <a:rPr lang="en-US" sz="1400" b="1" dirty="0" err="1">
                <a:solidFill>
                  <a:srgbClr val="FF0000"/>
                </a:solidFill>
                <a:latin typeface="Courier New" panose="02070309020205020404" pitchFamily="49" charset="0"/>
                <a:cs typeface="Courier New" panose="02070309020205020404" pitchFamily="49" charset="0"/>
              </a:rPr>
              <a:t>manisfest</a:t>
            </a:r>
            <a:r>
              <a:rPr lang="en-US" sz="1400" b="1" dirty="0">
                <a:solidFill>
                  <a:srgbClr val="FF0000"/>
                </a:solidFill>
                <a:latin typeface="Courier New" panose="02070309020205020404" pitchFamily="49" charset="0"/>
                <a:cs typeface="Courier New" panose="02070309020205020404" pitchFamily="49" charset="0"/>
              </a:rPr>
              <a:t> for all immediate arithmetic instructions that accept 12 bit offset</a:t>
            </a:r>
          </a:p>
          <a:p>
            <a:r>
              <a:rPr lang="en-US" sz="1400" b="1" dirty="0">
                <a:solidFill>
                  <a:srgbClr val="FF0000"/>
                </a:solidFill>
                <a:latin typeface="Courier New" panose="02070309020205020404" pitchFamily="49" charset="0"/>
                <a:cs typeface="Courier New" panose="02070309020205020404" pitchFamily="49" charset="0"/>
              </a:rPr>
              <a:t>We are lucky because till now li that is translated to </a:t>
            </a:r>
            <a:r>
              <a:rPr lang="en-US" sz="1400" b="1" dirty="0" err="1">
                <a:solidFill>
                  <a:srgbClr val="FF0000"/>
                </a:solidFill>
                <a:latin typeface="Courier New" panose="02070309020205020404" pitchFamily="49" charset="0"/>
                <a:cs typeface="Courier New" panose="02070309020205020404" pitchFamily="49" charset="0"/>
              </a:rPr>
              <a:t>ori</a:t>
            </a:r>
            <a:r>
              <a:rPr lang="en-US" sz="1400" b="1" dirty="0">
                <a:solidFill>
                  <a:srgbClr val="FF0000"/>
                </a:solidFill>
                <a:latin typeface="Courier New" panose="02070309020205020404" pitchFamily="49" charset="0"/>
                <a:cs typeface="Courier New" panose="02070309020205020404" pitchFamily="49" charset="0"/>
              </a:rPr>
              <a:t> didn’t have to load a large value whose 30</a:t>
            </a:r>
            <a:r>
              <a:rPr lang="en-US" sz="1400" b="1" baseline="30000" dirty="0">
                <a:solidFill>
                  <a:srgbClr val="FF0000"/>
                </a:solidFill>
                <a:latin typeface="Courier New" panose="02070309020205020404" pitchFamily="49" charset="0"/>
                <a:cs typeface="Courier New" panose="02070309020205020404" pitchFamily="49" charset="0"/>
              </a:rPr>
              <a:t>th</a:t>
            </a:r>
            <a:r>
              <a:rPr lang="en-US" sz="1400" b="1" dirty="0">
                <a:solidFill>
                  <a:srgbClr val="FF0000"/>
                </a:solidFill>
                <a:latin typeface="Courier New" panose="02070309020205020404" pitchFamily="49" charset="0"/>
                <a:cs typeface="Courier New" panose="02070309020205020404" pitchFamily="49" charset="0"/>
              </a:rPr>
              <a:t> bit could be 1</a:t>
            </a:r>
          </a:p>
        </p:txBody>
      </p:sp>
      <p:sp>
        <p:nvSpPr>
          <p:cNvPr id="14" name="TextBox 13">
            <a:extLst>
              <a:ext uri="{FF2B5EF4-FFF2-40B4-BE49-F238E27FC236}">
                <a16:creationId xmlns:a16="http://schemas.microsoft.com/office/drawing/2014/main" id="{58985ED4-1C46-3DE6-E81B-53A7374C96FB}"/>
              </a:ext>
            </a:extLst>
          </p:cNvPr>
          <p:cNvSpPr txBox="1"/>
          <p:nvPr/>
        </p:nvSpPr>
        <p:spPr>
          <a:xfrm>
            <a:off x="229502" y="2351853"/>
            <a:ext cx="5111425" cy="2462213"/>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suppose instruction is </a:t>
            </a:r>
          </a:p>
          <a:p>
            <a:r>
              <a:rPr lang="en-US" sz="1400" b="1" dirty="0" err="1">
                <a:solidFill>
                  <a:srgbClr val="DD8C6E"/>
                </a:solidFill>
                <a:latin typeface="Courier New" panose="02070309020205020404" pitchFamily="49" charset="0"/>
                <a:cs typeface="Courier New" panose="02070309020205020404" pitchFamily="49" charset="0"/>
              </a:rPr>
              <a:t>addi</a:t>
            </a:r>
            <a:r>
              <a:rPr lang="en-US" sz="1400" b="1" dirty="0">
                <a:solidFill>
                  <a:srgbClr val="DD8C6E"/>
                </a:solidFill>
                <a:latin typeface="Courier New" panose="02070309020205020404" pitchFamily="49" charset="0"/>
                <a:cs typeface="Courier New" panose="02070309020205020404" pitchFamily="49" charset="0"/>
              </a:rPr>
              <a:t> </a:t>
            </a:r>
            <a:r>
              <a:rPr lang="en-US" sz="1400" b="1" dirty="0" err="1">
                <a:solidFill>
                  <a:srgbClr val="DD8C6E"/>
                </a:solidFill>
                <a:latin typeface="Courier New" panose="02070309020205020404" pitchFamily="49" charset="0"/>
                <a:cs typeface="Courier New" panose="02070309020205020404" pitchFamily="49" charset="0"/>
              </a:rPr>
              <a:t>fp</a:t>
            </a:r>
            <a:r>
              <a:rPr lang="en-US" sz="1400" b="1" dirty="0">
                <a:solidFill>
                  <a:srgbClr val="DD8C6E"/>
                </a:solidFill>
                <a:latin typeface="Courier New" panose="02070309020205020404" pitchFamily="49" charset="0"/>
                <a:cs typeface="Courier New" panose="02070309020205020404" pitchFamily="49" charset="0"/>
              </a:rPr>
              <a:t> </a:t>
            </a:r>
            <a:r>
              <a:rPr lang="en-US" sz="1400" b="1" dirty="0" err="1">
                <a:solidFill>
                  <a:srgbClr val="DD8C6E"/>
                </a:solidFill>
                <a:latin typeface="Courier New" panose="02070309020205020404" pitchFamily="49" charset="0"/>
                <a:cs typeface="Courier New" panose="02070309020205020404" pitchFamily="49" charset="0"/>
              </a:rPr>
              <a:t>fp</a:t>
            </a:r>
            <a:r>
              <a:rPr lang="en-US" sz="1400" b="1" dirty="0">
                <a:solidFill>
                  <a:srgbClr val="DD8C6E"/>
                </a:solidFill>
                <a:latin typeface="Courier New" panose="02070309020205020404" pitchFamily="49" charset="0"/>
                <a:cs typeface="Courier New" panose="02070309020205020404" pitchFamily="49" charset="0"/>
              </a:rPr>
              <a:t> -1</a:t>
            </a:r>
          </a:p>
          <a:p>
            <a:r>
              <a:rPr lang="en-US" sz="1400" dirty="0">
                <a:latin typeface="Courier New" panose="02070309020205020404" pitchFamily="49" charset="0"/>
                <a:cs typeface="Courier New" panose="02070309020205020404" pitchFamily="49" charset="0"/>
              </a:rPr>
              <a:t>binary is </a:t>
            </a:r>
          </a:p>
          <a:p>
            <a:r>
              <a:rPr lang="en-US" sz="1400" dirty="0">
                <a:latin typeface="Courier New" panose="02070309020205020404" pitchFamily="49" charset="0"/>
                <a:cs typeface="Courier New" panose="02070309020205020404" pitchFamily="49" charset="0"/>
              </a:rPr>
              <a:t>1111_1111_1111_0100_0000_0100_0001_0011</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control unit would output </a:t>
            </a:r>
            <a:r>
              <a:rPr lang="en-US" sz="1400" dirty="0" err="1">
                <a:latin typeface="Courier New" panose="02070309020205020404" pitchFamily="49" charset="0"/>
                <a:cs typeface="Courier New" panose="02070309020205020404" pitchFamily="49" charset="0"/>
              </a:rPr>
              <a:t>immd_w</a:t>
            </a:r>
            <a:r>
              <a:rPr lang="en-US" sz="1400" dirty="0">
                <a:latin typeface="Courier New" panose="02070309020205020404" pitchFamily="49" charset="0"/>
                <a:cs typeface="Courier New" panose="02070309020205020404" pitchFamily="49" charset="0"/>
              </a:rPr>
              <a:t> = 1, </a:t>
            </a:r>
            <a:r>
              <a:rPr lang="en-US" sz="1400" dirty="0" err="1">
                <a:latin typeface="Courier New" panose="02070309020205020404" pitchFamily="49" charset="0"/>
                <a:cs typeface="Courier New" panose="02070309020205020404" pitchFamily="49" charset="0"/>
              </a:rPr>
              <a:t>load_w</a:t>
            </a:r>
            <a:r>
              <a:rPr lang="en-US" sz="1400" dirty="0">
                <a:latin typeface="Courier New" panose="02070309020205020404" pitchFamily="49" charset="0"/>
                <a:cs typeface="Courier New" panose="02070309020205020404" pitchFamily="49" charset="0"/>
              </a:rPr>
              <a:t>=0 and </a:t>
            </a:r>
            <a:r>
              <a:rPr lang="en-US" sz="1400" dirty="0" err="1">
                <a:latin typeface="Courier New" panose="02070309020205020404" pitchFamily="49" charset="0"/>
                <a:cs typeface="Courier New" panose="02070309020205020404" pitchFamily="49" charset="0"/>
              </a:rPr>
              <a:t>store_w</a:t>
            </a:r>
            <a:r>
              <a:rPr lang="en-US" sz="1400" dirty="0">
                <a:latin typeface="Courier New" panose="02070309020205020404" pitchFamily="49" charset="0"/>
                <a:cs typeface="Courier New" panose="02070309020205020404" pitchFamily="49" charset="0"/>
              </a:rPr>
              <a:t>=0</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sign_ext_w</a:t>
            </a:r>
            <a:r>
              <a:rPr lang="en-US" sz="1400" dirty="0">
                <a:latin typeface="Courier New" panose="02070309020205020404" pitchFamily="49" charset="0"/>
                <a:cs typeface="Courier New" panose="02070309020205020404" pitchFamily="49" charset="0"/>
              </a:rPr>
              <a:t> shall be rightfully </a:t>
            </a:r>
          </a:p>
          <a:p>
            <a:r>
              <a:rPr lang="en-US" sz="1400" dirty="0">
                <a:latin typeface="Courier New" panose="02070309020205020404" pitchFamily="49" charset="0"/>
                <a:cs typeface="Courier New" panose="02070309020205020404" pitchFamily="49" charset="0"/>
              </a:rPr>
              <a:t>assigned {52{1’b1} 12{1’b1}}</a:t>
            </a:r>
          </a:p>
          <a:p>
            <a:endParaRPr lang="en-US" sz="1400" dirty="0">
              <a:latin typeface="Courier New" panose="02070309020205020404" pitchFamily="49" charset="0"/>
              <a:cs typeface="Courier New" panose="02070309020205020404" pitchFamily="49" charset="0"/>
            </a:endParaRPr>
          </a:p>
        </p:txBody>
      </p:sp>
      <p:pic>
        <p:nvPicPr>
          <p:cNvPr id="18" name="Picture 17">
            <a:extLst>
              <a:ext uri="{FF2B5EF4-FFF2-40B4-BE49-F238E27FC236}">
                <a16:creationId xmlns:a16="http://schemas.microsoft.com/office/drawing/2014/main" id="{F60D4802-DFFD-F488-4E88-730B6EC2DAB5}"/>
              </a:ext>
            </a:extLst>
          </p:cNvPr>
          <p:cNvPicPr>
            <a:picLocks noChangeAspect="1"/>
          </p:cNvPicPr>
          <p:nvPr/>
        </p:nvPicPr>
        <p:blipFill>
          <a:blip r:embed="rId3"/>
          <a:stretch>
            <a:fillRect/>
          </a:stretch>
        </p:blipFill>
        <p:spPr>
          <a:xfrm>
            <a:off x="5323914" y="3201753"/>
            <a:ext cx="6868086" cy="1806665"/>
          </a:xfrm>
          <a:prstGeom prst="rect">
            <a:avLst/>
          </a:prstGeom>
        </p:spPr>
      </p:pic>
    </p:spTree>
    <p:extLst>
      <p:ext uri="{BB962C8B-B14F-4D97-AF65-F5344CB8AC3E}">
        <p14:creationId xmlns:p14="http://schemas.microsoft.com/office/powerpoint/2010/main" val="1513437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8D3078-C90C-03F3-F1D1-1C96782DCC3D}"/>
              </a:ext>
            </a:extLst>
          </p:cNvPr>
          <p:cNvSpPr>
            <a:spLocks noGrp="1"/>
          </p:cNvSpPr>
          <p:nvPr>
            <p:ph type="title"/>
          </p:nvPr>
        </p:nvSpPr>
        <p:spPr>
          <a:xfrm>
            <a:off x="588816" y="417081"/>
            <a:ext cx="10515600" cy="486929"/>
          </a:xfrm>
        </p:spPr>
        <p:txBody>
          <a:bodyPr>
            <a:noAutofit/>
          </a:bodyPr>
          <a:lstStyle/>
          <a:p>
            <a:r>
              <a:rPr lang="en-US" sz="3600" dirty="0">
                <a:solidFill>
                  <a:srgbClr val="DD8C6E"/>
                </a:solidFill>
                <a:latin typeface="Courier New" panose="02070309020205020404" pitchFamily="49" charset="0"/>
                <a:cs typeface="Courier New" panose="02070309020205020404" pitchFamily="49" charset="0"/>
              </a:rPr>
              <a:t>subtle bug</a:t>
            </a:r>
            <a:br>
              <a:rPr lang="en-US" sz="3600" dirty="0">
                <a:latin typeface="Courier New" panose="02070309020205020404" pitchFamily="49" charset="0"/>
                <a:cs typeface="Courier New" panose="02070309020205020404" pitchFamily="49" charset="0"/>
              </a:rPr>
            </a:br>
            <a:r>
              <a:rPr lang="en-US" sz="2800" b="1" dirty="0" err="1">
                <a:solidFill>
                  <a:schemeClr val="bg1">
                    <a:lumMod val="65000"/>
                  </a:schemeClr>
                </a:solidFill>
                <a:latin typeface="Courier New" panose="02070309020205020404" pitchFamily="49" charset="0"/>
                <a:cs typeface="Courier New" panose="02070309020205020404" pitchFamily="49" charset="0"/>
              </a:rPr>
              <a:t>addi</a:t>
            </a:r>
            <a:r>
              <a:rPr lang="en-US" sz="2800" b="1" dirty="0">
                <a:solidFill>
                  <a:schemeClr val="bg1">
                    <a:lumMod val="65000"/>
                  </a:schemeClr>
                </a:solidFill>
                <a:latin typeface="Courier New" panose="02070309020205020404" pitchFamily="49" charset="0"/>
                <a:cs typeface="Courier New" panose="02070309020205020404" pitchFamily="49" charset="0"/>
              </a:rPr>
              <a:t> </a:t>
            </a:r>
            <a:r>
              <a:rPr lang="en-US" sz="2800" b="1" dirty="0" err="1">
                <a:solidFill>
                  <a:schemeClr val="bg1">
                    <a:lumMod val="65000"/>
                  </a:schemeClr>
                </a:solidFill>
                <a:latin typeface="Courier New" panose="02070309020205020404" pitchFamily="49" charset="0"/>
                <a:cs typeface="Courier New" panose="02070309020205020404" pitchFamily="49" charset="0"/>
              </a:rPr>
              <a:t>ra</a:t>
            </a:r>
            <a:r>
              <a:rPr lang="en-US" sz="2800" b="1" dirty="0">
                <a:solidFill>
                  <a:schemeClr val="bg1">
                    <a:lumMod val="65000"/>
                  </a:schemeClr>
                </a:solidFill>
                <a:latin typeface="Courier New" panose="02070309020205020404" pitchFamily="49" charset="0"/>
                <a:cs typeface="Courier New" panose="02070309020205020404" pitchFamily="49" charset="0"/>
              </a:rPr>
              <a:t>, </a:t>
            </a:r>
            <a:r>
              <a:rPr lang="en-US" sz="2800" b="1" dirty="0" err="1">
                <a:solidFill>
                  <a:schemeClr val="bg1">
                    <a:lumMod val="65000"/>
                  </a:schemeClr>
                </a:solidFill>
                <a:latin typeface="Courier New" panose="02070309020205020404" pitchFamily="49" charset="0"/>
                <a:cs typeface="Courier New" panose="02070309020205020404" pitchFamily="49" charset="0"/>
              </a:rPr>
              <a:t>ra</a:t>
            </a:r>
            <a:r>
              <a:rPr lang="en-US" sz="2800" b="1" dirty="0">
                <a:solidFill>
                  <a:schemeClr val="bg1">
                    <a:lumMod val="65000"/>
                  </a:schemeClr>
                </a:solidFill>
                <a:latin typeface="Courier New" panose="02070309020205020404" pitchFamily="49" charset="0"/>
                <a:cs typeface="Courier New" panose="02070309020205020404" pitchFamily="49" charset="0"/>
              </a:rPr>
              <a:t>, -1</a:t>
            </a:r>
            <a:br>
              <a:rPr lang="en-US" sz="2800" b="1" dirty="0">
                <a:solidFill>
                  <a:srgbClr val="8BAB82"/>
                </a:solidFill>
                <a:latin typeface="Courier New" panose="02070309020205020404" pitchFamily="49" charset="0"/>
                <a:cs typeface="Courier New" panose="02070309020205020404" pitchFamily="49" charset="0"/>
              </a:rPr>
            </a:br>
            <a:r>
              <a:rPr lang="en-US" sz="2800" b="1" dirty="0">
                <a:solidFill>
                  <a:srgbClr val="8BAB82"/>
                </a:solidFill>
                <a:latin typeface="Courier New" panose="02070309020205020404" pitchFamily="49" charset="0"/>
                <a:cs typeface="Courier New" panose="02070309020205020404" pitchFamily="49" charset="0"/>
              </a:rPr>
              <a:t>solution</a:t>
            </a:r>
          </a:p>
        </p:txBody>
      </p:sp>
      <p:pic>
        <p:nvPicPr>
          <p:cNvPr id="3" name="Picture 2">
            <a:extLst>
              <a:ext uri="{FF2B5EF4-FFF2-40B4-BE49-F238E27FC236}">
                <a16:creationId xmlns:a16="http://schemas.microsoft.com/office/drawing/2014/main" id="{0D4693A3-33F1-9EB4-2A60-0A80260108DF}"/>
              </a:ext>
            </a:extLst>
          </p:cNvPr>
          <p:cNvPicPr>
            <a:picLocks noChangeAspect="1"/>
          </p:cNvPicPr>
          <p:nvPr/>
        </p:nvPicPr>
        <p:blipFill>
          <a:blip r:embed="rId2"/>
          <a:stretch>
            <a:fillRect/>
          </a:stretch>
        </p:blipFill>
        <p:spPr>
          <a:xfrm>
            <a:off x="0" y="3429000"/>
            <a:ext cx="12192000" cy="1909327"/>
          </a:xfrm>
          <a:prstGeom prst="rect">
            <a:avLst/>
          </a:prstGeom>
        </p:spPr>
      </p:pic>
      <p:pic>
        <p:nvPicPr>
          <p:cNvPr id="9" name="Picture 8">
            <a:extLst>
              <a:ext uri="{FF2B5EF4-FFF2-40B4-BE49-F238E27FC236}">
                <a16:creationId xmlns:a16="http://schemas.microsoft.com/office/drawing/2014/main" id="{286FC9F9-C00C-114F-01C0-09B6A442F301}"/>
              </a:ext>
            </a:extLst>
          </p:cNvPr>
          <p:cNvPicPr>
            <a:picLocks noChangeAspect="1"/>
          </p:cNvPicPr>
          <p:nvPr/>
        </p:nvPicPr>
        <p:blipFill>
          <a:blip r:embed="rId3"/>
          <a:stretch>
            <a:fillRect/>
          </a:stretch>
        </p:blipFill>
        <p:spPr>
          <a:xfrm>
            <a:off x="6096000" y="146587"/>
            <a:ext cx="5783373" cy="3061453"/>
          </a:xfrm>
          <a:prstGeom prst="rect">
            <a:avLst/>
          </a:prstGeom>
        </p:spPr>
      </p:pic>
      <p:pic>
        <p:nvPicPr>
          <p:cNvPr id="15" name="Picture 14">
            <a:extLst>
              <a:ext uri="{FF2B5EF4-FFF2-40B4-BE49-F238E27FC236}">
                <a16:creationId xmlns:a16="http://schemas.microsoft.com/office/drawing/2014/main" id="{18D96A18-F332-5A71-522D-9619E55CC130}"/>
              </a:ext>
            </a:extLst>
          </p:cNvPr>
          <p:cNvPicPr>
            <a:picLocks noChangeAspect="1"/>
          </p:cNvPicPr>
          <p:nvPr/>
        </p:nvPicPr>
        <p:blipFill>
          <a:blip r:embed="rId4"/>
          <a:stretch>
            <a:fillRect/>
          </a:stretch>
        </p:blipFill>
        <p:spPr>
          <a:xfrm>
            <a:off x="253446" y="5659762"/>
            <a:ext cx="10112616" cy="1051651"/>
          </a:xfrm>
          <a:prstGeom prst="rect">
            <a:avLst/>
          </a:prstGeom>
        </p:spPr>
      </p:pic>
      <p:sp>
        <p:nvSpPr>
          <p:cNvPr id="16" name="Rectangle: Rounded Corners 15">
            <a:extLst>
              <a:ext uri="{FF2B5EF4-FFF2-40B4-BE49-F238E27FC236}">
                <a16:creationId xmlns:a16="http://schemas.microsoft.com/office/drawing/2014/main" id="{CC5C5225-A206-C52E-47AE-D3CA2EE831D8}"/>
              </a:ext>
            </a:extLst>
          </p:cNvPr>
          <p:cNvSpPr/>
          <p:nvPr/>
        </p:nvSpPr>
        <p:spPr>
          <a:xfrm>
            <a:off x="1087584" y="6206369"/>
            <a:ext cx="1936171" cy="173649"/>
          </a:xfrm>
          <a:prstGeom prst="roundRect">
            <a:avLst/>
          </a:prstGeom>
          <a:noFill/>
          <a:ln w="28575">
            <a:solidFill>
              <a:srgbClr val="8BA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E11A91C-23AA-D752-4D4E-1176B26EC4B8}"/>
              </a:ext>
            </a:extLst>
          </p:cNvPr>
          <p:cNvSpPr/>
          <p:nvPr/>
        </p:nvSpPr>
        <p:spPr>
          <a:xfrm>
            <a:off x="4502728" y="6373823"/>
            <a:ext cx="2286000" cy="157863"/>
          </a:xfrm>
          <a:prstGeom prst="roundRect">
            <a:avLst/>
          </a:prstGeom>
          <a:noFill/>
          <a:ln w="28575">
            <a:solidFill>
              <a:srgbClr val="8BA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4551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8D3078-C90C-03F3-F1D1-1C96782DCC3D}"/>
              </a:ext>
            </a:extLst>
          </p:cNvPr>
          <p:cNvSpPr>
            <a:spLocks noGrp="1"/>
          </p:cNvSpPr>
          <p:nvPr>
            <p:ph type="title"/>
          </p:nvPr>
        </p:nvSpPr>
        <p:spPr>
          <a:xfrm>
            <a:off x="370607" y="261218"/>
            <a:ext cx="10515600" cy="486929"/>
          </a:xfrm>
        </p:spPr>
        <p:txBody>
          <a:bodyPr>
            <a:noAutofit/>
          </a:bodyPr>
          <a:lstStyle/>
          <a:p>
            <a:r>
              <a:rPr lang="en-US" sz="2800" dirty="0">
                <a:solidFill>
                  <a:srgbClr val="DD8C6E"/>
                </a:solidFill>
                <a:latin typeface="Courier New" panose="02070309020205020404" pitchFamily="49" charset="0"/>
                <a:cs typeface="Courier New" panose="02070309020205020404" pitchFamily="49" charset="0"/>
              </a:rPr>
              <a:t>subtle bug in inter-thread communication</a:t>
            </a:r>
            <a:endParaRPr lang="en-US" sz="2000" b="1" dirty="0">
              <a:solidFill>
                <a:srgbClr val="8BAB82"/>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EE778046-1DF4-4875-54EA-E8B98AF67855}"/>
              </a:ext>
            </a:extLst>
          </p:cNvPr>
          <p:cNvPicPr>
            <a:picLocks noChangeAspect="1"/>
          </p:cNvPicPr>
          <p:nvPr/>
        </p:nvPicPr>
        <p:blipFill>
          <a:blip r:embed="rId2"/>
          <a:stretch>
            <a:fillRect/>
          </a:stretch>
        </p:blipFill>
        <p:spPr>
          <a:xfrm>
            <a:off x="102457" y="876422"/>
            <a:ext cx="8778240" cy="5807498"/>
          </a:xfrm>
          <a:prstGeom prst="rect">
            <a:avLst/>
          </a:prstGeom>
        </p:spPr>
      </p:pic>
    </p:spTree>
    <p:extLst>
      <p:ext uri="{BB962C8B-B14F-4D97-AF65-F5344CB8AC3E}">
        <p14:creationId xmlns:p14="http://schemas.microsoft.com/office/powerpoint/2010/main" val="394621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EC82E9E-2837-0BEC-734A-50B1C1B430FC}"/>
              </a:ext>
            </a:extLst>
          </p:cNvPr>
          <p:cNvSpPr>
            <a:spLocks noGrp="1"/>
          </p:cNvSpPr>
          <p:nvPr>
            <p:ph type="title"/>
          </p:nvPr>
        </p:nvSpPr>
        <p:spPr>
          <a:xfrm>
            <a:off x="381000" y="4767581"/>
            <a:ext cx="11430001" cy="844550"/>
          </a:xfrm>
        </p:spPr>
        <p:txBody>
          <a:bodyPr>
            <a:normAutofit/>
          </a:bodyPr>
          <a:lstStyle/>
          <a:p>
            <a:r>
              <a:rPr lang="en-US" sz="4000" dirty="0">
                <a:latin typeface="Arial Rounded MT Bold" panose="020F0704030504030204" pitchFamily="34" charset="0"/>
              </a:rPr>
              <a:t>things are way serious than you think!</a:t>
            </a:r>
          </a:p>
        </p:txBody>
      </p:sp>
      <p:sp>
        <p:nvSpPr>
          <p:cNvPr id="25" name="TextBox 24">
            <a:extLst>
              <a:ext uri="{FF2B5EF4-FFF2-40B4-BE49-F238E27FC236}">
                <a16:creationId xmlns:a16="http://schemas.microsoft.com/office/drawing/2014/main" id="{1BA1F3AE-9FF2-0534-01BF-F4DF4C81C241}"/>
              </a:ext>
            </a:extLst>
          </p:cNvPr>
          <p:cNvSpPr txBox="1"/>
          <p:nvPr/>
        </p:nvSpPr>
        <p:spPr>
          <a:xfrm>
            <a:off x="5439229" y="2831722"/>
            <a:ext cx="1314784" cy="769441"/>
          </a:xfrm>
          <a:prstGeom prst="rect">
            <a:avLst/>
          </a:prstGeom>
          <a:noFill/>
        </p:spPr>
        <p:txBody>
          <a:bodyPr wrap="none" rtlCol="0">
            <a:spAutoFit/>
          </a:bodyPr>
          <a:lstStyle/>
          <a:p>
            <a:r>
              <a:rPr lang="en-US" sz="4400" dirty="0">
                <a:solidFill>
                  <a:srgbClr val="2C6DD2"/>
                </a:solidFill>
                <a:latin typeface="Arial Black" panose="020B0A04020102020204" pitchFamily="34" charset="0"/>
                <a:cs typeface="Courier New" panose="02070309020205020404" pitchFamily="49" charset="0"/>
              </a:rPr>
              <a:t>270</a:t>
            </a:r>
          </a:p>
        </p:txBody>
      </p:sp>
      <p:cxnSp>
        <p:nvCxnSpPr>
          <p:cNvPr id="28" name="Straight Arrow Connector 27">
            <a:extLst>
              <a:ext uri="{FF2B5EF4-FFF2-40B4-BE49-F238E27FC236}">
                <a16:creationId xmlns:a16="http://schemas.microsoft.com/office/drawing/2014/main" id="{5235B990-D9BF-8AB9-A211-73643145C92E}"/>
              </a:ext>
            </a:extLst>
          </p:cNvPr>
          <p:cNvCxnSpPr/>
          <p:nvPr/>
        </p:nvCxnSpPr>
        <p:spPr>
          <a:xfrm flipV="1">
            <a:off x="6993709" y="2419662"/>
            <a:ext cx="0" cy="73152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4937FFC-1160-165A-0120-DBD594D85D80}"/>
              </a:ext>
            </a:extLst>
          </p:cNvPr>
          <p:cNvSpPr txBox="1"/>
          <p:nvPr/>
        </p:nvSpPr>
        <p:spPr>
          <a:xfrm>
            <a:off x="7031428" y="2594495"/>
            <a:ext cx="902811" cy="461665"/>
          </a:xfrm>
          <a:prstGeom prst="rect">
            <a:avLst/>
          </a:prstGeom>
          <a:noFill/>
        </p:spPr>
        <p:txBody>
          <a:bodyPr wrap="none" rtlCol="0">
            <a:spAutoFit/>
          </a:bodyPr>
          <a:lstStyle/>
          <a:p>
            <a:r>
              <a:rPr lang="en-US" sz="2400" dirty="0">
                <a:solidFill>
                  <a:srgbClr val="2C6DD2"/>
                </a:solidFill>
                <a:latin typeface="Arial Black" panose="020B0A04020102020204" pitchFamily="34" charset="0"/>
                <a:cs typeface="Courier New" panose="02070309020205020404" pitchFamily="49" charset="0"/>
              </a:rPr>
              <a:t>31%</a:t>
            </a:r>
          </a:p>
        </p:txBody>
      </p:sp>
      <p:sp>
        <p:nvSpPr>
          <p:cNvPr id="31" name="TextBox 30">
            <a:extLst>
              <a:ext uri="{FF2B5EF4-FFF2-40B4-BE49-F238E27FC236}">
                <a16:creationId xmlns:a16="http://schemas.microsoft.com/office/drawing/2014/main" id="{670A17C0-B772-865C-F07F-C5D5643F3533}"/>
              </a:ext>
            </a:extLst>
          </p:cNvPr>
          <p:cNvSpPr txBox="1"/>
          <p:nvPr/>
        </p:nvSpPr>
        <p:spPr>
          <a:xfrm>
            <a:off x="381000" y="6457889"/>
            <a:ext cx="9160393" cy="461665"/>
          </a:xfrm>
          <a:prstGeom prst="rect">
            <a:avLst/>
          </a:prstGeom>
          <a:noFill/>
        </p:spPr>
        <p:txBody>
          <a:bodyPr wrap="none" rtlCol="0">
            <a:spAutoFit/>
          </a:bodyPr>
          <a:lstStyle/>
          <a:p>
            <a:r>
              <a:rPr lang="en-US" sz="1200" dirty="0">
                <a:solidFill>
                  <a:schemeClr val="bg1">
                    <a:lumMod val="50000"/>
                  </a:schemeClr>
                </a:solidFill>
                <a:latin typeface="Arial" panose="020B0604020202020204" pitchFamily="34" charset="0"/>
                <a:cs typeface="Arial" panose="020B0604020202020204" pitchFamily="34" charset="0"/>
              </a:rPr>
              <a:t>*Cybersecurity &amp; Infrastructure Security Agency, Official America’s Cyber Defense Agency </a:t>
            </a:r>
            <a:r>
              <a:rPr lang="en-US" sz="1200" dirty="0">
                <a:solidFill>
                  <a:schemeClr val="bg1">
                    <a:lumMod val="50000"/>
                  </a:schemeClr>
                </a:solidFill>
                <a:latin typeface="Arial" panose="020B0604020202020204" pitchFamily="34" charset="0"/>
                <a:cs typeface="Arial" panose="020B0604020202020204" pitchFamily="34" charset="0"/>
                <a:hlinkClick r:id="rId3"/>
              </a:rPr>
              <a:t>https://www.cisa.gov/be-cyber-smart/facts</a:t>
            </a:r>
            <a:endParaRPr lang="en-US" sz="1200" dirty="0">
              <a:solidFill>
                <a:schemeClr val="bg1">
                  <a:lumMod val="50000"/>
                </a:schemeClr>
              </a:solidFill>
              <a:latin typeface="Arial" panose="020B0604020202020204" pitchFamily="34" charset="0"/>
              <a:cs typeface="Arial" panose="020B0604020202020204" pitchFamily="34" charset="0"/>
            </a:endParaRPr>
          </a:p>
          <a:p>
            <a:r>
              <a:rPr lang="en-US" sz="1200" dirty="0">
                <a:solidFill>
                  <a:schemeClr val="bg1">
                    <a:lumMod val="50000"/>
                  </a:schemeClr>
                </a:solidFill>
                <a:latin typeface="Arial" panose="020B0604020202020204" pitchFamily="34" charset="0"/>
                <a:cs typeface="Arial" panose="020B0604020202020204" pitchFamily="34" charset="0"/>
              </a:rPr>
              <a:t>*https://www.accenture.com/</a:t>
            </a:r>
          </a:p>
        </p:txBody>
      </p:sp>
      <p:pic>
        <p:nvPicPr>
          <p:cNvPr id="34" name="Picture 33" descr="Icon&#10;&#10;Description automatically generated">
            <a:extLst>
              <a:ext uri="{FF2B5EF4-FFF2-40B4-BE49-F238E27FC236}">
                <a16:creationId xmlns:a16="http://schemas.microsoft.com/office/drawing/2014/main" id="{F369AE09-C19D-B183-E38D-DFF65CF4A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0" y="2508403"/>
            <a:ext cx="1099514" cy="1099514"/>
          </a:xfrm>
          <a:prstGeom prst="rect">
            <a:avLst/>
          </a:prstGeom>
        </p:spPr>
      </p:pic>
      <p:sp>
        <p:nvSpPr>
          <p:cNvPr id="35" name="TextBox 34">
            <a:extLst>
              <a:ext uri="{FF2B5EF4-FFF2-40B4-BE49-F238E27FC236}">
                <a16:creationId xmlns:a16="http://schemas.microsoft.com/office/drawing/2014/main" id="{16A29E69-5250-484E-DEC6-95B4B0000759}"/>
              </a:ext>
            </a:extLst>
          </p:cNvPr>
          <p:cNvSpPr txBox="1"/>
          <p:nvPr/>
        </p:nvSpPr>
        <p:spPr>
          <a:xfrm>
            <a:off x="1545973" y="2362393"/>
            <a:ext cx="1518364" cy="1323439"/>
          </a:xfrm>
          <a:prstGeom prst="rect">
            <a:avLst/>
          </a:prstGeom>
          <a:noFill/>
        </p:spPr>
        <p:txBody>
          <a:bodyPr wrap="none" rtlCol="0">
            <a:spAutoFit/>
          </a:bodyPr>
          <a:lstStyle/>
          <a:p>
            <a:pPr marL="914400" indent="-914400">
              <a:buAutoNum type="arabicPlain"/>
            </a:pPr>
            <a:r>
              <a:rPr lang="en-US" sz="5200" dirty="0">
                <a:solidFill>
                  <a:srgbClr val="2C6DD2"/>
                </a:solidFill>
                <a:latin typeface="Arial Rounded MT Bold" panose="020F0704030504030204" pitchFamily="34" charset="0"/>
              </a:rPr>
              <a:t>3</a:t>
            </a:r>
          </a:p>
          <a:p>
            <a:r>
              <a:rPr lang="en-US" sz="2800" dirty="0">
                <a:solidFill>
                  <a:srgbClr val="2C6DD2"/>
                </a:solidFill>
                <a:latin typeface="Arial Rounded MT Bold" panose="020F0704030504030204" pitchFamily="34" charset="0"/>
              </a:rPr>
              <a:t>HOMES</a:t>
            </a:r>
            <a:endParaRPr lang="en-US" sz="5200" dirty="0">
              <a:solidFill>
                <a:srgbClr val="2C6DD2"/>
              </a:solidFill>
              <a:latin typeface="Arial Rounded MT Bold" panose="020F0704030504030204" pitchFamily="34" charset="0"/>
            </a:endParaRPr>
          </a:p>
        </p:txBody>
      </p:sp>
      <p:sp>
        <p:nvSpPr>
          <p:cNvPr id="36" name="TextBox 35">
            <a:extLst>
              <a:ext uri="{FF2B5EF4-FFF2-40B4-BE49-F238E27FC236}">
                <a16:creationId xmlns:a16="http://schemas.microsoft.com/office/drawing/2014/main" id="{64B88527-BBB5-16D3-639C-C361AFEB710F}"/>
              </a:ext>
            </a:extLst>
          </p:cNvPr>
          <p:cNvSpPr txBox="1"/>
          <p:nvPr/>
        </p:nvSpPr>
        <p:spPr>
          <a:xfrm>
            <a:off x="2099125" y="2700601"/>
            <a:ext cx="365760" cy="365760"/>
          </a:xfrm>
          <a:prstGeom prst="ellipse">
            <a:avLst/>
          </a:prstGeom>
          <a:solidFill>
            <a:srgbClr val="2C6DD2"/>
          </a:solidFill>
        </p:spPr>
        <p:txBody>
          <a:bodyPr wrap="none" rtlCol="0">
            <a:spAutoFit/>
          </a:bodyPr>
          <a:lstStyle/>
          <a:p>
            <a:endParaRPr lang="en-US" sz="1050" dirty="0">
              <a:solidFill>
                <a:schemeClr val="bg1"/>
              </a:solidFill>
              <a:latin typeface="Arial Rounded MT Bold" panose="020F0704030504030204" pitchFamily="34" charset="0"/>
            </a:endParaRPr>
          </a:p>
        </p:txBody>
      </p:sp>
      <p:sp>
        <p:nvSpPr>
          <p:cNvPr id="37" name="TextBox 36">
            <a:extLst>
              <a:ext uri="{FF2B5EF4-FFF2-40B4-BE49-F238E27FC236}">
                <a16:creationId xmlns:a16="http://schemas.microsoft.com/office/drawing/2014/main" id="{E4E7A05C-C96A-0948-D9D7-902DB99BB89C}"/>
              </a:ext>
            </a:extLst>
          </p:cNvPr>
          <p:cNvSpPr txBox="1"/>
          <p:nvPr/>
        </p:nvSpPr>
        <p:spPr>
          <a:xfrm>
            <a:off x="2109168" y="2783520"/>
            <a:ext cx="322524" cy="246221"/>
          </a:xfrm>
          <a:prstGeom prst="rect">
            <a:avLst/>
          </a:prstGeom>
          <a:noFill/>
        </p:spPr>
        <p:txBody>
          <a:bodyPr wrap="none" rtlCol="0">
            <a:spAutoFit/>
          </a:bodyPr>
          <a:lstStyle/>
          <a:p>
            <a:r>
              <a:rPr lang="en-US" sz="1000" dirty="0">
                <a:solidFill>
                  <a:schemeClr val="bg1"/>
                </a:solidFill>
                <a:latin typeface="Arial Rounded MT Bold" panose="020F0704030504030204" pitchFamily="34" charset="0"/>
              </a:rPr>
              <a:t>IN</a:t>
            </a:r>
          </a:p>
        </p:txBody>
      </p:sp>
      <p:sp>
        <p:nvSpPr>
          <p:cNvPr id="40" name="TextBox 39">
            <a:extLst>
              <a:ext uri="{FF2B5EF4-FFF2-40B4-BE49-F238E27FC236}">
                <a16:creationId xmlns:a16="http://schemas.microsoft.com/office/drawing/2014/main" id="{26D85B39-5A36-5C88-64C5-73FE542A73FE}"/>
              </a:ext>
            </a:extLst>
          </p:cNvPr>
          <p:cNvSpPr txBox="1"/>
          <p:nvPr/>
        </p:nvSpPr>
        <p:spPr>
          <a:xfrm>
            <a:off x="283613" y="3600038"/>
            <a:ext cx="3725857" cy="615553"/>
          </a:xfrm>
          <a:prstGeom prst="rect">
            <a:avLst/>
          </a:prstGeom>
          <a:noFill/>
        </p:spPr>
        <p:txBody>
          <a:bodyPr wrap="square" rtlCol="0">
            <a:spAutoFit/>
          </a:bodyPr>
          <a:lstStyle/>
          <a:p>
            <a:r>
              <a:rPr lang="en-US" sz="1400" dirty="0">
                <a:latin typeface="Arial Rounded MT Bold" panose="020F0704030504030204" pitchFamily="34" charset="0"/>
              </a:rPr>
              <a:t>with computers are infected with</a:t>
            </a:r>
          </a:p>
          <a:p>
            <a:r>
              <a:rPr lang="en-US" sz="2000" dirty="0">
                <a:solidFill>
                  <a:srgbClr val="2C6DD2"/>
                </a:solidFill>
                <a:latin typeface="Arial Rounded MT Bold" panose="020F0704030504030204" pitchFamily="34" charset="0"/>
              </a:rPr>
              <a:t>MALICIOUS SOFTWARE</a:t>
            </a:r>
            <a:endParaRPr lang="en-US" sz="1400" dirty="0">
              <a:solidFill>
                <a:srgbClr val="2C6DD2"/>
              </a:solidFill>
              <a:latin typeface="Arial Rounded MT Bold" panose="020F0704030504030204" pitchFamily="34" charset="0"/>
            </a:endParaRPr>
          </a:p>
        </p:txBody>
      </p:sp>
      <p:pic>
        <p:nvPicPr>
          <p:cNvPr id="44" name="Picture 43" descr="Icon&#10;&#10;Description automatically generated">
            <a:extLst>
              <a:ext uri="{FF2B5EF4-FFF2-40B4-BE49-F238E27FC236}">
                <a16:creationId xmlns:a16="http://schemas.microsoft.com/office/drawing/2014/main" id="{B0ADF086-B6FC-E1BA-C676-926B84A70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451" y="2234830"/>
            <a:ext cx="1817764" cy="1663061"/>
          </a:xfrm>
          <a:prstGeom prst="rect">
            <a:avLst/>
          </a:prstGeom>
        </p:spPr>
      </p:pic>
      <p:sp>
        <p:nvSpPr>
          <p:cNvPr id="45" name="TextBox 44">
            <a:extLst>
              <a:ext uri="{FF2B5EF4-FFF2-40B4-BE49-F238E27FC236}">
                <a16:creationId xmlns:a16="http://schemas.microsoft.com/office/drawing/2014/main" id="{74A6C52D-F09C-0F03-FCAC-6CE9EF8646B4}"/>
              </a:ext>
            </a:extLst>
          </p:cNvPr>
          <p:cNvSpPr txBox="1"/>
          <p:nvPr/>
        </p:nvSpPr>
        <p:spPr>
          <a:xfrm>
            <a:off x="4063582" y="3853963"/>
            <a:ext cx="4246040" cy="523220"/>
          </a:xfrm>
          <a:prstGeom prst="rect">
            <a:avLst/>
          </a:prstGeom>
          <a:noFill/>
        </p:spPr>
        <p:txBody>
          <a:bodyPr wrap="square" rtlCol="0">
            <a:spAutoFit/>
          </a:bodyPr>
          <a:lstStyle/>
          <a:p>
            <a:r>
              <a:rPr lang="en-US" sz="1400" dirty="0">
                <a:latin typeface="Arial Rounded MT Bold" panose="020F0704030504030204" pitchFamily="34" charset="0"/>
              </a:rPr>
              <a:t>over an year (in 2021), an increase of 31% from 2020</a:t>
            </a:r>
            <a:endParaRPr lang="en-US" sz="1400" dirty="0">
              <a:solidFill>
                <a:srgbClr val="2C6DD2"/>
              </a:solidFill>
              <a:latin typeface="Arial Rounded MT Bold" panose="020F0704030504030204" pitchFamily="34" charset="0"/>
            </a:endParaRPr>
          </a:p>
        </p:txBody>
      </p:sp>
      <p:sp>
        <p:nvSpPr>
          <p:cNvPr id="46" name="TextBox 45">
            <a:extLst>
              <a:ext uri="{FF2B5EF4-FFF2-40B4-BE49-F238E27FC236}">
                <a16:creationId xmlns:a16="http://schemas.microsoft.com/office/drawing/2014/main" id="{DA7318D8-6BFC-E7D4-CFB9-B37648D553C7}"/>
              </a:ext>
            </a:extLst>
          </p:cNvPr>
          <p:cNvSpPr txBox="1"/>
          <p:nvPr/>
        </p:nvSpPr>
        <p:spPr>
          <a:xfrm>
            <a:off x="5439229" y="3480157"/>
            <a:ext cx="2705741" cy="492443"/>
          </a:xfrm>
          <a:prstGeom prst="rect">
            <a:avLst/>
          </a:prstGeom>
          <a:noFill/>
        </p:spPr>
        <p:txBody>
          <a:bodyPr wrap="none" rtlCol="0">
            <a:spAutoFit/>
          </a:bodyPr>
          <a:lstStyle/>
          <a:p>
            <a:r>
              <a:rPr lang="en-US" sz="2600" dirty="0">
                <a:solidFill>
                  <a:srgbClr val="2C6DD2"/>
                </a:solidFill>
                <a:latin typeface="Arial Rounded MT Bold" panose="020F0704030504030204" pitchFamily="34" charset="0"/>
              </a:rPr>
              <a:t>CORPORATION</a:t>
            </a:r>
          </a:p>
        </p:txBody>
      </p:sp>
      <p:sp>
        <p:nvSpPr>
          <p:cNvPr id="47" name="TextBox 46">
            <a:extLst>
              <a:ext uri="{FF2B5EF4-FFF2-40B4-BE49-F238E27FC236}">
                <a16:creationId xmlns:a16="http://schemas.microsoft.com/office/drawing/2014/main" id="{17EE360A-1F59-EC4E-F6D9-20C13008CC89}"/>
              </a:ext>
            </a:extLst>
          </p:cNvPr>
          <p:cNvSpPr txBox="1"/>
          <p:nvPr/>
        </p:nvSpPr>
        <p:spPr>
          <a:xfrm>
            <a:off x="6786039" y="3046889"/>
            <a:ext cx="1853521" cy="461665"/>
          </a:xfrm>
          <a:prstGeom prst="rect">
            <a:avLst/>
          </a:prstGeom>
          <a:noFill/>
        </p:spPr>
        <p:txBody>
          <a:bodyPr wrap="none" rtlCol="0">
            <a:spAutoFit/>
          </a:bodyPr>
          <a:lstStyle/>
          <a:p>
            <a:r>
              <a:rPr lang="en-US" sz="2400" dirty="0">
                <a:latin typeface="Arial Rounded MT Bold" panose="020F0704030504030204" pitchFamily="34" charset="0"/>
              </a:rPr>
              <a:t>attacks per</a:t>
            </a:r>
          </a:p>
        </p:txBody>
      </p:sp>
      <p:pic>
        <p:nvPicPr>
          <p:cNvPr id="49" name="Picture 48" descr="A red white and blue flag&#10;&#10;Description automatically generated">
            <a:extLst>
              <a:ext uri="{FF2B5EF4-FFF2-40B4-BE49-F238E27FC236}">
                <a16:creationId xmlns:a16="http://schemas.microsoft.com/office/drawing/2014/main" id="{CAD5380B-A461-CE60-2AE2-03D503919C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6469" y="2351624"/>
            <a:ext cx="1192929" cy="1192929"/>
          </a:xfrm>
          <a:prstGeom prst="rect">
            <a:avLst/>
          </a:prstGeom>
        </p:spPr>
      </p:pic>
      <p:sp>
        <p:nvSpPr>
          <p:cNvPr id="50" name="TextBox 49">
            <a:extLst>
              <a:ext uri="{FF2B5EF4-FFF2-40B4-BE49-F238E27FC236}">
                <a16:creationId xmlns:a16="http://schemas.microsoft.com/office/drawing/2014/main" id="{139D5C63-5506-EA5F-F95B-2D0BCC7AC421}"/>
              </a:ext>
            </a:extLst>
          </p:cNvPr>
          <p:cNvSpPr txBox="1"/>
          <p:nvPr/>
        </p:nvSpPr>
        <p:spPr>
          <a:xfrm>
            <a:off x="10287953" y="2300609"/>
            <a:ext cx="580608" cy="892552"/>
          </a:xfrm>
          <a:prstGeom prst="rect">
            <a:avLst/>
          </a:prstGeom>
          <a:noFill/>
        </p:spPr>
        <p:txBody>
          <a:bodyPr wrap="none" rtlCol="0">
            <a:spAutoFit/>
          </a:bodyPr>
          <a:lstStyle/>
          <a:p>
            <a:r>
              <a:rPr lang="en-US" sz="5200" dirty="0">
                <a:solidFill>
                  <a:srgbClr val="2C6DD2"/>
                </a:solidFill>
                <a:latin typeface="Arial Rounded MT Bold" panose="020F0704030504030204" pitchFamily="34" charset="0"/>
              </a:rPr>
              <a:t>4</a:t>
            </a:r>
          </a:p>
        </p:txBody>
      </p:sp>
      <p:sp>
        <p:nvSpPr>
          <p:cNvPr id="52" name="TextBox 51">
            <a:extLst>
              <a:ext uri="{FF2B5EF4-FFF2-40B4-BE49-F238E27FC236}">
                <a16:creationId xmlns:a16="http://schemas.microsoft.com/office/drawing/2014/main" id="{BDEF526A-ABD1-EBC0-F7ED-2E1F9175D711}"/>
              </a:ext>
            </a:extLst>
          </p:cNvPr>
          <p:cNvSpPr txBox="1"/>
          <p:nvPr/>
        </p:nvSpPr>
        <p:spPr>
          <a:xfrm>
            <a:off x="10644727" y="2424074"/>
            <a:ext cx="988746" cy="892552"/>
          </a:xfrm>
          <a:prstGeom prst="rect">
            <a:avLst/>
          </a:prstGeom>
          <a:noFill/>
        </p:spPr>
        <p:txBody>
          <a:bodyPr wrap="square">
            <a:spAutoFit/>
          </a:bodyPr>
          <a:lstStyle/>
          <a:p>
            <a:r>
              <a:rPr lang="en-US" sz="5200" dirty="0">
                <a:solidFill>
                  <a:srgbClr val="2C6DD2"/>
                </a:solidFill>
                <a:latin typeface="Arial Rounded MT Bold" panose="020F0704030504030204" pitchFamily="34" charset="0"/>
              </a:rPr>
              <a:t>7</a:t>
            </a:r>
            <a:r>
              <a:rPr lang="en-US" sz="3200" dirty="0">
                <a:solidFill>
                  <a:srgbClr val="2C6DD2"/>
                </a:solidFill>
                <a:latin typeface="Arial Rounded MT Bold" panose="020F0704030504030204" pitchFamily="34" charset="0"/>
              </a:rPr>
              <a:t>%</a:t>
            </a:r>
            <a:endParaRPr lang="en-US" sz="5200" dirty="0"/>
          </a:p>
        </p:txBody>
      </p:sp>
      <p:sp>
        <p:nvSpPr>
          <p:cNvPr id="53" name="TextBox 52">
            <a:extLst>
              <a:ext uri="{FF2B5EF4-FFF2-40B4-BE49-F238E27FC236}">
                <a16:creationId xmlns:a16="http://schemas.microsoft.com/office/drawing/2014/main" id="{9CF4D5EE-77CE-457B-44C5-031D0C394788}"/>
              </a:ext>
            </a:extLst>
          </p:cNvPr>
          <p:cNvSpPr txBox="1"/>
          <p:nvPr/>
        </p:nvSpPr>
        <p:spPr>
          <a:xfrm>
            <a:off x="9038008" y="3452847"/>
            <a:ext cx="3223442" cy="1046440"/>
          </a:xfrm>
          <a:prstGeom prst="rect">
            <a:avLst/>
          </a:prstGeom>
          <a:noFill/>
        </p:spPr>
        <p:txBody>
          <a:bodyPr wrap="square" rtlCol="0">
            <a:spAutoFit/>
          </a:bodyPr>
          <a:lstStyle/>
          <a:p>
            <a:r>
              <a:rPr lang="en-US" sz="1400" dirty="0">
                <a:latin typeface="Arial Rounded MT Bold" panose="020F0704030504030204" pitchFamily="34" charset="0"/>
              </a:rPr>
              <a:t>of </a:t>
            </a:r>
            <a:r>
              <a:rPr lang="en-US" sz="2000" dirty="0">
                <a:solidFill>
                  <a:srgbClr val="2C6DD2"/>
                </a:solidFill>
                <a:latin typeface="Arial Rounded MT Bold" panose="020F0704030504030204" pitchFamily="34" charset="0"/>
              </a:rPr>
              <a:t>AMERICAN ADULTS</a:t>
            </a:r>
          </a:p>
          <a:p>
            <a:r>
              <a:rPr lang="en-US" sz="1400" dirty="0">
                <a:latin typeface="Arial Rounded MT Bold" panose="020F0704030504030204" pitchFamily="34" charset="0"/>
              </a:rPr>
              <a:t>have had their personal information exposed by cyber criminals</a:t>
            </a:r>
          </a:p>
        </p:txBody>
      </p:sp>
      <p:sp>
        <p:nvSpPr>
          <p:cNvPr id="2" name="TextBox 1">
            <a:extLst>
              <a:ext uri="{FF2B5EF4-FFF2-40B4-BE49-F238E27FC236}">
                <a16:creationId xmlns:a16="http://schemas.microsoft.com/office/drawing/2014/main" id="{92C72A8B-419D-B9E6-F40C-0A96C2EC6FDB}"/>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spTree>
    <p:extLst>
      <p:ext uri="{BB962C8B-B14F-4D97-AF65-F5344CB8AC3E}">
        <p14:creationId xmlns:p14="http://schemas.microsoft.com/office/powerpoint/2010/main" val="362323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FEB512B-7910-9A50-5A2B-20609FB927C5}"/>
              </a:ext>
            </a:extLst>
          </p:cNvPr>
          <p:cNvPicPr>
            <a:picLocks noChangeAspect="1"/>
          </p:cNvPicPr>
          <p:nvPr/>
        </p:nvPicPr>
        <p:blipFill rotWithShape="1">
          <a:blip r:embed="rId2">
            <a:extLst>
              <a:ext uri="{28A0092B-C50C-407E-A947-70E740481C1C}">
                <a14:useLocalDpi xmlns:a14="http://schemas.microsoft.com/office/drawing/2010/main" val="0"/>
              </a:ext>
            </a:extLst>
          </a:blip>
          <a:srcRect b="42772"/>
          <a:stretch/>
        </p:blipFill>
        <p:spPr>
          <a:xfrm>
            <a:off x="3394751" y="361761"/>
            <a:ext cx="4857750" cy="2965315"/>
          </a:xfrm>
          <a:prstGeom prst="rect">
            <a:avLst/>
          </a:prstGeom>
        </p:spPr>
      </p:pic>
      <p:pic>
        <p:nvPicPr>
          <p:cNvPr id="6" name="Picture 5" descr="Diagram&#10;&#10;Description automatically generated">
            <a:extLst>
              <a:ext uri="{FF2B5EF4-FFF2-40B4-BE49-F238E27FC236}">
                <a16:creationId xmlns:a16="http://schemas.microsoft.com/office/drawing/2014/main" id="{BEF1E3B8-C7AD-7EB6-2CF0-1E5A586A158F}"/>
              </a:ext>
            </a:extLst>
          </p:cNvPr>
          <p:cNvPicPr>
            <a:picLocks noChangeAspect="1"/>
          </p:cNvPicPr>
          <p:nvPr/>
        </p:nvPicPr>
        <p:blipFill rotWithShape="1">
          <a:blip r:embed="rId2">
            <a:extLst>
              <a:ext uri="{28A0092B-C50C-407E-A947-70E740481C1C}">
                <a14:useLocalDpi xmlns:a14="http://schemas.microsoft.com/office/drawing/2010/main" val="0"/>
              </a:ext>
            </a:extLst>
          </a:blip>
          <a:srcRect t="56915"/>
          <a:stretch/>
        </p:blipFill>
        <p:spPr>
          <a:xfrm>
            <a:off x="3394751" y="4144198"/>
            <a:ext cx="4857750" cy="2232497"/>
          </a:xfrm>
          <a:prstGeom prst="rect">
            <a:avLst/>
          </a:prstGeom>
        </p:spPr>
      </p:pic>
      <p:sp>
        <p:nvSpPr>
          <p:cNvPr id="7" name="Rectangle 6">
            <a:extLst>
              <a:ext uri="{FF2B5EF4-FFF2-40B4-BE49-F238E27FC236}">
                <a16:creationId xmlns:a16="http://schemas.microsoft.com/office/drawing/2014/main" id="{6142184E-9AC6-9BC7-3475-9EF72D61724F}"/>
              </a:ext>
            </a:extLst>
          </p:cNvPr>
          <p:cNvSpPr/>
          <p:nvPr/>
        </p:nvSpPr>
        <p:spPr>
          <a:xfrm>
            <a:off x="5038928" y="3424351"/>
            <a:ext cx="1653702" cy="719847"/>
          </a:xfrm>
          <a:prstGeom prst="rect">
            <a:avLst/>
          </a:prstGeom>
          <a:solidFill>
            <a:srgbClr val="E4E4F8"/>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6E6697-03DC-019B-2950-2B6A41F86D7A}"/>
              </a:ext>
            </a:extLst>
          </p:cNvPr>
          <p:cNvSpPr txBox="1"/>
          <p:nvPr/>
        </p:nvSpPr>
        <p:spPr>
          <a:xfrm>
            <a:off x="5133340" y="3640695"/>
            <a:ext cx="1496060" cy="261610"/>
          </a:xfrm>
          <a:prstGeom prst="rect">
            <a:avLst/>
          </a:prstGeom>
          <a:noFill/>
        </p:spPr>
        <p:txBody>
          <a:bodyPr wrap="square" rtlCol="0">
            <a:spAutoFit/>
          </a:bodyPr>
          <a:lstStyle/>
          <a:p>
            <a:pPr algn="ctr"/>
            <a:r>
              <a:rPr lang="en-US" sz="1100" dirty="0">
                <a:latin typeface="Arial Rounded MT Bold" panose="020F0704030504030204" pitchFamily="34" charset="0"/>
              </a:rPr>
              <a:t>Custom Design</a:t>
            </a:r>
          </a:p>
        </p:txBody>
      </p:sp>
      <p:cxnSp>
        <p:nvCxnSpPr>
          <p:cNvPr id="10" name="Straight Arrow Connector 9">
            <a:extLst>
              <a:ext uri="{FF2B5EF4-FFF2-40B4-BE49-F238E27FC236}">
                <a16:creationId xmlns:a16="http://schemas.microsoft.com/office/drawing/2014/main" id="{13F88BEA-978C-7E1D-598A-6E32EF7A9EF7}"/>
              </a:ext>
            </a:extLst>
          </p:cNvPr>
          <p:cNvCxnSpPr>
            <a:cxnSpLocks/>
          </p:cNvCxnSpPr>
          <p:nvPr/>
        </p:nvCxnSpPr>
        <p:spPr>
          <a:xfrm>
            <a:off x="5865779" y="3327076"/>
            <a:ext cx="0" cy="97275"/>
          </a:xfrm>
          <a:prstGeom prst="straightConnector1">
            <a:avLst/>
          </a:prstGeom>
          <a:ln w="19050">
            <a:solidFill>
              <a:srgbClr val="7E7EC1"/>
            </a:solidFill>
            <a:tailEnd type="triangle"/>
          </a:ln>
          <a:effectLst>
            <a:glow rad="25400">
              <a:srgbClr val="7E7EC1">
                <a:alpha val="78000"/>
              </a:srgbClr>
            </a:glow>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40DCA2-3DD3-5A35-BF8A-E73BB89B8F24}"/>
              </a:ext>
            </a:extLst>
          </p:cNvPr>
          <p:cNvSpPr/>
          <p:nvPr/>
        </p:nvSpPr>
        <p:spPr>
          <a:xfrm>
            <a:off x="7693152" y="3308526"/>
            <a:ext cx="914400" cy="914400"/>
          </a:xfrm>
          <a:prstGeom prst="rect">
            <a:avLst/>
          </a:prstGeom>
          <a:solidFill>
            <a:srgbClr val="C0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5FEEB94-ED17-D295-D756-CF2877D1BCCB}"/>
              </a:ext>
            </a:extLst>
          </p:cNvPr>
          <p:cNvSpPr txBox="1"/>
          <p:nvPr/>
        </p:nvSpPr>
        <p:spPr>
          <a:xfrm>
            <a:off x="7766304" y="3358464"/>
            <a:ext cx="765890" cy="830997"/>
          </a:xfrm>
          <a:prstGeom prst="rect">
            <a:avLst/>
          </a:prstGeom>
          <a:noFill/>
        </p:spPr>
        <p:txBody>
          <a:bodyPr wrap="square" rtlCol="0">
            <a:spAutoFit/>
          </a:bodyPr>
          <a:lstStyle/>
          <a:p>
            <a:r>
              <a:rPr lang="en-US" sz="1200" dirty="0">
                <a:solidFill>
                  <a:schemeClr val="bg1"/>
                </a:solidFill>
              </a:rPr>
              <a:t>Linus OS + Software Interface</a:t>
            </a:r>
          </a:p>
        </p:txBody>
      </p:sp>
      <p:cxnSp>
        <p:nvCxnSpPr>
          <p:cNvPr id="14" name="Straight Arrow Connector 13">
            <a:extLst>
              <a:ext uri="{FF2B5EF4-FFF2-40B4-BE49-F238E27FC236}">
                <a16:creationId xmlns:a16="http://schemas.microsoft.com/office/drawing/2014/main" id="{CB1F268D-CD76-DF7B-7C03-669FCA467A49}"/>
              </a:ext>
            </a:extLst>
          </p:cNvPr>
          <p:cNvCxnSpPr>
            <a:stCxn id="7" idx="3"/>
            <a:endCxn id="11" idx="1"/>
          </p:cNvCxnSpPr>
          <p:nvPr/>
        </p:nvCxnSpPr>
        <p:spPr>
          <a:xfrm flipV="1">
            <a:off x="6692630" y="3765726"/>
            <a:ext cx="1000522" cy="0"/>
          </a:xfrm>
          <a:prstGeom prst="straightConnector1">
            <a:avLst/>
          </a:prstGeom>
          <a:ln>
            <a:solidFill>
              <a:srgbClr val="7E7EC1"/>
            </a:solidFill>
            <a:headEnd type="triangle"/>
            <a:tailEnd type="triangle"/>
          </a:ln>
          <a:effectLst>
            <a:glow rad="12700">
              <a:srgbClr val="7E7EC1">
                <a:alpha val="6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662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EA6C349-009A-F562-2E8B-ED9786544811}"/>
              </a:ext>
            </a:extLst>
          </p:cNvPr>
          <p:cNvSpPr/>
          <p:nvPr/>
        </p:nvSpPr>
        <p:spPr>
          <a:xfrm>
            <a:off x="972273" y="777679"/>
            <a:ext cx="10197294" cy="530264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E16D159-C65A-E43D-5ABA-4F44029D61CD}"/>
              </a:ext>
            </a:extLst>
          </p:cNvPr>
          <p:cNvSpPr/>
          <p:nvPr/>
        </p:nvSpPr>
        <p:spPr>
          <a:xfrm>
            <a:off x="1459935" y="2372182"/>
            <a:ext cx="641840" cy="210299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EFA53A16-B2AD-332B-7688-90671E2B4CF5}"/>
              </a:ext>
            </a:extLst>
          </p:cNvPr>
          <p:cNvSpPr/>
          <p:nvPr/>
        </p:nvSpPr>
        <p:spPr>
          <a:xfrm>
            <a:off x="1556168" y="2421656"/>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urier New" panose="02070309020205020404" pitchFamily="49" charset="0"/>
              <a:cs typeface="Courier New" panose="02070309020205020404" pitchFamily="49" charset="0"/>
            </a:endParaRPr>
          </a:p>
        </p:txBody>
      </p:sp>
      <p:sp>
        <p:nvSpPr>
          <p:cNvPr id="48" name="Rectangle: Rounded Corners 47">
            <a:extLst>
              <a:ext uri="{FF2B5EF4-FFF2-40B4-BE49-F238E27FC236}">
                <a16:creationId xmlns:a16="http://schemas.microsoft.com/office/drawing/2014/main" id="{EE388E27-0E16-E64D-6F8B-9BC1102EEF89}"/>
              </a:ext>
            </a:extLst>
          </p:cNvPr>
          <p:cNvSpPr/>
          <p:nvPr/>
        </p:nvSpPr>
        <p:spPr>
          <a:xfrm>
            <a:off x="1556168" y="2928330"/>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05CD867B-500B-9687-B8C0-F3602A9160CF}"/>
              </a:ext>
            </a:extLst>
          </p:cNvPr>
          <p:cNvSpPr/>
          <p:nvPr/>
        </p:nvSpPr>
        <p:spPr>
          <a:xfrm>
            <a:off x="1556168" y="3431127"/>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1EF4D78E-3382-A3BB-347E-D47D62382B2E}"/>
              </a:ext>
            </a:extLst>
          </p:cNvPr>
          <p:cNvSpPr/>
          <p:nvPr/>
        </p:nvSpPr>
        <p:spPr>
          <a:xfrm>
            <a:off x="1546001" y="3933924"/>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714FAB4-1A14-EEB7-B5C9-1929249F81F7}"/>
              </a:ext>
            </a:extLst>
          </p:cNvPr>
          <p:cNvSpPr txBox="1"/>
          <p:nvPr/>
        </p:nvSpPr>
        <p:spPr>
          <a:xfrm>
            <a:off x="1490513" y="2542534"/>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Thread0</a:t>
            </a:r>
          </a:p>
        </p:txBody>
      </p:sp>
      <p:sp>
        <p:nvSpPr>
          <p:cNvPr id="52" name="TextBox 51">
            <a:extLst>
              <a:ext uri="{FF2B5EF4-FFF2-40B4-BE49-F238E27FC236}">
                <a16:creationId xmlns:a16="http://schemas.microsoft.com/office/drawing/2014/main" id="{4D14F537-A6B5-9C2D-47D6-C41C8317D3E1}"/>
              </a:ext>
            </a:extLst>
          </p:cNvPr>
          <p:cNvSpPr txBox="1"/>
          <p:nvPr/>
        </p:nvSpPr>
        <p:spPr>
          <a:xfrm>
            <a:off x="1484353" y="3047674"/>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Thread1</a:t>
            </a:r>
          </a:p>
        </p:txBody>
      </p:sp>
      <p:sp>
        <p:nvSpPr>
          <p:cNvPr id="53" name="TextBox 52">
            <a:extLst>
              <a:ext uri="{FF2B5EF4-FFF2-40B4-BE49-F238E27FC236}">
                <a16:creationId xmlns:a16="http://schemas.microsoft.com/office/drawing/2014/main" id="{08D79E8E-654B-E85F-07A0-D58A4FB488EB}"/>
              </a:ext>
            </a:extLst>
          </p:cNvPr>
          <p:cNvSpPr txBox="1"/>
          <p:nvPr/>
        </p:nvSpPr>
        <p:spPr>
          <a:xfrm>
            <a:off x="1484353" y="3545983"/>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Thread2</a:t>
            </a:r>
          </a:p>
        </p:txBody>
      </p:sp>
      <p:sp>
        <p:nvSpPr>
          <p:cNvPr id="54" name="TextBox 53">
            <a:extLst>
              <a:ext uri="{FF2B5EF4-FFF2-40B4-BE49-F238E27FC236}">
                <a16:creationId xmlns:a16="http://schemas.microsoft.com/office/drawing/2014/main" id="{674E9AC9-CD1B-B67D-23ED-FE15364970D8}"/>
              </a:ext>
            </a:extLst>
          </p:cNvPr>
          <p:cNvSpPr txBox="1"/>
          <p:nvPr/>
        </p:nvSpPr>
        <p:spPr>
          <a:xfrm>
            <a:off x="1464571" y="4044292"/>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Thread3</a:t>
            </a:r>
          </a:p>
        </p:txBody>
      </p:sp>
      <p:sp>
        <p:nvSpPr>
          <p:cNvPr id="55" name="TextBox 54">
            <a:extLst>
              <a:ext uri="{FF2B5EF4-FFF2-40B4-BE49-F238E27FC236}">
                <a16:creationId xmlns:a16="http://schemas.microsoft.com/office/drawing/2014/main" id="{D12F3A7C-2441-33CB-D0E9-99572BA62861}"/>
              </a:ext>
            </a:extLst>
          </p:cNvPr>
          <p:cNvSpPr txBox="1"/>
          <p:nvPr/>
        </p:nvSpPr>
        <p:spPr>
          <a:xfrm>
            <a:off x="1373455" y="2189073"/>
            <a:ext cx="553433"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Core0</a:t>
            </a:r>
          </a:p>
        </p:txBody>
      </p:sp>
      <p:sp>
        <p:nvSpPr>
          <p:cNvPr id="56" name="Rectangle 55">
            <a:extLst>
              <a:ext uri="{FF2B5EF4-FFF2-40B4-BE49-F238E27FC236}">
                <a16:creationId xmlns:a16="http://schemas.microsoft.com/office/drawing/2014/main" id="{AA706769-F2B6-D38E-7136-D0EF6F36CA36}"/>
              </a:ext>
            </a:extLst>
          </p:cNvPr>
          <p:cNvSpPr/>
          <p:nvPr/>
        </p:nvSpPr>
        <p:spPr>
          <a:xfrm>
            <a:off x="10069595" y="2420442"/>
            <a:ext cx="641840" cy="210299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B22312E-D48C-C650-EDFB-A3193A292705}"/>
              </a:ext>
            </a:extLst>
          </p:cNvPr>
          <p:cNvSpPr/>
          <p:nvPr/>
        </p:nvSpPr>
        <p:spPr>
          <a:xfrm>
            <a:off x="10165828" y="2469916"/>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urier New" panose="02070309020205020404" pitchFamily="49" charset="0"/>
              <a:cs typeface="Courier New" panose="02070309020205020404" pitchFamily="49" charset="0"/>
            </a:endParaRPr>
          </a:p>
        </p:txBody>
      </p:sp>
      <p:sp>
        <p:nvSpPr>
          <p:cNvPr id="58" name="Rectangle: Rounded Corners 57">
            <a:extLst>
              <a:ext uri="{FF2B5EF4-FFF2-40B4-BE49-F238E27FC236}">
                <a16:creationId xmlns:a16="http://schemas.microsoft.com/office/drawing/2014/main" id="{6FDF21FD-CF60-E8DC-94B3-4588E17B2FE2}"/>
              </a:ext>
            </a:extLst>
          </p:cNvPr>
          <p:cNvSpPr/>
          <p:nvPr/>
        </p:nvSpPr>
        <p:spPr>
          <a:xfrm>
            <a:off x="10165828" y="2976590"/>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B1504ED-F179-AF67-C81C-1438E447896E}"/>
              </a:ext>
            </a:extLst>
          </p:cNvPr>
          <p:cNvSpPr/>
          <p:nvPr/>
        </p:nvSpPr>
        <p:spPr>
          <a:xfrm>
            <a:off x="10165828" y="3479387"/>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FA80C4BB-1A39-DBAD-34AC-B6F6C7AB5FD9}"/>
              </a:ext>
            </a:extLst>
          </p:cNvPr>
          <p:cNvSpPr/>
          <p:nvPr/>
        </p:nvSpPr>
        <p:spPr>
          <a:xfrm>
            <a:off x="10155661" y="3982184"/>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2C4759A-C616-5E5E-3D33-D11B8F94F255}"/>
              </a:ext>
            </a:extLst>
          </p:cNvPr>
          <p:cNvSpPr txBox="1"/>
          <p:nvPr/>
        </p:nvSpPr>
        <p:spPr>
          <a:xfrm>
            <a:off x="10100173" y="2590794"/>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Thread0</a:t>
            </a:r>
          </a:p>
        </p:txBody>
      </p:sp>
      <p:sp>
        <p:nvSpPr>
          <p:cNvPr id="62" name="TextBox 61">
            <a:extLst>
              <a:ext uri="{FF2B5EF4-FFF2-40B4-BE49-F238E27FC236}">
                <a16:creationId xmlns:a16="http://schemas.microsoft.com/office/drawing/2014/main" id="{62EB2925-94B1-B06C-FDCF-F224F03018E1}"/>
              </a:ext>
            </a:extLst>
          </p:cNvPr>
          <p:cNvSpPr txBox="1"/>
          <p:nvPr/>
        </p:nvSpPr>
        <p:spPr>
          <a:xfrm>
            <a:off x="10094013" y="3095934"/>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Thread1</a:t>
            </a:r>
          </a:p>
        </p:txBody>
      </p:sp>
      <p:sp>
        <p:nvSpPr>
          <p:cNvPr id="63" name="TextBox 62">
            <a:extLst>
              <a:ext uri="{FF2B5EF4-FFF2-40B4-BE49-F238E27FC236}">
                <a16:creationId xmlns:a16="http://schemas.microsoft.com/office/drawing/2014/main" id="{51CE8E36-B5E8-E8A5-67C7-C997D6B43941}"/>
              </a:ext>
            </a:extLst>
          </p:cNvPr>
          <p:cNvSpPr txBox="1"/>
          <p:nvPr/>
        </p:nvSpPr>
        <p:spPr>
          <a:xfrm>
            <a:off x="10094013" y="3594243"/>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Thread2</a:t>
            </a:r>
          </a:p>
        </p:txBody>
      </p:sp>
      <p:sp>
        <p:nvSpPr>
          <p:cNvPr id="64" name="TextBox 63">
            <a:extLst>
              <a:ext uri="{FF2B5EF4-FFF2-40B4-BE49-F238E27FC236}">
                <a16:creationId xmlns:a16="http://schemas.microsoft.com/office/drawing/2014/main" id="{8EFBA709-80C2-5566-FE01-21313943EAC7}"/>
              </a:ext>
            </a:extLst>
          </p:cNvPr>
          <p:cNvSpPr txBox="1"/>
          <p:nvPr/>
        </p:nvSpPr>
        <p:spPr>
          <a:xfrm>
            <a:off x="10074231" y="4092552"/>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Thread3</a:t>
            </a:r>
          </a:p>
        </p:txBody>
      </p:sp>
      <p:sp>
        <p:nvSpPr>
          <p:cNvPr id="65" name="TextBox 64">
            <a:extLst>
              <a:ext uri="{FF2B5EF4-FFF2-40B4-BE49-F238E27FC236}">
                <a16:creationId xmlns:a16="http://schemas.microsoft.com/office/drawing/2014/main" id="{F78619C6-8668-CF3F-A76D-934FE672B3A1}"/>
              </a:ext>
            </a:extLst>
          </p:cNvPr>
          <p:cNvSpPr txBox="1"/>
          <p:nvPr/>
        </p:nvSpPr>
        <p:spPr>
          <a:xfrm>
            <a:off x="9983115" y="2237333"/>
            <a:ext cx="553433"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Core1</a:t>
            </a:r>
          </a:p>
        </p:txBody>
      </p:sp>
      <p:sp>
        <p:nvSpPr>
          <p:cNvPr id="2" name="Oval 1">
            <a:extLst>
              <a:ext uri="{FF2B5EF4-FFF2-40B4-BE49-F238E27FC236}">
                <a16:creationId xmlns:a16="http://schemas.microsoft.com/office/drawing/2014/main" id="{FED3EB7F-07EE-CCBD-D8E7-35F7BB6C19F6}"/>
              </a:ext>
            </a:extLst>
          </p:cNvPr>
          <p:cNvSpPr/>
          <p:nvPr/>
        </p:nvSpPr>
        <p:spPr>
          <a:xfrm>
            <a:off x="4005273" y="3154931"/>
            <a:ext cx="548640" cy="548640"/>
          </a:xfrm>
          <a:prstGeom prst="ellipse">
            <a:avLst/>
          </a:prstGeom>
          <a:solidFill>
            <a:srgbClr val="E4E4F8"/>
          </a:solidFill>
          <a:ln>
            <a:solidFill>
              <a:srgbClr val="7E7E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entury Gothic" panose="020B0502020202020204" pitchFamily="34" charset="0"/>
            </a:endParaRPr>
          </a:p>
        </p:txBody>
      </p:sp>
      <p:sp>
        <p:nvSpPr>
          <p:cNvPr id="3" name="Oval 2">
            <a:extLst>
              <a:ext uri="{FF2B5EF4-FFF2-40B4-BE49-F238E27FC236}">
                <a16:creationId xmlns:a16="http://schemas.microsoft.com/office/drawing/2014/main" id="{3FD4486A-6879-D3FC-2097-2A98EC3D5730}"/>
              </a:ext>
            </a:extLst>
          </p:cNvPr>
          <p:cNvSpPr/>
          <p:nvPr/>
        </p:nvSpPr>
        <p:spPr>
          <a:xfrm>
            <a:off x="3187700" y="2520716"/>
            <a:ext cx="548640" cy="548640"/>
          </a:xfrm>
          <a:prstGeom prst="ellipse">
            <a:avLst/>
          </a:prstGeom>
          <a:solidFill>
            <a:schemeClr val="accent6">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0ACDD15-89BA-0908-5309-1DD0311757D4}"/>
              </a:ext>
            </a:extLst>
          </p:cNvPr>
          <p:cNvSpPr/>
          <p:nvPr/>
        </p:nvSpPr>
        <p:spPr>
          <a:xfrm>
            <a:off x="2439049" y="3154931"/>
            <a:ext cx="548640" cy="548640"/>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A329979-F1F2-93BA-3B57-68D4F919B51E}"/>
              </a:ext>
            </a:extLst>
          </p:cNvPr>
          <p:cNvSpPr/>
          <p:nvPr/>
        </p:nvSpPr>
        <p:spPr>
          <a:xfrm>
            <a:off x="3187700" y="3697205"/>
            <a:ext cx="548640" cy="548640"/>
          </a:xfrm>
          <a:prstGeom prst="ellipse">
            <a:avLst/>
          </a:prstGeom>
          <a:solidFill>
            <a:schemeClr val="accent2">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C4868B-F36B-7BB1-57B7-A01B00E64FE2}"/>
              </a:ext>
            </a:extLst>
          </p:cNvPr>
          <p:cNvSpPr txBox="1"/>
          <p:nvPr/>
        </p:nvSpPr>
        <p:spPr>
          <a:xfrm>
            <a:off x="4049402" y="3321529"/>
            <a:ext cx="460382" cy="215444"/>
          </a:xfrm>
          <a:prstGeom prst="rect">
            <a:avLst/>
          </a:prstGeom>
          <a:noFill/>
        </p:spPr>
        <p:txBody>
          <a:bodyPr wrap="none" rtlCol="0">
            <a:spAutoFit/>
          </a:bodyPr>
          <a:lstStyle/>
          <a:p>
            <a:r>
              <a:rPr lang="en-US" sz="800" dirty="0">
                <a:latin typeface="Century Gothic" panose="020B0502020202020204" pitchFamily="34" charset="0"/>
              </a:rPr>
              <a:t>START</a:t>
            </a:r>
          </a:p>
        </p:txBody>
      </p:sp>
      <p:sp>
        <p:nvSpPr>
          <p:cNvPr id="17" name="TextBox 16">
            <a:extLst>
              <a:ext uri="{FF2B5EF4-FFF2-40B4-BE49-F238E27FC236}">
                <a16:creationId xmlns:a16="http://schemas.microsoft.com/office/drawing/2014/main" id="{AD8F5812-AE2D-CE53-63E3-4E083DB61A01}"/>
              </a:ext>
            </a:extLst>
          </p:cNvPr>
          <p:cNvSpPr txBox="1"/>
          <p:nvPr/>
        </p:nvSpPr>
        <p:spPr>
          <a:xfrm>
            <a:off x="3126030" y="2685117"/>
            <a:ext cx="671979" cy="215444"/>
          </a:xfrm>
          <a:prstGeom prst="rect">
            <a:avLst/>
          </a:prstGeom>
          <a:noFill/>
        </p:spPr>
        <p:txBody>
          <a:bodyPr wrap="none" rtlCol="0">
            <a:spAutoFit/>
          </a:bodyPr>
          <a:lstStyle/>
          <a:p>
            <a:r>
              <a:rPr lang="en-US" sz="800" dirty="0">
                <a:latin typeface="Century Gothic" panose="020B0502020202020204" pitchFamily="34" charset="0"/>
              </a:rPr>
              <a:t>PAYLOAD</a:t>
            </a:r>
          </a:p>
        </p:txBody>
      </p:sp>
      <p:sp>
        <p:nvSpPr>
          <p:cNvPr id="18" name="TextBox 17">
            <a:extLst>
              <a:ext uri="{FF2B5EF4-FFF2-40B4-BE49-F238E27FC236}">
                <a16:creationId xmlns:a16="http://schemas.microsoft.com/office/drawing/2014/main" id="{6E5F100B-13A4-C297-1321-E8E4D23256D1}"/>
              </a:ext>
            </a:extLst>
          </p:cNvPr>
          <p:cNvSpPr txBox="1"/>
          <p:nvPr/>
        </p:nvSpPr>
        <p:spPr>
          <a:xfrm>
            <a:off x="2515238" y="3336905"/>
            <a:ext cx="396262" cy="215444"/>
          </a:xfrm>
          <a:prstGeom prst="rect">
            <a:avLst/>
          </a:prstGeom>
          <a:noFill/>
        </p:spPr>
        <p:txBody>
          <a:bodyPr wrap="none" rtlCol="0">
            <a:spAutoFit/>
          </a:bodyPr>
          <a:lstStyle/>
          <a:p>
            <a:r>
              <a:rPr lang="en-US" sz="800" dirty="0">
                <a:latin typeface="Century Gothic" panose="020B0502020202020204" pitchFamily="34" charset="0"/>
              </a:rPr>
              <a:t>CPU</a:t>
            </a:r>
          </a:p>
        </p:txBody>
      </p:sp>
      <p:sp>
        <p:nvSpPr>
          <p:cNvPr id="20" name="TextBox 19">
            <a:extLst>
              <a:ext uri="{FF2B5EF4-FFF2-40B4-BE49-F238E27FC236}">
                <a16:creationId xmlns:a16="http://schemas.microsoft.com/office/drawing/2014/main" id="{A35C7AC3-C4B7-5381-3EDB-8466728689F5}"/>
              </a:ext>
            </a:extLst>
          </p:cNvPr>
          <p:cNvSpPr txBox="1"/>
          <p:nvPr/>
        </p:nvSpPr>
        <p:spPr>
          <a:xfrm>
            <a:off x="3235034" y="3857684"/>
            <a:ext cx="453970" cy="215444"/>
          </a:xfrm>
          <a:prstGeom prst="rect">
            <a:avLst/>
          </a:prstGeom>
          <a:noFill/>
        </p:spPr>
        <p:txBody>
          <a:bodyPr wrap="none" rtlCol="0">
            <a:spAutoFit/>
          </a:bodyPr>
          <a:lstStyle/>
          <a:p>
            <a:r>
              <a:rPr lang="en-US" sz="800" dirty="0">
                <a:latin typeface="Century Gothic" panose="020B0502020202020204" pitchFamily="34" charset="0"/>
              </a:rPr>
              <a:t>READ</a:t>
            </a:r>
          </a:p>
        </p:txBody>
      </p:sp>
      <p:sp>
        <p:nvSpPr>
          <p:cNvPr id="21" name="Oval 20">
            <a:extLst>
              <a:ext uri="{FF2B5EF4-FFF2-40B4-BE49-F238E27FC236}">
                <a16:creationId xmlns:a16="http://schemas.microsoft.com/office/drawing/2014/main" id="{7AAA5C9C-5C03-DA11-1D65-2E76D5824908}"/>
              </a:ext>
            </a:extLst>
          </p:cNvPr>
          <p:cNvSpPr/>
          <p:nvPr/>
        </p:nvSpPr>
        <p:spPr>
          <a:xfrm>
            <a:off x="7531102" y="3203185"/>
            <a:ext cx="548640" cy="548640"/>
          </a:xfrm>
          <a:prstGeom prst="ellipse">
            <a:avLst/>
          </a:prstGeom>
          <a:solidFill>
            <a:srgbClr val="E4E4F8"/>
          </a:solidFill>
          <a:ln>
            <a:solidFill>
              <a:srgbClr val="7E7E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entury Gothic" panose="020B0502020202020204" pitchFamily="34" charset="0"/>
            </a:endParaRPr>
          </a:p>
        </p:txBody>
      </p:sp>
      <p:sp>
        <p:nvSpPr>
          <p:cNvPr id="22" name="Oval 21">
            <a:extLst>
              <a:ext uri="{FF2B5EF4-FFF2-40B4-BE49-F238E27FC236}">
                <a16:creationId xmlns:a16="http://schemas.microsoft.com/office/drawing/2014/main" id="{60DF0487-BC94-9D02-0706-90D5DF78170A}"/>
              </a:ext>
            </a:extLst>
          </p:cNvPr>
          <p:cNvSpPr/>
          <p:nvPr/>
        </p:nvSpPr>
        <p:spPr>
          <a:xfrm>
            <a:off x="8215177" y="2568970"/>
            <a:ext cx="548640" cy="548640"/>
          </a:xfrm>
          <a:prstGeom prst="ellipse">
            <a:avLst/>
          </a:prstGeom>
          <a:solidFill>
            <a:schemeClr val="accent6">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0CD03D-301D-D68C-EF14-5A92E5BDFB15}"/>
              </a:ext>
            </a:extLst>
          </p:cNvPr>
          <p:cNvSpPr/>
          <p:nvPr/>
        </p:nvSpPr>
        <p:spPr>
          <a:xfrm>
            <a:off x="8985446" y="3198105"/>
            <a:ext cx="548640" cy="548640"/>
          </a:xfrm>
          <a:prstGeom prst="ellips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83F794E-E6F7-E95D-2CED-BC3AE6DEDCA0}"/>
              </a:ext>
            </a:extLst>
          </p:cNvPr>
          <p:cNvSpPr/>
          <p:nvPr/>
        </p:nvSpPr>
        <p:spPr>
          <a:xfrm>
            <a:off x="8215177" y="3745459"/>
            <a:ext cx="548640" cy="548640"/>
          </a:xfrm>
          <a:prstGeom prst="ellipse">
            <a:avLst/>
          </a:prstGeom>
          <a:solidFill>
            <a:schemeClr val="accent2">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3426D83-5470-DC23-168D-E9B7AB8F1881}"/>
              </a:ext>
            </a:extLst>
          </p:cNvPr>
          <p:cNvSpPr txBox="1"/>
          <p:nvPr/>
        </p:nvSpPr>
        <p:spPr>
          <a:xfrm>
            <a:off x="7575231" y="3369783"/>
            <a:ext cx="460382" cy="215444"/>
          </a:xfrm>
          <a:prstGeom prst="rect">
            <a:avLst/>
          </a:prstGeom>
          <a:noFill/>
        </p:spPr>
        <p:txBody>
          <a:bodyPr wrap="none" rtlCol="0">
            <a:spAutoFit/>
          </a:bodyPr>
          <a:lstStyle/>
          <a:p>
            <a:r>
              <a:rPr lang="en-US" sz="800" dirty="0">
                <a:latin typeface="Century Gothic" panose="020B0502020202020204" pitchFamily="34" charset="0"/>
              </a:rPr>
              <a:t>START</a:t>
            </a:r>
          </a:p>
        </p:txBody>
      </p:sp>
      <p:sp>
        <p:nvSpPr>
          <p:cNvPr id="26" name="TextBox 25">
            <a:extLst>
              <a:ext uri="{FF2B5EF4-FFF2-40B4-BE49-F238E27FC236}">
                <a16:creationId xmlns:a16="http://schemas.microsoft.com/office/drawing/2014/main" id="{A472482D-773D-ABBE-169B-9A2B7D8A52A8}"/>
              </a:ext>
            </a:extLst>
          </p:cNvPr>
          <p:cNvSpPr txBox="1"/>
          <p:nvPr/>
        </p:nvSpPr>
        <p:spPr>
          <a:xfrm>
            <a:off x="8153507" y="2733371"/>
            <a:ext cx="671979" cy="215444"/>
          </a:xfrm>
          <a:prstGeom prst="rect">
            <a:avLst/>
          </a:prstGeom>
          <a:noFill/>
        </p:spPr>
        <p:txBody>
          <a:bodyPr wrap="none" rtlCol="0">
            <a:spAutoFit/>
          </a:bodyPr>
          <a:lstStyle/>
          <a:p>
            <a:r>
              <a:rPr lang="en-US" sz="800" dirty="0">
                <a:latin typeface="Century Gothic" panose="020B0502020202020204" pitchFamily="34" charset="0"/>
              </a:rPr>
              <a:t>PAYLOAD</a:t>
            </a:r>
          </a:p>
        </p:txBody>
      </p:sp>
      <p:sp>
        <p:nvSpPr>
          <p:cNvPr id="27" name="TextBox 26">
            <a:extLst>
              <a:ext uri="{FF2B5EF4-FFF2-40B4-BE49-F238E27FC236}">
                <a16:creationId xmlns:a16="http://schemas.microsoft.com/office/drawing/2014/main" id="{11CB3EA9-8588-DB8D-2116-6E5372DB1362}"/>
              </a:ext>
            </a:extLst>
          </p:cNvPr>
          <p:cNvSpPr txBox="1"/>
          <p:nvPr/>
        </p:nvSpPr>
        <p:spPr>
          <a:xfrm>
            <a:off x="9061635" y="3380079"/>
            <a:ext cx="396262" cy="215444"/>
          </a:xfrm>
          <a:prstGeom prst="rect">
            <a:avLst/>
          </a:prstGeom>
          <a:noFill/>
        </p:spPr>
        <p:txBody>
          <a:bodyPr wrap="none" rtlCol="0">
            <a:spAutoFit/>
          </a:bodyPr>
          <a:lstStyle/>
          <a:p>
            <a:r>
              <a:rPr lang="en-US" sz="800" dirty="0">
                <a:latin typeface="Century Gothic" panose="020B0502020202020204" pitchFamily="34" charset="0"/>
              </a:rPr>
              <a:t>CPU</a:t>
            </a:r>
          </a:p>
        </p:txBody>
      </p:sp>
      <p:sp>
        <p:nvSpPr>
          <p:cNvPr id="28" name="TextBox 27">
            <a:extLst>
              <a:ext uri="{FF2B5EF4-FFF2-40B4-BE49-F238E27FC236}">
                <a16:creationId xmlns:a16="http://schemas.microsoft.com/office/drawing/2014/main" id="{E9D00210-21CD-B851-7690-0AAAF6A7950B}"/>
              </a:ext>
            </a:extLst>
          </p:cNvPr>
          <p:cNvSpPr txBox="1"/>
          <p:nvPr/>
        </p:nvSpPr>
        <p:spPr>
          <a:xfrm>
            <a:off x="8262511" y="3905938"/>
            <a:ext cx="453970" cy="215444"/>
          </a:xfrm>
          <a:prstGeom prst="rect">
            <a:avLst/>
          </a:prstGeom>
          <a:noFill/>
        </p:spPr>
        <p:txBody>
          <a:bodyPr wrap="none" rtlCol="0">
            <a:spAutoFit/>
          </a:bodyPr>
          <a:lstStyle/>
          <a:p>
            <a:r>
              <a:rPr lang="en-US" sz="800" dirty="0">
                <a:latin typeface="Century Gothic" panose="020B0502020202020204" pitchFamily="34" charset="0"/>
              </a:rPr>
              <a:t>READ</a:t>
            </a:r>
          </a:p>
        </p:txBody>
      </p:sp>
      <p:sp>
        <p:nvSpPr>
          <p:cNvPr id="33" name="Oval 32">
            <a:extLst>
              <a:ext uri="{FF2B5EF4-FFF2-40B4-BE49-F238E27FC236}">
                <a16:creationId xmlns:a16="http://schemas.microsoft.com/office/drawing/2014/main" id="{D7EE367A-719A-8DF0-F374-0F00737A7AC0}"/>
              </a:ext>
            </a:extLst>
          </p:cNvPr>
          <p:cNvSpPr/>
          <p:nvPr/>
        </p:nvSpPr>
        <p:spPr>
          <a:xfrm>
            <a:off x="5450619" y="1046315"/>
            <a:ext cx="1259840" cy="617042"/>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entury Gothic" panose="020B0502020202020204" pitchFamily="34" charset="0"/>
            </a:endParaRPr>
          </a:p>
        </p:txBody>
      </p:sp>
      <p:sp>
        <p:nvSpPr>
          <p:cNvPr id="34" name="TextBox 33">
            <a:extLst>
              <a:ext uri="{FF2B5EF4-FFF2-40B4-BE49-F238E27FC236}">
                <a16:creationId xmlns:a16="http://schemas.microsoft.com/office/drawing/2014/main" id="{5B223D14-C356-7591-094E-0D287CA95A45}"/>
              </a:ext>
            </a:extLst>
          </p:cNvPr>
          <p:cNvSpPr txBox="1"/>
          <p:nvPr/>
        </p:nvSpPr>
        <p:spPr>
          <a:xfrm>
            <a:off x="5450619" y="1231725"/>
            <a:ext cx="1282723" cy="246221"/>
          </a:xfrm>
          <a:prstGeom prst="rect">
            <a:avLst/>
          </a:prstGeom>
          <a:noFill/>
        </p:spPr>
        <p:txBody>
          <a:bodyPr wrap="none" rtlCol="0">
            <a:spAutoFit/>
          </a:bodyPr>
          <a:lstStyle/>
          <a:p>
            <a:r>
              <a:rPr lang="en-US" sz="1000" dirty="0">
                <a:latin typeface="Century Gothic" panose="020B0502020202020204" pitchFamily="34" charset="0"/>
              </a:rPr>
              <a:t>ARBITER Front-End</a:t>
            </a:r>
          </a:p>
        </p:txBody>
      </p:sp>
      <p:sp>
        <p:nvSpPr>
          <p:cNvPr id="35" name="Oval 34">
            <a:extLst>
              <a:ext uri="{FF2B5EF4-FFF2-40B4-BE49-F238E27FC236}">
                <a16:creationId xmlns:a16="http://schemas.microsoft.com/office/drawing/2014/main" id="{ADEC75AD-4995-D289-324D-C075C3BA7FF1}"/>
              </a:ext>
            </a:extLst>
          </p:cNvPr>
          <p:cNvSpPr/>
          <p:nvPr/>
        </p:nvSpPr>
        <p:spPr>
          <a:xfrm>
            <a:off x="5466080" y="5280906"/>
            <a:ext cx="1259840" cy="617042"/>
          </a:xfrm>
          <a:prstGeom prst="ellipse">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entury Gothic" panose="020B0502020202020204" pitchFamily="34" charset="0"/>
            </a:endParaRPr>
          </a:p>
        </p:txBody>
      </p:sp>
      <p:sp>
        <p:nvSpPr>
          <p:cNvPr id="37" name="TextBox 36">
            <a:extLst>
              <a:ext uri="{FF2B5EF4-FFF2-40B4-BE49-F238E27FC236}">
                <a16:creationId xmlns:a16="http://schemas.microsoft.com/office/drawing/2014/main" id="{258E7BB5-9881-7E21-EFC1-0629B7390337}"/>
              </a:ext>
            </a:extLst>
          </p:cNvPr>
          <p:cNvSpPr txBox="1"/>
          <p:nvPr/>
        </p:nvSpPr>
        <p:spPr>
          <a:xfrm>
            <a:off x="5466080" y="5466316"/>
            <a:ext cx="1285929" cy="246221"/>
          </a:xfrm>
          <a:prstGeom prst="rect">
            <a:avLst/>
          </a:prstGeom>
          <a:noFill/>
        </p:spPr>
        <p:txBody>
          <a:bodyPr wrap="none" rtlCol="0">
            <a:spAutoFit/>
          </a:bodyPr>
          <a:lstStyle/>
          <a:p>
            <a:r>
              <a:rPr lang="en-US" sz="1000" dirty="0">
                <a:latin typeface="Century Gothic" panose="020B0502020202020204" pitchFamily="34" charset="0"/>
              </a:rPr>
              <a:t>ARBITER Back-End</a:t>
            </a:r>
          </a:p>
        </p:txBody>
      </p:sp>
      <p:grpSp>
        <p:nvGrpSpPr>
          <p:cNvPr id="489" name="Group 488">
            <a:extLst>
              <a:ext uri="{FF2B5EF4-FFF2-40B4-BE49-F238E27FC236}">
                <a16:creationId xmlns:a16="http://schemas.microsoft.com/office/drawing/2014/main" id="{3D8137AA-2AB1-ABE8-4C11-9ACF154D30B5}"/>
              </a:ext>
            </a:extLst>
          </p:cNvPr>
          <p:cNvGrpSpPr/>
          <p:nvPr/>
        </p:nvGrpSpPr>
        <p:grpSpPr>
          <a:xfrm>
            <a:off x="5056916" y="2290673"/>
            <a:ext cx="458440" cy="2268726"/>
            <a:chOff x="5369336" y="2298293"/>
            <a:chExt cx="458440" cy="2268726"/>
          </a:xfrm>
        </p:grpSpPr>
        <p:sp>
          <p:nvSpPr>
            <p:cNvPr id="47" name="Arc 46">
              <a:extLst>
                <a:ext uri="{FF2B5EF4-FFF2-40B4-BE49-F238E27FC236}">
                  <a16:creationId xmlns:a16="http://schemas.microsoft.com/office/drawing/2014/main" id="{D7D0B787-A2D2-4187-A9DD-6BEC5893EA6A}"/>
                </a:ext>
              </a:extLst>
            </p:cNvPr>
            <p:cNvSpPr/>
            <p:nvPr/>
          </p:nvSpPr>
          <p:spPr>
            <a:xfrm rot="16200000">
              <a:off x="5445964" y="2298293"/>
              <a:ext cx="91440" cy="91440"/>
            </a:xfrm>
            <a:prstGeom prst="arc">
              <a:avLst>
                <a:gd name="adj1" fmla="val 5749933"/>
                <a:gd name="adj2" fmla="val 16055237"/>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a:extLst>
                <a:ext uri="{FF2B5EF4-FFF2-40B4-BE49-F238E27FC236}">
                  <a16:creationId xmlns:a16="http://schemas.microsoft.com/office/drawing/2014/main" id="{2D55B6DB-F5AC-82E8-137B-9960E7D01CDF}"/>
                </a:ext>
              </a:extLst>
            </p:cNvPr>
            <p:cNvSpPr/>
            <p:nvPr/>
          </p:nvSpPr>
          <p:spPr>
            <a:xfrm rot="16200000">
              <a:off x="5653609" y="2298293"/>
              <a:ext cx="91440" cy="91440"/>
            </a:xfrm>
            <a:prstGeom prst="arc">
              <a:avLst>
                <a:gd name="adj1" fmla="val 5749933"/>
                <a:gd name="adj2" fmla="val 16055237"/>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4" name="Straight Connector 453">
              <a:extLst>
                <a:ext uri="{FF2B5EF4-FFF2-40B4-BE49-F238E27FC236}">
                  <a16:creationId xmlns:a16="http://schemas.microsoft.com/office/drawing/2014/main" id="{58A3AEA6-6420-A740-08C0-D3699CE5B412}"/>
                </a:ext>
              </a:extLst>
            </p:cNvPr>
            <p:cNvCxnSpPr/>
            <p:nvPr/>
          </p:nvCxnSpPr>
          <p:spPr>
            <a:xfrm>
              <a:off x="5369336" y="2344012"/>
              <a:ext cx="0" cy="219456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CA7717A6-46B0-FB23-B056-3A109948F041}"/>
                </a:ext>
              </a:extLst>
            </p:cNvPr>
            <p:cNvCxnSpPr/>
            <p:nvPr/>
          </p:nvCxnSpPr>
          <p:spPr>
            <a:xfrm>
              <a:off x="5827776" y="2337657"/>
              <a:ext cx="0" cy="21945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A56FC5A2-24B4-F942-F7BA-57EE87983E80}"/>
                </a:ext>
              </a:extLst>
            </p:cNvPr>
            <p:cNvCxnSpPr>
              <a:cxnSpLocks/>
            </p:cNvCxnSpPr>
            <p:nvPr/>
          </p:nvCxnSpPr>
          <p:spPr>
            <a:xfrm>
              <a:off x="5374416" y="2345917"/>
              <a:ext cx="73152"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59205960-DF38-4A0E-D082-7D1754E3DEB2}"/>
                </a:ext>
              </a:extLst>
            </p:cNvPr>
            <p:cNvCxnSpPr>
              <a:cxnSpLocks/>
            </p:cNvCxnSpPr>
            <p:nvPr/>
          </p:nvCxnSpPr>
          <p:spPr>
            <a:xfrm>
              <a:off x="5537404" y="2348684"/>
              <a:ext cx="118872"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C5992C25-213D-7193-E84A-88DF5434EBE7}"/>
                </a:ext>
              </a:extLst>
            </p:cNvPr>
            <p:cNvCxnSpPr>
              <a:cxnSpLocks/>
            </p:cNvCxnSpPr>
            <p:nvPr/>
          </p:nvCxnSpPr>
          <p:spPr>
            <a:xfrm>
              <a:off x="5745049" y="2344012"/>
              <a:ext cx="73152"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67" name="Arc 466">
              <a:extLst>
                <a:ext uri="{FF2B5EF4-FFF2-40B4-BE49-F238E27FC236}">
                  <a16:creationId xmlns:a16="http://schemas.microsoft.com/office/drawing/2014/main" id="{EA97A947-588A-3039-E62A-9495191EEA05}"/>
                </a:ext>
              </a:extLst>
            </p:cNvPr>
            <p:cNvSpPr/>
            <p:nvPr/>
          </p:nvSpPr>
          <p:spPr>
            <a:xfrm rot="5400000" flipV="1">
              <a:off x="5449028" y="4475579"/>
              <a:ext cx="91440" cy="91440"/>
            </a:xfrm>
            <a:prstGeom prst="arc">
              <a:avLst>
                <a:gd name="adj1" fmla="val 5749933"/>
                <a:gd name="adj2" fmla="val 16055237"/>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9" name="Arc 468">
              <a:extLst>
                <a:ext uri="{FF2B5EF4-FFF2-40B4-BE49-F238E27FC236}">
                  <a16:creationId xmlns:a16="http://schemas.microsoft.com/office/drawing/2014/main" id="{7098AF80-14EA-866A-1423-0D897C673581}"/>
                </a:ext>
              </a:extLst>
            </p:cNvPr>
            <p:cNvSpPr/>
            <p:nvPr/>
          </p:nvSpPr>
          <p:spPr>
            <a:xfrm rot="5400000" flipV="1">
              <a:off x="5656673" y="4475579"/>
              <a:ext cx="91440" cy="91440"/>
            </a:xfrm>
            <a:prstGeom prst="arc">
              <a:avLst>
                <a:gd name="adj1" fmla="val 5749933"/>
                <a:gd name="adj2" fmla="val 16055237"/>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1" name="Straight Connector 470">
              <a:extLst>
                <a:ext uri="{FF2B5EF4-FFF2-40B4-BE49-F238E27FC236}">
                  <a16:creationId xmlns:a16="http://schemas.microsoft.com/office/drawing/2014/main" id="{13B553CD-B55E-1920-BDF8-6B5B69D3149E}"/>
                </a:ext>
              </a:extLst>
            </p:cNvPr>
            <p:cNvCxnSpPr>
              <a:cxnSpLocks/>
            </p:cNvCxnSpPr>
            <p:nvPr/>
          </p:nvCxnSpPr>
          <p:spPr>
            <a:xfrm flipV="1">
              <a:off x="5377480" y="4523203"/>
              <a:ext cx="73152"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9C27206A-793E-5764-E1C0-F940F35A7688}"/>
                </a:ext>
              </a:extLst>
            </p:cNvPr>
            <p:cNvCxnSpPr>
              <a:cxnSpLocks/>
            </p:cNvCxnSpPr>
            <p:nvPr/>
          </p:nvCxnSpPr>
          <p:spPr>
            <a:xfrm flipV="1">
              <a:off x="5540468" y="4525970"/>
              <a:ext cx="118872"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77A451B9-7315-0F97-A139-B8AC8C8BD34F}"/>
                </a:ext>
              </a:extLst>
            </p:cNvPr>
            <p:cNvCxnSpPr>
              <a:cxnSpLocks/>
            </p:cNvCxnSpPr>
            <p:nvPr/>
          </p:nvCxnSpPr>
          <p:spPr>
            <a:xfrm flipV="1">
              <a:off x="5748113" y="4521298"/>
              <a:ext cx="73152"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4" name="Rectangle 473">
              <a:extLst>
                <a:ext uri="{FF2B5EF4-FFF2-40B4-BE49-F238E27FC236}">
                  <a16:creationId xmlns:a16="http://schemas.microsoft.com/office/drawing/2014/main" id="{A784A4B0-4BC9-33B4-0DB0-6160F0EA1CEF}"/>
                </a:ext>
              </a:extLst>
            </p:cNvPr>
            <p:cNvSpPr/>
            <p:nvPr/>
          </p:nvSpPr>
          <p:spPr>
            <a:xfrm>
              <a:off x="5470729" y="2478862"/>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a:extLst>
                <a:ext uri="{FF2B5EF4-FFF2-40B4-BE49-F238E27FC236}">
                  <a16:creationId xmlns:a16="http://schemas.microsoft.com/office/drawing/2014/main" id="{595B0FD3-EAC2-5532-3B19-5815D82A13A9}"/>
                </a:ext>
              </a:extLst>
            </p:cNvPr>
            <p:cNvSpPr/>
            <p:nvPr/>
          </p:nvSpPr>
          <p:spPr>
            <a:xfrm>
              <a:off x="5470729" y="2687043"/>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a:extLst>
                <a:ext uri="{FF2B5EF4-FFF2-40B4-BE49-F238E27FC236}">
                  <a16:creationId xmlns:a16="http://schemas.microsoft.com/office/drawing/2014/main" id="{B8A59E1E-1D7A-991E-0788-B6492DCB4674}"/>
                </a:ext>
              </a:extLst>
            </p:cNvPr>
            <p:cNvSpPr/>
            <p:nvPr/>
          </p:nvSpPr>
          <p:spPr>
            <a:xfrm>
              <a:off x="5472330" y="2887012"/>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9BB9F4DF-6F9D-2F2E-2CEC-BE1F7055ADB2}"/>
                </a:ext>
              </a:extLst>
            </p:cNvPr>
            <p:cNvSpPr/>
            <p:nvPr/>
          </p:nvSpPr>
          <p:spPr>
            <a:xfrm>
              <a:off x="5470729" y="3078260"/>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id="{EBDA8DB0-E443-0BB1-C10E-047857E56902}"/>
                </a:ext>
              </a:extLst>
            </p:cNvPr>
            <p:cNvSpPr/>
            <p:nvPr/>
          </p:nvSpPr>
          <p:spPr>
            <a:xfrm>
              <a:off x="5472330" y="3268501"/>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C6814BB1-EB7F-2675-A505-B46110DF1540}"/>
                </a:ext>
              </a:extLst>
            </p:cNvPr>
            <p:cNvSpPr/>
            <p:nvPr/>
          </p:nvSpPr>
          <p:spPr>
            <a:xfrm>
              <a:off x="5472330" y="3476682"/>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EC154209-79F2-B76E-7678-7F9804681996}"/>
                </a:ext>
              </a:extLst>
            </p:cNvPr>
            <p:cNvSpPr/>
            <p:nvPr/>
          </p:nvSpPr>
          <p:spPr>
            <a:xfrm>
              <a:off x="5473931" y="3676651"/>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365DAE62-55D3-4019-4FDF-3DC3DE24FD2D}"/>
                </a:ext>
              </a:extLst>
            </p:cNvPr>
            <p:cNvSpPr/>
            <p:nvPr/>
          </p:nvSpPr>
          <p:spPr>
            <a:xfrm>
              <a:off x="5472330" y="3867899"/>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45674A95-96DD-72AC-0800-DC4CC4569945}"/>
                </a:ext>
              </a:extLst>
            </p:cNvPr>
            <p:cNvSpPr/>
            <p:nvPr/>
          </p:nvSpPr>
          <p:spPr>
            <a:xfrm>
              <a:off x="5472330" y="4058140"/>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6D0662CD-24F9-25AA-EB7F-0A75FAAFB261}"/>
                </a:ext>
              </a:extLst>
            </p:cNvPr>
            <p:cNvSpPr/>
            <p:nvPr/>
          </p:nvSpPr>
          <p:spPr>
            <a:xfrm>
              <a:off x="5470729" y="4249388"/>
              <a:ext cx="274320" cy="137160"/>
            </a:xfrm>
            <a:prstGeom prst="rect">
              <a:avLst/>
            </a:prstGeom>
            <a:solidFill>
              <a:srgbClr val="C9F1FF"/>
            </a:soli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0" name="Group 489">
            <a:extLst>
              <a:ext uri="{FF2B5EF4-FFF2-40B4-BE49-F238E27FC236}">
                <a16:creationId xmlns:a16="http://schemas.microsoft.com/office/drawing/2014/main" id="{C2683842-8207-037A-CB90-D38576C16997}"/>
              </a:ext>
            </a:extLst>
          </p:cNvPr>
          <p:cNvGrpSpPr/>
          <p:nvPr/>
        </p:nvGrpSpPr>
        <p:grpSpPr>
          <a:xfrm>
            <a:off x="6702315" y="2334495"/>
            <a:ext cx="458440" cy="2268726"/>
            <a:chOff x="5369336" y="2298293"/>
            <a:chExt cx="458440" cy="2268726"/>
          </a:xfrm>
        </p:grpSpPr>
        <p:sp>
          <p:nvSpPr>
            <p:cNvPr id="491" name="Arc 490">
              <a:extLst>
                <a:ext uri="{FF2B5EF4-FFF2-40B4-BE49-F238E27FC236}">
                  <a16:creationId xmlns:a16="http://schemas.microsoft.com/office/drawing/2014/main" id="{8AB52C4A-EEF5-2C03-0C4D-F023BBB6089B}"/>
                </a:ext>
              </a:extLst>
            </p:cNvPr>
            <p:cNvSpPr/>
            <p:nvPr/>
          </p:nvSpPr>
          <p:spPr>
            <a:xfrm rot="16200000">
              <a:off x="5445964" y="2298293"/>
              <a:ext cx="91440" cy="91440"/>
            </a:xfrm>
            <a:prstGeom prst="arc">
              <a:avLst>
                <a:gd name="adj1" fmla="val 5749933"/>
                <a:gd name="adj2" fmla="val 16055237"/>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2" name="Arc 491">
              <a:extLst>
                <a:ext uri="{FF2B5EF4-FFF2-40B4-BE49-F238E27FC236}">
                  <a16:creationId xmlns:a16="http://schemas.microsoft.com/office/drawing/2014/main" id="{CDEA5E67-55D4-A925-F6BB-1F4E56F9E2E7}"/>
                </a:ext>
              </a:extLst>
            </p:cNvPr>
            <p:cNvSpPr/>
            <p:nvPr/>
          </p:nvSpPr>
          <p:spPr>
            <a:xfrm rot="16200000">
              <a:off x="5653609" y="2298293"/>
              <a:ext cx="91440" cy="91440"/>
            </a:xfrm>
            <a:prstGeom prst="arc">
              <a:avLst>
                <a:gd name="adj1" fmla="val 5749933"/>
                <a:gd name="adj2" fmla="val 16055237"/>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3" name="Straight Connector 492">
              <a:extLst>
                <a:ext uri="{FF2B5EF4-FFF2-40B4-BE49-F238E27FC236}">
                  <a16:creationId xmlns:a16="http://schemas.microsoft.com/office/drawing/2014/main" id="{FEED550F-7FEC-0E80-437E-9E30D28A8092}"/>
                </a:ext>
              </a:extLst>
            </p:cNvPr>
            <p:cNvCxnSpPr/>
            <p:nvPr/>
          </p:nvCxnSpPr>
          <p:spPr>
            <a:xfrm>
              <a:off x="5369336" y="2344012"/>
              <a:ext cx="0" cy="21945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BCFAE8D8-5CA1-BB2E-84B6-5D327C5D4B0A}"/>
                </a:ext>
              </a:extLst>
            </p:cNvPr>
            <p:cNvCxnSpPr/>
            <p:nvPr/>
          </p:nvCxnSpPr>
          <p:spPr>
            <a:xfrm>
              <a:off x="5827776" y="2337657"/>
              <a:ext cx="0" cy="21945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F29F4D0D-517A-E7DB-DC8B-8A2FA88C1120}"/>
                </a:ext>
              </a:extLst>
            </p:cNvPr>
            <p:cNvCxnSpPr>
              <a:cxnSpLocks/>
            </p:cNvCxnSpPr>
            <p:nvPr/>
          </p:nvCxnSpPr>
          <p:spPr>
            <a:xfrm>
              <a:off x="5374416" y="2345917"/>
              <a:ext cx="73152"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C7A18AAC-7E90-169E-ACF7-4DECC73CD1EA}"/>
                </a:ext>
              </a:extLst>
            </p:cNvPr>
            <p:cNvCxnSpPr>
              <a:cxnSpLocks/>
            </p:cNvCxnSpPr>
            <p:nvPr/>
          </p:nvCxnSpPr>
          <p:spPr>
            <a:xfrm>
              <a:off x="5537404" y="2348684"/>
              <a:ext cx="118872"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A3EAC89-2E15-255B-E3B0-96BA87EC1313}"/>
                </a:ext>
              </a:extLst>
            </p:cNvPr>
            <p:cNvCxnSpPr>
              <a:cxnSpLocks/>
            </p:cNvCxnSpPr>
            <p:nvPr/>
          </p:nvCxnSpPr>
          <p:spPr>
            <a:xfrm>
              <a:off x="5745049" y="2344012"/>
              <a:ext cx="73152"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5" name="Arc 504">
              <a:extLst>
                <a:ext uri="{FF2B5EF4-FFF2-40B4-BE49-F238E27FC236}">
                  <a16:creationId xmlns:a16="http://schemas.microsoft.com/office/drawing/2014/main" id="{02DBB3B8-08C7-618D-FF74-426DC45F2DCB}"/>
                </a:ext>
              </a:extLst>
            </p:cNvPr>
            <p:cNvSpPr/>
            <p:nvPr/>
          </p:nvSpPr>
          <p:spPr>
            <a:xfrm rot="5400000" flipV="1">
              <a:off x="5449028" y="4475579"/>
              <a:ext cx="91440" cy="91440"/>
            </a:xfrm>
            <a:prstGeom prst="arc">
              <a:avLst>
                <a:gd name="adj1" fmla="val 5749933"/>
                <a:gd name="adj2" fmla="val 16055237"/>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6" name="Arc 505">
              <a:extLst>
                <a:ext uri="{FF2B5EF4-FFF2-40B4-BE49-F238E27FC236}">
                  <a16:creationId xmlns:a16="http://schemas.microsoft.com/office/drawing/2014/main" id="{075BA13F-AAA7-BDE4-882E-C939452A3F30}"/>
                </a:ext>
              </a:extLst>
            </p:cNvPr>
            <p:cNvSpPr/>
            <p:nvPr/>
          </p:nvSpPr>
          <p:spPr>
            <a:xfrm rot="5400000" flipV="1">
              <a:off x="5656673" y="4475579"/>
              <a:ext cx="91440" cy="91440"/>
            </a:xfrm>
            <a:prstGeom prst="arc">
              <a:avLst>
                <a:gd name="adj1" fmla="val 5749933"/>
                <a:gd name="adj2" fmla="val 16055237"/>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8" name="Straight Connector 507">
              <a:extLst>
                <a:ext uri="{FF2B5EF4-FFF2-40B4-BE49-F238E27FC236}">
                  <a16:creationId xmlns:a16="http://schemas.microsoft.com/office/drawing/2014/main" id="{CEEE6A0E-E4D2-4446-E7C0-41C15E79C91E}"/>
                </a:ext>
              </a:extLst>
            </p:cNvPr>
            <p:cNvCxnSpPr>
              <a:cxnSpLocks/>
            </p:cNvCxnSpPr>
            <p:nvPr/>
          </p:nvCxnSpPr>
          <p:spPr>
            <a:xfrm flipV="1">
              <a:off x="5377480" y="4523203"/>
              <a:ext cx="73152"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2C4C6E23-3BCD-216D-9E61-AA5225871A7F}"/>
                </a:ext>
              </a:extLst>
            </p:cNvPr>
            <p:cNvCxnSpPr>
              <a:cxnSpLocks/>
            </p:cNvCxnSpPr>
            <p:nvPr/>
          </p:nvCxnSpPr>
          <p:spPr>
            <a:xfrm flipV="1">
              <a:off x="5540468" y="4525970"/>
              <a:ext cx="118872"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4A179F4B-A346-9CE7-EFA1-C0A187C8730A}"/>
                </a:ext>
              </a:extLst>
            </p:cNvPr>
            <p:cNvCxnSpPr>
              <a:cxnSpLocks/>
            </p:cNvCxnSpPr>
            <p:nvPr/>
          </p:nvCxnSpPr>
          <p:spPr>
            <a:xfrm flipV="1">
              <a:off x="5748113" y="4521298"/>
              <a:ext cx="73152"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FD327D-24B3-6CDB-FA4E-E8D02FDBBD13}"/>
                </a:ext>
              </a:extLst>
            </p:cNvPr>
            <p:cNvSpPr/>
            <p:nvPr/>
          </p:nvSpPr>
          <p:spPr>
            <a:xfrm>
              <a:off x="5470729" y="2478862"/>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C060080-45A4-EEF8-7350-3D850E5C52B7}"/>
                </a:ext>
              </a:extLst>
            </p:cNvPr>
            <p:cNvSpPr/>
            <p:nvPr/>
          </p:nvSpPr>
          <p:spPr>
            <a:xfrm>
              <a:off x="5470729" y="2687043"/>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F03781A-F903-7C93-5245-0386B078EEFA}"/>
                </a:ext>
              </a:extLst>
            </p:cNvPr>
            <p:cNvSpPr/>
            <p:nvPr/>
          </p:nvSpPr>
          <p:spPr>
            <a:xfrm>
              <a:off x="5472330" y="2887012"/>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9CE100C-0181-0111-99C7-41ECBFEF4152}"/>
                </a:ext>
              </a:extLst>
            </p:cNvPr>
            <p:cNvSpPr/>
            <p:nvPr/>
          </p:nvSpPr>
          <p:spPr>
            <a:xfrm>
              <a:off x="5470729" y="3078260"/>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8A3B1BC-F6F8-37AF-D13B-27B839A2D1AD}"/>
                </a:ext>
              </a:extLst>
            </p:cNvPr>
            <p:cNvSpPr/>
            <p:nvPr/>
          </p:nvSpPr>
          <p:spPr>
            <a:xfrm>
              <a:off x="5472330" y="3268501"/>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CC946FA-5F57-B6AB-A031-720897E573E2}"/>
                </a:ext>
              </a:extLst>
            </p:cNvPr>
            <p:cNvSpPr/>
            <p:nvPr/>
          </p:nvSpPr>
          <p:spPr>
            <a:xfrm>
              <a:off x="5472330" y="3476682"/>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53ABD9B-0488-7E47-EA1B-2EA0401B999C}"/>
                </a:ext>
              </a:extLst>
            </p:cNvPr>
            <p:cNvSpPr/>
            <p:nvPr/>
          </p:nvSpPr>
          <p:spPr>
            <a:xfrm>
              <a:off x="5473931" y="3676651"/>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BCEC7F3-8411-90C0-97EE-4BF938ECA483}"/>
                </a:ext>
              </a:extLst>
            </p:cNvPr>
            <p:cNvSpPr/>
            <p:nvPr/>
          </p:nvSpPr>
          <p:spPr>
            <a:xfrm>
              <a:off x="5472330" y="3867899"/>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233DEC1-D318-6B60-7EDF-8F5EA622F638}"/>
                </a:ext>
              </a:extLst>
            </p:cNvPr>
            <p:cNvSpPr/>
            <p:nvPr/>
          </p:nvSpPr>
          <p:spPr>
            <a:xfrm>
              <a:off x="5472330" y="4058140"/>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D365B84-301D-7086-572F-60D43F97AD55}"/>
                </a:ext>
              </a:extLst>
            </p:cNvPr>
            <p:cNvSpPr/>
            <p:nvPr/>
          </p:nvSpPr>
          <p:spPr>
            <a:xfrm>
              <a:off x="5470729" y="4249388"/>
              <a:ext cx="274320" cy="137160"/>
            </a:xfrm>
            <a:prstGeom prst="rect">
              <a:avLst/>
            </a:prstGeom>
            <a:solidFill>
              <a:srgbClr val="C9F1FF"/>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Arrow Connector 81">
            <a:extLst>
              <a:ext uri="{FF2B5EF4-FFF2-40B4-BE49-F238E27FC236}">
                <a16:creationId xmlns:a16="http://schemas.microsoft.com/office/drawing/2014/main" id="{A821B5A8-6E82-D14F-6A86-2B9EA6C6FEAD}"/>
              </a:ext>
            </a:extLst>
          </p:cNvPr>
          <p:cNvCxnSpPr>
            <a:cxnSpLocks/>
            <a:stCxn id="2" idx="1"/>
            <a:endCxn id="3" idx="5"/>
          </p:cNvCxnSpPr>
          <p:nvPr/>
        </p:nvCxnSpPr>
        <p:spPr>
          <a:xfrm flipH="1" flipV="1">
            <a:off x="3655994" y="2989010"/>
            <a:ext cx="429625" cy="2462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02AD99E-8F1D-99F2-6F30-0728F5EED4B8}"/>
              </a:ext>
            </a:extLst>
          </p:cNvPr>
          <p:cNvCxnSpPr>
            <a:cxnSpLocks/>
            <a:stCxn id="3" idx="3"/>
            <a:endCxn id="4" idx="7"/>
          </p:cNvCxnSpPr>
          <p:nvPr/>
        </p:nvCxnSpPr>
        <p:spPr>
          <a:xfrm flipH="1">
            <a:off x="2907343" y="2989010"/>
            <a:ext cx="360703" cy="2462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C0344856-625F-E603-95A2-D488ECA5931E}"/>
              </a:ext>
            </a:extLst>
          </p:cNvPr>
          <p:cNvCxnSpPr>
            <a:cxnSpLocks/>
            <a:stCxn id="4" idx="5"/>
          </p:cNvCxnSpPr>
          <p:nvPr/>
        </p:nvCxnSpPr>
        <p:spPr>
          <a:xfrm>
            <a:off x="2907342" y="3623225"/>
            <a:ext cx="301752"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E8DFCC38-CE5C-CCFE-2488-B4D9BF7C2388}"/>
              </a:ext>
            </a:extLst>
          </p:cNvPr>
          <p:cNvCxnSpPr>
            <a:cxnSpLocks/>
            <a:stCxn id="5" idx="6"/>
            <a:endCxn id="2" idx="3"/>
          </p:cNvCxnSpPr>
          <p:nvPr/>
        </p:nvCxnSpPr>
        <p:spPr>
          <a:xfrm flipV="1">
            <a:off x="3736340" y="3623225"/>
            <a:ext cx="349279" cy="348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1" name="Rectangle 100">
            <a:extLst>
              <a:ext uri="{FF2B5EF4-FFF2-40B4-BE49-F238E27FC236}">
                <a16:creationId xmlns:a16="http://schemas.microsoft.com/office/drawing/2014/main" id="{E115FC64-33E8-D2AF-2AE3-47922D9645DB}"/>
              </a:ext>
            </a:extLst>
          </p:cNvPr>
          <p:cNvSpPr/>
          <p:nvPr/>
        </p:nvSpPr>
        <p:spPr>
          <a:xfrm>
            <a:off x="1333140" y="2174829"/>
            <a:ext cx="4349477" cy="2452027"/>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61751B3-2CB7-9985-ECD3-26EB3802BC47}"/>
              </a:ext>
            </a:extLst>
          </p:cNvPr>
          <p:cNvSpPr/>
          <p:nvPr/>
        </p:nvSpPr>
        <p:spPr>
          <a:xfrm>
            <a:off x="6564704" y="2197616"/>
            <a:ext cx="4284321" cy="2452027"/>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B91C002-CBCE-3399-4A5B-1B24B0FCAA43}"/>
              </a:ext>
            </a:extLst>
          </p:cNvPr>
          <p:cNvCxnSpPr>
            <a:endCxn id="33" idx="0"/>
          </p:cNvCxnSpPr>
          <p:nvPr/>
        </p:nvCxnSpPr>
        <p:spPr>
          <a:xfrm flipH="1">
            <a:off x="6080539" y="476787"/>
            <a:ext cx="0" cy="56952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0352D1F-A499-E01A-00A8-B9B4C7851B7A}"/>
              </a:ext>
            </a:extLst>
          </p:cNvPr>
          <p:cNvCxnSpPr>
            <a:stCxn id="33" idx="4"/>
          </p:cNvCxnSpPr>
          <p:nvPr/>
        </p:nvCxnSpPr>
        <p:spPr>
          <a:xfrm>
            <a:off x="6080539" y="1663357"/>
            <a:ext cx="0" cy="343243"/>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5FA7389-A63D-F8D2-C9ED-0AC93F6DDC88}"/>
              </a:ext>
            </a:extLst>
          </p:cNvPr>
          <p:cNvCxnSpPr>
            <a:cxnSpLocks/>
          </p:cNvCxnSpPr>
          <p:nvPr/>
        </p:nvCxnSpPr>
        <p:spPr>
          <a:xfrm flipH="1">
            <a:off x="5682617" y="2006600"/>
            <a:ext cx="413383" cy="3655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07788D2-C254-1720-7417-C81CE8F780DC}"/>
              </a:ext>
            </a:extLst>
          </p:cNvPr>
          <p:cNvCxnSpPr>
            <a:cxnSpLocks/>
          </p:cNvCxnSpPr>
          <p:nvPr/>
        </p:nvCxnSpPr>
        <p:spPr>
          <a:xfrm>
            <a:off x="6074482" y="2006600"/>
            <a:ext cx="479957" cy="3655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A682B77-0D9C-BB33-9F3E-FC047000918A}"/>
              </a:ext>
            </a:extLst>
          </p:cNvPr>
          <p:cNvCxnSpPr>
            <a:cxnSpLocks/>
          </p:cNvCxnSpPr>
          <p:nvPr/>
        </p:nvCxnSpPr>
        <p:spPr>
          <a:xfrm>
            <a:off x="5682617" y="4431599"/>
            <a:ext cx="413383" cy="465521"/>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772E06A-2B70-65CF-E305-C7E4061BAE92}"/>
              </a:ext>
            </a:extLst>
          </p:cNvPr>
          <p:cNvCxnSpPr>
            <a:cxnSpLocks/>
          </p:cNvCxnSpPr>
          <p:nvPr/>
        </p:nvCxnSpPr>
        <p:spPr>
          <a:xfrm flipH="1">
            <a:off x="6096000" y="4431599"/>
            <a:ext cx="468704" cy="465521"/>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12472882-6ECD-1FC0-4F01-FFAAF0946A90}"/>
              </a:ext>
            </a:extLst>
          </p:cNvPr>
          <p:cNvCxnSpPr>
            <a:endCxn id="35" idx="0"/>
          </p:cNvCxnSpPr>
          <p:nvPr/>
        </p:nvCxnSpPr>
        <p:spPr>
          <a:xfrm flipH="1">
            <a:off x="6096000" y="4897120"/>
            <a:ext cx="0" cy="38378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E9AF39-239B-E0F8-8400-5AE1A279F970}"/>
              </a:ext>
            </a:extLst>
          </p:cNvPr>
          <p:cNvCxnSpPr/>
          <p:nvPr/>
        </p:nvCxnSpPr>
        <p:spPr>
          <a:xfrm flipH="1">
            <a:off x="6096000" y="5897948"/>
            <a:ext cx="0" cy="56952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1690C80-ECCB-895C-56C7-7143F04D96B2}"/>
              </a:ext>
            </a:extLst>
          </p:cNvPr>
          <p:cNvSpPr txBox="1"/>
          <p:nvPr/>
        </p:nvSpPr>
        <p:spPr>
          <a:xfrm>
            <a:off x="6919649" y="6282739"/>
            <a:ext cx="1473480" cy="276999"/>
          </a:xfrm>
          <a:prstGeom prst="rect">
            <a:avLst/>
          </a:prstGeom>
          <a:noFill/>
        </p:spPr>
        <p:txBody>
          <a:bodyPr wrap="none" rtlCol="0">
            <a:spAutoFit/>
          </a:bodyPr>
          <a:lstStyle/>
          <a:p>
            <a:r>
              <a:rPr lang="en-US" sz="1200" dirty="0">
                <a:latin typeface="Century Gothic" panose="020B0502020202020204" pitchFamily="34" charset="0"/>
              </a:rPr>
              <a:t>to Output Queue</a:t>
            </a:r>
          </a:p>
        </p:txBody>
      </p:sp>
      <p:sp>
        <p:nvSpPr>
          <p:cNvPr id="41" name="TextBox 40">
            <a:extLst>
              <a:ext uri="{FF2B5EF4-FFF2-40B4-BE49-F238E27FC236}">
                <a16:creationId xmlns:a16="http://schemas.microsoft.com/office/drawing/2014/main" id="{0F0EE541-534A-3130-6213-CE0CAC7D45AA}"/>
              </a:ext>
            </a:extLst>
          </p:cNvPr>
          <p:cNvSpPr txBox="1"/>
          <p:nvPr/>
        </p:nvSpPr>
        <p:spPr>
          <a:xfrm>
            <a:off x="3430991" y="389637"/>
            <a:ext cx="2021707" cy="276999"/>
          </a:xfrm>
          <a:prstGeom prst="rect">
            <a:avLst/>
          </a:prstGeom>
          <a:noFill/>
        </p:spPr>
        <p:txBody>
          <a:bodyPr wrap="none" rtlCol="0">
            <a:spAutoFit/>
          </a:bodyPr>
          <a:lstStyle/>
          <a:p>
            <a:r>
              <a:rPr lang="en-US" sz="1200" dirty="0">
                <a:latin typeface="Century Gothic" panose="020B0502020202020204" pitchFamily="34" charset="0"/>
              </a:rPr>
              <a:t>from Output Port Lookup</a:t>
            </a:r>
          </a:p>
        </p:txBody>
      </p:sp>
      <p:sp>
        <p:nvSpPr>
          <p:cNvPr id="43" name="TextBox 42">
            <a:extLst>
              <a:ext uri="{FF2B5EF4-FFF2-40B4-BE49-F238E27FC236}">
                <a16:creationId xmlns:a16="http://schemas.microsoft.com/office/drawing/2014/main" id="{F3F3129B-F65E-1808-1351-07D8AC6C14EF}"/>
              </a:ext>
            </a:extLst>
          </p:cNvPr>
          <p:cNvSpPr txBox="1"/>
          <p:nvPr/>
        </p:nvSpPr>
        <p:spPr>
          <a:xfrm>
            <a:off x="5554432" y="6078315"/>
            <a:ext cx="516488" cy="215444"/>
          </a:xfrm>
          <a:prstGeom prst="rect">
            <a:avLst/>
          </a:prstGeom>
          <a:noFill/>
        </p:spPr>
        <p:txBody>
          <a:bodyPr wrap="none" rtlCol="0">
            <a:spAutoFit/>
          </a:bodyPr>
          <a:lstStyle/>
          <a:p>
            <a:r>
              <a:rPr lang="en-US" sz="800" dirty="0" err="1">
                <a:latin typeface="Century Gothic" panose="020B0502020202020204" pitchFamily="34" charset="0"/>
              </a:rPr>
              <a:t>out_wr</a:t>
            </a:r>
            <a:endParaRPr lang="en-US" sz="800" dirty="0">
              <a:latin typeface="Century Gothic" panose="020B0502020202020204" pitchFamily="34" charset="0"/>
            </a:endParaRPr>
          </a:p>
        </p:txBody>
      </p:sp>
      <p:cxnSp>
        <p:nvCxnSpPr>
          <p:cNvPr id="45" name="Straight Arrow Connector 44">
            <a:extLst>
              <a:ext uri="{FF2B5EF4-FFF2-40B4-BE49-F238E27FC236}">
                <a16:creationId xmlns:a16="http://schemas.microsoft.com/office/drawing/2014/main" id="{AAA0B0B2-0954-979B-790C-78BFC2DEADFF}"/>
              </a:ext>
            </a:extLst>
          </p:cNvPr>
          <p:cNvCxnSpPr/>
          <p:nvPr/>
        </p:nvCxnSpPr>
        <p:spPr>
          <a:xfrm flipH="1">
            <a:off x="5577840" y="5777655"/>
            <a:ext cx="0" cy="5695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8" name="Straight Arrow Connector 447">
            <a:extLst>
              <a:ext uri="{FF2B5EF4-FFF2-40B4-BE49-F238E27FC236}">
                <a16:creationId xmlns:a16="http://schemas.microsoft.com/office/drawing/2014/main" id="{0D7B14AF-52C4-ACB5-502A-C15A54BACB9C}"/>
              </a:ext>
            </a:extLst>
          </p:cNvPr>
          <p:cNvCxnSpPr/>
          <p:nvPr/>
        </p:nvCxnSpPr>
        <p:spPr>
          <a:xfrm flipH="1">
            <a:off x="5836920" y="5871987"/>
            <a:ext cx="0" cy="5695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50" name="TextBox 449">
            <a:extLst>
              <a:ext uri="{FF2B5EF4-FFF2-40B4-BE49-F238E27FC236}">
                <a16:creationId xmlns:a16="http://schemas.microsoft.com/office/drawing/2014/main" id="{3C89D5DF-68D1-E5B3-462D-075CA2EF5C1B}"/>
              </a:ext>
            </a:extLst>
          </p:cNvPr>
          <p:cNvSpPr txBox="1"/>
          <p:nvPr/>
        </p:nvSpPr>
        <p:spPr>
          <a:xfrm>
            <a:off x="6070920" y="5927688"/>
            <a:ext cx="827084" cy="215444"/>
          </a:xfrm>
          <a:prstGeom prst="rect">
            <a:avLst/>
          </a:prstGeom>
          <a:noFill/>
        </p:spPr>
        <p:txBody>
          <a:bodyPr wrap="square">
            <a:spAutoFit/>
          </a:bodyPr>
          <a:lstStyle/>
          <a:p>
            <a:r>
              <a:rPr lang="en-US" sz="800" dirty="0" err="1">
                <a:latin typeface="Century Gothic" panose="020B0502020202020204" pitchFamily="34" charset="0"/>
              </a:rPr>
              <a:t>out_data</a:t>
            </a:r>
            <a:endParaRPr lang="en-US" sz="800" dirty="0"/>
          </a:p>
        </p:txBody>
      </p:sp>
      <p:sp>
        <p:nvSpPr>
          <p:cNvPr id="453" name="TextBox 452">
            <a:extLst>
              <a:ext uri="{FF2B5EF4-FFF2-40B4-BE49-F238E27FC236}">
                <a16:creationId xmlns:a16="http://schemas.microsoft.com/office/drawing/2014/main" id="{88936C4E-F35A-0D92-CE15-A8E0F3D2BF87}"/>
              </a:ext>
            </a:extLst>
          </p:cNvPr>
          <p:cNvSpPr txBox="1"/>
          <p:nvPr/>
        </p:nvSpPr>
        <p:spPr>
          <a:xfrm>
            <a:off x="5071060" y="5804600"/>
            <a:ext cx="640504" cy="215444"/>
          </a:xfrm>
          <a:prstGeom prst="rect">
            <a:avLst/>
          </a:prstGeom>
          <a:noFill/>
        </p:spPr>
        <p:txBody>
          <a:bodyPr wrap="square">
            <a:spAutoFit/>
          </a:bodyPr>
          <a:lstStyle/>
          <a:p>
            <a:r>
              <a:rPr lang="en-US" sz="800" dirty="0" err="1">
                <a:latin typeface="Century Gothic" panose="020B0502020202020204" pitchFamily="34" charset="0"/>
              </a:rPr>
              <a:t>out_ctrl</a:t>
            </a:r>
            <a:endParaRPr lang="en-US" sz="800" dirty="0"/>
          </a:p>
        </p:txBody>
      </p:sp>
      <p:cxnSp>
        <p:nvCxnSpPr>
          <p:cNvPr id="457" name="Straight Arrow Connector 456">
            <a:extLst>
              <a:ext uri="{FF2B5EF4-FFF2-40B4-BE49-F238E27FC236}">
                <a16:creationId xmlns:a16="http://schemas.microsoft.com/office/drawing/2014/main" id="{6CCD33DD-2561-CA6F-6CAB-9C63DAE61FF0}"/>
              </a:ext>
            </a:extLst>
          </p:cNvPr>
          <p:cNvCxnSpPr>
            <a:cxnSpLocks/>
          </p:cNvCxnSpPr>
          <p:nvPr/>
        </p:nvCxnSpPr>
        <p:spPr>
          <a:xfrm flipH="1" flipV="1">
            <a:off x="6660569" y="5718967"/>
            <a:ext cx="0" cy="64008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58" name="TextBox 457">
            <a:extLst>
              <a:ext uri="{FF2B5EF4-FFF2-40B4-BE49-F238E27FC236}">
                <a16:creationId xmlns:a16="http://schemas.microsoft.com/office/drawing/2014/main" id="{6A97A9FE-56AD-E584-396C-66FCB1E3CB37}"/>
              </a:ext>
            </a:extLst>
          </p:cNvPr>
          <p:cNvSpPr txBox="1"/>
          <p:nvPr/>
        </p:nvSpPr>
        <p:spPr>
          <a:xfrm>
            <a:off x="6614161" y="5826771"/>
            <a:ext cx="556563" cy="215444"/>
          </a:xfrm>
          <a:prstGeom prst="rect">
            <a:avLst/>
          </a:prstGeom>
          <a:noFill/>
        </p:spPr>
        <p:txBody>
          <a:bodyPr wrap="none" rtlCol="0">
            <a:spAutoFit/>
          </a:bodyPr>
          <a:lstStyle/>
          <a:p>
            <a:r>
              <a:rPr lang="en-US" sz="800" dirty="0" err="1">
                <a:latin typeface="Century Gothic" panose="020B0502020202020204" pitchFamily="34" charset="0"/>
              </a:rPr>
              <a:t>out_rdy</a:t>
            </a:r>
            <a:endParaRPr lang="en-US" sz="800" dirty="0">
              <a:latin typeface="Century Gothic" panose="020B0502020202020204" pitchFamily="34" charset="0"/>
            </a:endParaRPr>
          </a:p>
        </p:txBody>
      </p:sp>
      <p:cxnSp>
        <p:nvCxnSpPr>
          <p:cNvPr id="482" name="Straight Arrow Connector 481">
            <a:extLst>
              <a:ext uri="{FF2B5EF4-FFF2-40B4-BE49-F238E27FC236}">
                <a16:creationId xmlns:a16="http://schemas.microsoft.com/office/drawing/2014/main" id="{E8AB39D5-3832-E21E-627E-A1BE2CED086E}"/>
              </a:ext>
            </a:extLst>
          </p:cNvPr>
          <p:cNvCxnSpPr/>
          <p:nvPr/>
        </p:nvCxnSpPr>
        <p:spPr>
          <a:xfrm flipH="1">
            <a:off x="5947410" y="450117"/>
            <a:ext cx="0" cy="6071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84" name="TextBox 483">
            <a:extLst>
              <a:ext uri="{FF2B5EF4-FFF2-40B4-BE49-F238E27FC236}">
                <a16:creationId xmlns:a16="http://schemas.microsoft.com/office/drawing/2014/main" id="{564793E1-0D09-863E-1DFE-711D86C37D92}"/>
              </a:ext>
            </a:extLst>
          </p:cNvPr>
          <p:cNvSpPr txBox="1"/>
          <p:nvPr/>
        </p:nvSpPr>
        <p:spPr>
          <a:xfrm>
            <a:off x="6031369" y="585736"/>
            <a:ext cx="566181" cy="215444"/>
          </a:xfrm>
          <a:prstGeom prst="rect">
            <a:avLst/>
          </a:prstGeom>
          <a:noFill/>
        </p:spPr>
        <p:txBody>
          <a:bodyPr wrap="none" rtlCol="0">
            <a:spAutoFit/>
          </a:bodyPr>
          <a:lstStyle/>
          <a:p>
            <a:r>
              <a:rPr lang="en-US" sz="800" dirty="0" err="1">
                <a:latin typeface="Century Gothic" panose="020B0502020202020204" pitchFamily="34" charset="0"/>
              </a:rPr>
              <a:t>in_data</a:t>
            </a:r>
            <a:endParaRPr lang="en-US" sz="800" dirty="0">
              <a:latin typeface="Century Gothic" panose="020B0502020202020204" pitchFamily="34" charset="0"/>
            </a:endParaRPr>
          </a:p>
        </p:txBody>
      </p:sp>
      <p:sp>
        <p:nvSpPr>
          <p:cNvPr id="486" name="TextBox 485">
            <a:extLst>
              <a:ext uri="{FF2B5EF4-FFF2-40B4-BE49-F238E27FC236}">
                <a16:creationId xmlns:a16="http://schemas.microsoft.com/office/drawing/2014/main" id="{7CA4FEE6-D3DC-02D7-D28D-ED0A1CB25C0F}"/>
              </a:ext>
            </a:extLst>
          </p:cNvPr>
          <p:cNvSpPr txBox="1"/>
          <p:nvPr/>
        </p:nvSpPr>
        <p:spPr>
          <a:xfrm>
            <a:off x="5535235" y="528137"/>
            <a:ext cx="471604" cy="215444"/>
          </a:xfrm>
          <a:prstGeom prst="rect">
            <a:avLst/>
          </a:prstGeom>
          <a:noFill/>
        </p:spPr>
        <p:txBody>
          <a:bodyPr wrap="none" rtlCol="0">
            <a:spAutoFit/>
          </a:bodyPr>
          <a:lstStyle/>
          <a:p>
            <a:r>
              <a:rPr lang="en-US" sz="800" dirty="0" err="1">
                <a:latin typeface="Century Gothic" panose="020B0502020202020204" pitchFamily="34" charset="0"/>
              </a:rPr>
              <a:t>in_ctrl</a:t>
            </a:r>
            <a:endParaRPr lang="en-US" sz="800" dirty="0">
              <a:latin typeface="Century Gothic" panose="020B0502020202020204" pitchFamily="34" charset="0"/>
            </a:endParaRPr>
          </a:p>
        </p:txBody>
      </p:sp>
      <p:cxnSp>
        <p:nvCxnSpPr>
          <p:cNvPr id="496" name="Straight Arrow Connector 495">
            <a:extLst>
              <a:ext uri="{FF2B5EF4-FFF2-40B4-BE49-F238E27FC236}">
                <a16:creationId xmlns:a16="http://schemas.microsoft.com/office/drawing/2014/main" id="{957AD924-0D41-27FF-A86F-9120B5569F1D}"/>
              </a:ext>
            </a:extLst>
          </p:cNvPr>
          <p:cNvCxnSpPr/>
          <p:nvPr/>
        </p:nvCxnSpPr>
        <p:spPr>
          <a:xfrm flipH="1">
            <a:off x="5577840" y="562631"/>
            <a:ext cx="0" cy="60715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7" name="TextBox 496">
            <a:extLst>
              <a:ext uri="{FF2B5EF4-FFF2-40B4-BE49-F238E27FC236}">
                <a16:creationId xmlns:a16="http://schemas.microsoft.com/office/drawing/2014/main" id="{6BCA7AF7-9E46-98F2-A512-13EBEBA3E4FD}"/>
              </a:ext>
            </a:extLst>
          </p:cNvPr>
          <p:cNvSpPr txBox="1"/>
          <p:nvPr/>
        </p:nvSpPr>
        <p:spPr>
          <a:xfrm>
            <a:off x="5210369" y="830870"/>
            <a:ext cx="434734" cy="215444"/>
          </a:xfrm>
          <a:prstGeom prst="rect">
            <a:avLst/>
          </a:prstGeom>
          <a:noFill/>
        </p:spPr>
        <p:txBody>
          <a:bodyPr wrap="none" rtlCol="0">
            <a:spAutoFit/>
          </a:bodyPr>
          <a:lstStyle/>
          <a:p>
            <a:r>
              <a:rPr lang="en-US" sz="800" dirty="0" err="1">
                <a:latin typeface="Century Gothic" panose="020B0502020202020204" pitchFamily="34" charset="0"/>
              </a:rPr>
              <a:t>in_wr</a:t>
            </a:r>
            <a:endParaRPr lang="en-US" sz="800" dirty="0">
              <a:latin typeface="Century Gothic" panose="020B0502020202020204" pitchFamily="34" charset="0"/>
            </a:endParaRPr>
          </a:p>
        </p:txBody>
      </p:sp>
      <p:cxnSp>
        <p:nvCxnSpPr>
          <p:cNvPr id="498" name="Straight Arrow Connector 497">
            <a:extLst>
              <a:ext uri="{FF2B5EF4-FFF2-40B4-BE49-F238E27FC236}">
                <a16:creationId xmlns:a16="http://schemas.microsoft.com/office/drawing/2014/main" id="{B3A55507-B8B4-D8CA-2506-756DFCDFCEAB}"/>
              </a:ext>
            </a:extLst>
          </p:cNvPr>
          <p:cNvCxnSpPr>
            <a:cxnSpLocks/>
          </p:cNvCxnSpPr>
          <p:nvPr/>
        </p:nvCxnSpPr>
        <p:spPr>
          <a:xfrm flipH="1" flipV="1">
            <a:off x="6554439" y="545524"/>
            <a:ext cx="0" cy="60715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9" name="TextBox 498">
            <a:extLst>
              <a:ext uri="{FF2B5EF4-FFF2-40B4-BE49-F238E27FC236}">
                <a16:creationId xmlns:a16="http://schemas.microsoft.com/office/drawing/2014/main" id="{597ED616-298B-F827-45BE-CF4171A0AB25}"/>
              </a:ext>
            </a:extLst>
          </p:cNvPr>
          <p:cNvSpPr txBox="1"/>
          <p:nvPr/>
        </p:nvSpPr>
        <p:spPr>
          <a:xfrm>
            <a:off x="6497540" y="776783"/>
            <a:ext cx="474810" cy="215444"/>
          </a:xfrm>
          <a:prstGeom prst="rect">
            <a:avLst/>
          </a:prstGeom>
          <a:noFill/>
        </p:spPr>
        <p:txBody>
          <a:bodyPr wrap="none" rtlCol="0">
            <a:spAutoFit/>
          </a:bodyPr>
          <a:lstStyle/>
          <a:p>
            <a:r>
              <a:rPr lang="en-US" sz="800" dirty="0" err="1">
                <a:latin typeface="Century Gothic" panose="020B0502020202020204" pitchFamily="34" charset="0"/>
              </a:rPr>
              <a:t>in_rdy</a:t>
            </a:r>
            <a:endParaRPr lang="en-US" sz="800" dirty="0">
              <a:latin typeface="Century Gothic" panose="020B0502020202020204" pitchFamily="34" charset="0"/>
            </a:endParaRPr>
          </a:p>
        </p:txBody>
      </p:sp>
      <p:sp>
        <p:nvSpPr>
          <p:cNvPr id="500" name="Oval 499">
            <a:extLst>
              <a:ext uri="{FF2B5EF4-FFF2-40B4-BE49-F238E27FC236}">
                <a16:creationId xmlns:a16="http://schemas.microsoft.com/office/drawing/2014/main" id="{72A71DB3-4651-1CD7-99DF-AA052EEE524E}"/>
              </a:ext>
            </a:extLst>
          </p:cNvPr>
          <p:cNvSpPr/>
          <p:nvPr/>
        </p:nvSpPr>
        <p:spPr>
          <a:xfrm>
            <a:off x="7331454" y="2387777"/>
            <a:ext cx="2515296" cy="2102998"/>
          </a:xfrm>
          <a:prstGeom prst="ellipse">
            <a:avLst/>
          </a:prstGeom>
          <a:noFill/>
          <a:ln>
            <a:solidFill>
              <a:schemeClr val="bg1">
                <a:lumMod val="8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3D8D6678-A160-DE5A-C525-9DB34A46BA87}"/>
              </a:ext>
            </a:extLst>
          </p:cNvPr>
          <p:cNvSpPr/>
          <p:nvPr/>
        </p:nvSpPr>
        <p:spPr>
          <a:xfrm>
            <a:off x="2225040" y="2372182"/>
            <a:ext cx="2515296" cy="2102998"/>
          </a:xfrm>
          <a:prstGeom prst="ellipse">
            <a:avLst/>
          </a:prstGeom>
          <a:noFill/>
          <a:ln>
            <a:solidFill>
              <a:schemeClr val="bg1">
                <a:lumMod val="8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7" name="Straight Arrow Connector 506">
            <a:extLst>
              <a:ext uri="{FF2B5EF4-FFF2-40B4-BE49-F238E27FC236}">
                <a16:creationId xmlns:a16="http://schemas.microsoft.com/office/drawing/2014/main" id="{D62B7762-9A6B-E165-1667-6396EA6BBA60}"/>
              </a:ext>
            </a:extLst>
          </p:cNvPr>
          <p:cNvCxnSpPr>
            <a:cxnSpLocks/>
          </p:cNvCxnSpPr>
          <p:nvPr/>
        </p:nvCxnSpPr>
        <p:spPr>
          <a:xfrm flipV="1">
            <a:off x="4194810" y="1525570"/>
            <a:ext cx="1324704" cy="1043400"/>
          </a:xfrm>
          <a:prstGeom prst="straightConnector1">
            <a:avLst/>
          </a:prstGeom>
          <a:ln>
            <a:solidFill>
              <a:schemeClr val="bg1">
                <a:lumMod val="8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4CE66825-8A5E-B676-D594-616D0F92CF7D}"/>
              </a:ext>
            </a:extLst>
          </p:cNvPr>
          <p:cNvCxnSpPr>
            <a:cxnSpLocks/>
          </p:cNvCxnSpPr>
          <p:nvPr/>
        </p:nvCxnSpPr>
        <p:spPr>
          <a:xfrm flipH="1" flipV="1">
            <a:off x="6636862" y="1515601"/>
            <a:ext cx="1398041" cy="972936"/>
          </a:xfrm>
          <a:prstGeom prst="straightConnector1">
            <a:avLst/>
          </a:prstGeom>
          <a:ln>
            <a:solidFill>
              <a:schemeClr val="bg1">
                <a:lumMod val="8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1092887-B659-0E4B-DBD3-297A9A4AF4B3}"/>
              </a:ext>
            </a:extLst>
          </p:cNvPr>
          <p:cNvSpPr txBox="1"/>
          <p:nvPr/>
        </p:nvSpPr>
        <p:spPr>
          <a:xfrm>
            <a:off x="1158642" y="901700"/>
            <a:ext cx="2901756" cy="369332"/>
          </a:xfrm>
          <a:prstGeom prst="rect">
            <a:avLst/>
          </a:prstGeom>
          <a:noFill/>
        </p:spPr>
        <p:txBody>
          <a:bodyPr wrap="none" rtlCol="0">
            <a:spAutoFit/>
          </a:bodyPr>
          <a:lstStyle/>
          <a:p>
            <a:r>
              <a:rPr lang="en-US" dirty="0">
                <a:latin typeface="Century Gothic" panose="020B0502020202020204" pitchFamily="34" charset="0"/>
              </a:rPr>
              <a:t>dual core &amp; accelerator</a:t>
            </a:r>
          </a:p>
        </p:txBody>
      </p:sp>
    </p:spTree>
    <p:extLst>
      <p:ext uri="{BB962C8B-B14F-4D97-AF65-F5344CB8AC3E}">
        <p14:creationId xmlns:p14="http://schemas.microsoft.com/office/powerpoint/2010/main" val="3726652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3E5036E8-D7C6-ECA8-71AA-DBDFAE443094}"/>
              </a:ext>
            </a:extLst>
          </p:cNvPr>
          <p:cNvPicPr>
            <a:picLocks noChangeAspect="1"/>
          </p:cNvPicPr>
          <p:nvPr/>
        </p:nvPicPr>
        <p:blipFill>
          <a:blip r:embed="rId2"/>
          <a:stretch>
            <a:fillRect/>
          </a:stretch>
        </p:blipFill>
        <p:spPr>
          <a:xfrm>
            <a:off x="576918" y="1"/>
            <a:ext cx="5882248" cy="2986949"/>
          </a:xfrm>
          <a:prstGeom prst="rect">
            <a:avLst/>
          </a:prstGeom>
        </p:spPr>
      </p:pic>
      <p:pic>
        <p:nvPicPr>
          <p:cNvPr id="110" name="Picture 109">
            <a:extLst>
              <a:ext uri="{FF2B5EF4-FFF2-40B4-BE49-F238E27FC236}">
                <a16:creationId xmlns:a16="http://schemas.microsoft.com/office/drawing/2014/main" id="{EB4EA20B-ADC6-139F-A1F6-41E0EA0DC7D8}"/>
              </a:ext>
            </a:extLst>
          </p:cNvPr>
          <p:cNvPicPr>
            <a:picLocks noChangeAspect="1"/>
          </p:cNvPicPr>
          <p:nvPr/>
        </p:nvPicPr>
        <p:blipFill>
          <a:blip r:embed="rId3"/>
          <a:stretch>
            <a:fillRect/>
          </a:stretch>
        </p:blipFill>
        <p:spPr>
          <a:xfrm>
            <a:off x="581998" y="2914978"/>
            <a:ext cx="5882248" cy="3858922"/>
          </a:xfrm>
          <a:prstGeom prst="rect">
            <a:avLst/>
          </a:prstGeom>
        </p:spPr>
      </p:pic>
      <p:sp>
        <p:nvSpPr>
          <p:cNvPr id="111" name="Rectangle 110">
            <a:extLst>
              <a:ext uri="{FF2B5EF4-FFF2-40B4-BE49-F238E27FC236}">
                <a16:creationId xmlns:a16="http://schemas.microsoft.com/office/drawing/2014/main" id="{990FCCC7-79A5-AB03-1D50-345F0DD3603E}"/>
              </a:ext>
            </a:extLst>
          </p:cNvPr>
          <p:cNvSpPr/>
          <p:nvPr/>
        </p:nvSpPr>
        <p:spPr>
          <a:xfrm>
            <a:off x="645160" y="195580"/>
            <a:ext cx="46736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in_wr</a:t>
            </a:r>
            <a:endParaRPr lang="en-US" sz="900" dirty="0">
              <a:solidFill>
                <a:schemeClr val="accent1">
                  <a:lumMod val="75000"/>
                </a:schemeClr>
              </a:solidFill>
            </a:endParaRPr>
          </a:p>
        </p:txBody>
      </p:sp>
      <p:sp>
        <p:nvSpPr>
          <p:cNvPr id="512" name="Rectangle 511">
            <a:extLst>
              <a:ext uri="{FF2B5EF4-FFF2-40B4-BE49-F238E27FC236}">
                <a16:creationId xmlns:a16="http://schemas.microsoft.com/office/drawing/2014/main" id="{C450BB22-6BD0-B6F2-D5F6-DAB44CB7B268}"/>
              </a:ext>
            </a:extLst>
          </p:cNvPr>
          <p:cNvSpPr/>
          <p:nvPr/>
        </p:nvSpPr>
        <p:spPr>
          <a:xfrm>
            <a:off x="571838" y="398779"/>
            <a:ext cx="540682"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in_ctrl</a:t>
            </a:r>
            <a:endParaRPr lang="en-US" sz="900" dirty="0">
              <a:solidFill>
                <a:schemeClr val="accent1">
                  <a:lumMod val="75000"/>
                </a:schemeClr>
              </a:solidFill>
            </a:endParaRPr>
          </a:p>
        </p:txBody>
      </p:sp>
      <p:sp>
        <p:nvSpPr>
          <p:cNvPr id="515" name="Rectangle 514">
            <a:extLst>
              <a:ext uri="{FF2B5EF4-FFF2-40B4-BE49-F238E27FC236}">
                <a16:creationId xmlns:a16="http://schemas.microsoft.com/office/drawing/2014/main" id="{EC086E66-4F19-D882-5D5B-88CF968D0564}"/>
              </a:ext>
            </a:extLst>
          </p:cNvPr>
          <p:cNvSpPr/>
          <p:nvPr/>
        </p:nvSpPr>
        <p:spPr>
          <a:xfrm>
            <a:off x="571838" y="647699"/>
            <a:ext cx="540682"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in_data</a:t>
            </a:r>
            <a:endParaRPr lang="en-US" sz="900" dirty="0">
              <a:solidFill>
                <a:schemeClr val="accent1">
                  <a:lumMod val="75000"/>
                </a:schemeClr>
              </a:solidFill>
            </a:endParaRPr>
          </a:p>
        </p:txBody>
      </p:sp>
      <p:sp>
        <p:nvSpPr>
          <p:cNvPr id="516" name="Rectangle 515">
            <a:extLst>
              <a:ext uri="{FF2B5EF4-FFF2-40B4-BE49-F238E27FC236}">
                <a16:creationId xmlns:a16="http://schemas.microsoft.com/office/drawing/2014/main" id="{B20CE1E6-795A-C911-DD1F-C483895ECDBB}"/>
              </a:ext>
            </a:extLst>
          </p:cNvPr>
          <p:cNvSpPr/>
          <p:nvPr/>
        </p:nvSpPr>
        <p:spPr>
          <a:xfrm>
            <a:off x="419100" y="875027"/>
            <a:ext cx="69342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fsm_in_wr</a:t>
            </a:r>
            <a:endParaRPr lang="en-US" sz="900" dirty="0">
              <a:solidFill>
                <a:schemeClr val="accent1">
                  <a:lumMod val="75000"/>
                </a:schemeClr>
              </a:solidFill>
            </a:endParaRPr>
          </a:p>
        </p:txBody>
      </p:sp>
      <p:sp>
        <p:nvSpPr>
          <p:cNvPr id="517" name="Rectangle 516">
            <a:extLst>
              <a:ext uri="{FF2B5EF4-FFF2-40B4-BE49-F238E27FC236}">
                <a16:creationId xmlns:a16="http://schemas.microsoft.com/office/drawing/2014/main" id="{8FFF16F9-74F7-B1C4-D98C-A8C382C9ABA5}"/>
              </a:ext>
            </a:extLst>
          </p:cNvPr>
          <p:cNvSpPr/>
          <p:nvPr/>
        </p:nvSpPr>
        <p:spPr>
          <a:xfrm>
            <a:off x="226060" y="1082628"/>
            <a:ext cx="91948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smallfifo_wrptr</a:t>
            </a:r>
            <a:endParaRPr lang="en-US" sz="900" dirty="0">
              <a:solidFill>
                <a:schemeClr val="accent1">
                  <a:lumMod val="75000"/>
                </a:schemeClr>
              </a:solidFill>
            </a:endParaRPr>
          </a:p>
        </p:txBody>
      </p:sp>
      <p:sp>
        <p:nvSpPr>
          <p:cNvPr id="520" name="Rectangle 519">
            <a:extLst>
              <a:ext uri="{FF2B5EF4-FFF2-40B4-BE49-F238E27FC236}">
                <a16:creationId xmlns:a16="http://schemas.microsoft.com/office/drawing/2014/main" id="{FD17BB31-2E3E-3397-46C6-EEE64CDB1648}"/>
              </a:ext>
            </a:extLst>
          </p:cNvPr>
          <p:cNvSpPr/>
          <p:nvPr/>
        </p:nvSpPr>
        <p:spPr>
          <a:xfrm>
            <a:off x="248920" y="1283287"/>
            <a:ext cx="89662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smallfifo_rdptr</a:t>
            </a:r>
            <a:endParaRPr lang="en-US" sz="900" dirty="0">
              <a:solidFill>
                <a:schemeClr val="accent1">
                  <a:lumMod val="75000"/>
                </a:schemeClr>
              </a:solidFill>
            </a:endParaRPr>
          </a:p>
        </p:txBody>
      </p:sp>
      <p:sp>
        <p:nvSpPr>
          <p:cNvPr id="522" name="Rectangle 521">
            <a:extLst>
              <a:ext uri="{FF2B5EF4-FFF2-40B4-BE49-F238E27FC236}">
                <a16:creationId xmlns:a16="http://schemas.microsoft.com/office/drawing/2014/main" id="{9515C316-D171-DC37-50C8-F82E1ACA6D7D}"/>
              </a:ext>
            </a:extLst>
          </p:cNvPr>
          <p:cNvSpPr/>
          <p:nvPr/>
        </p:nvSpPr>
        <p:spPr>
          <a:xfrm>
            <a:off x="248920" y="1517557"/>
            <a:ext cx="89662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smallfifo_rden</a:t>
            </a:r>
            <a:endParaRPr lang="en-US" sz="900" dirty="0">
              <a:solidFill>
                <a:schemeClr val="accent1">
                  <a:lumMod val="75000"/>
                </a:schemeClr>
              </a:solidFill>
            </a:endParaRPr>
          </a:p>
        </p:txBody>
      </p:sp>
      <p:sp>
        <p:nvSpPr>
          <p:cNvPr id="527" name="Rectangle 526">
            <a:extLst>
              <a:ext uri="{FF2B5EF4-FFF2-40B4-BE49-F238E27FC236}">
                <a16:creationId xmlns:a16="http://schemas.microsoft.com/office/drawing/2014/main" id="{53371AE5-FF81-16DC-78AD-D9CD18FB38E8}"/>
              </a:ext>
            </a:extLst>
          </p:cNvPr>
          <p:cNvSpPr/>
          <p:nvPr/>
        </p:nvSpPr>
        <p:spPr>
          <a:xfrm>
            <a:off x="215900" y="1759447"/>
            <a:ext cx="89662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in_rdy</a:t>
            </a:r>
            <a:endParaRPr lang="en-US" sz="900" dirty="0">
              <a:solidFill>
                <a:schemeClr val="accent1">
                  <a:lumMod val="75000"/>
                </a:schemeClr>
              </a:solidFill>
            </a:endParaRPr>
          </a:p>
        </p:txBody>
      </p:sp>
      <p:sp>
        <p:nvSpPr>
          <p:cNvPr id="528" name="Rectangle 527">
            <a:extLst>
              <a:ext uri="{FF2B5EF4-FFF2-40B4-BE49-F238E27FC236}">
                <a16:creationId xmlns:a16="http://schemas.microsoft.com/office/drawing/2014/main" id="{AC271DCA-425F-E529-5FF0-19515D282F07}"/>
              </a:ext>
            </a:extLst>
          </p:cNvPr>
          <p:cNvSpPr/>
          <p:nvPr/>
        </p:nvSpPr>
        <p:spPr>
          <a:xfrm>
            <a:off x="196850" y="1957654"/>
            <a:ext cx="89662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in_fifo_data_p</a:t>
            </a:r>
            <a:endParaRPr lang="en-US" sz="900" dirty="0">
              <a:solidFill>
                <a:schemeClr val="accent1">
                  <a:lumMod val="75000"/>
                </a:schemeClr>
              </a:solidFill>
            </a:endParaRPr>
          </a:p>
        </p:txBody>
      </p:sp>
      <p:sp>
        <p:nvSpPr>
          <p:cNvPr id="529" name="Rectangle 528">
            <a:extLst>
              <a:ext uri="{FF2B5EF4-FFF2-40B4-BE49-F238E27FC236}">
                <a16:creationId xmlns:a16="http://schemas.microsoft.com/office/drawing/2014/main" id="{2FE26FAD-B668-3D9F-09D6-8DC5F37EB790}"/>
              </a:ext>
            </a:extLst>
          </p:cNvPr>
          <p:cNvSpPr/>
          <p:nvPr/>
        </p:nvSpPr>
        <p:spPr>
          <a:xfrm>
            <a:off x="196850" y="2170919"/>
            <a:ext cx="89662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in_fifo_ctrl_p</a:t>
            </a:r>
            <a:endParaRPr lang="en-US" sz="900" dirty="0">
              <a:solidFill>
                <a:schemeClr val="accent1">
                  <a:lumMod val="75000"/>
                </a:schemeClr>
              </a:solidFill>
            </a:endParaRPr>
          </a:p>
        </p:txBody>
      </p:sp>
      <p:sp>
        <p:nvSpPr>
          <p:cNvPr id="531" name="Rectangle 530">
            <a:extLst>
              <a:ext uri="{FF2B5EF4-FFF2-40B4-BE49-F238E27FC236}">
                <a16:creationId xmlns:a16="http://schemas.microsoft.com/office/drawing/2014/main" id="{F8B5B94F-677A-8B20-99E8-016E02B1007B}"/>
              </a:ext>
            </a:extLst>
          </p:cNvPr>
          <p:cNvSpPr/>
          <p:nvPr/>
        </p:nvSpPr>
        <p:spPr>
          <a:xfrm>
            <a:off x="175260" y="2389183"/>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in_fifo_ctrl_p</a:t>
            </a:r>
            <a:r>
              <a:rPr lang="en-US" sz="900" dirty="0">
                <a:solidFill>
                  <a:srgbClr val="00B0F0"/>
                </a:solidFill>
              </a:rPr>
              <a:t>C0</a:t>
            </a:r>
          </a:p>
        </p:txBody>
      </p:sp>
      <p:sp>
        <p:nvSpPr>
          <p:cNvPr id="546" name="Rectangle 545">
            <a:extLst>
              <a:ext uri="{FF2B5EF4-FFF2-40B4-BE49-F238E27FC236}">
                <a16:creationId xmlns:a16="http://schemas.microsoft.com/office/drawing/2014/main" id="{38BF43A8-C58C-008D-F0F1-72B776BEC4D6}"/>
              </a:ext>
            </a:extLst>
          </p:cNvPr>
          <p:cNvSpPr/>
          <p:nvPr/>
        </p:nvSpPr>
        <p:spPr>
          <a:xfrm>
            <a:off x="157480" y="2574610"/>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in_fifo_ctrl_p</a:t>
            </a:r>
            <a:r>
              <a:rPr lang="en-US" sz="900" dirty="0">
                <a:solidFill>
                  <a:srgbClr val="00B0F0"/>
                </a:solidFill>
              </a:rPr>
              <a:t>C1</a:t>
            </a:r>
          </a:p>
        </p:txBody>
      </p:sp>
      <p:sp>
        <p:nvSpPr>
          <p:cNvPr id="554" name="Rectangle 553">
            <a:extLst>
              <a:ext uri="{FF2B5EF4-FFF2-40B4-BE49-F238E27FC236}">
                <a16:creationId xmlns:a16="http://schemas.microsoft.com/office/drawing/2014/main" id="{B3A330E1-1102-7D61-8895-CE51A5CB5FCA}"/>
              </a:ext>
            </a:extLst>
          </p:cNvPr>
          <p:cNvSpPr/>
          <p:nvPr/>
        </p:nvSpPr>
        <p:spPr>
          <a:xfrm>
            <a:off x="153670" y="2783703"/>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ftsf_empty_w</a:t>
            </a:r>
            <a:endParaRPr lang="en-US" sz="900" dirty="0">
              <a:solidFill>
                <a:schemeClr val="accent1">
                  <a:lumMod val="75000"/>
                </a:schemeClr>
              </a:solidFill>
            </a:endParaRPr>
          </a:p>
        </p:txBody>
      </p:sp>
      <p:sp>
        <p:nvSpPr>
          <p:cNvPr id="561" name="Rectangle 560">
            <a:extLst>
              <a:ext uri="{FF2B5EF4-FFF2-40B4-BE49-F238E27FC236}">
                <a16:creationId xmlns:a16="http://schemas.microsoft.com/office/drawing/2014/main" id="{4C372F15-19E9-896F-E601-5701B761F70E}"/>
              </a:ext>
            </a:extLst>
          </p:cNvPr>
          <p:cNvSpPr/>
          <p:nvPr/>
        </p:nvSpPr>
        <p:spPr>
          <a:xfrm>
            <a:off x="206375" y="3019840"/>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ftsf_empty_w</a:t>
            </a:r>
            <a:r>
              <a:rPr lang="en-US" sz="900" dirty="0">
                <a:solidFill>
                  <a:srgbClr val="00B0F0"/>
                </a:solidFill>
              </a:rPr>
              <a:t>C0</a:t>
            </a:r>
          </a:p>
        </p:txBody>
      </p:sp>
      <p:sp>
        <p:nvSpPr>
          <p:cNvPr id="562" name="Rectangle 561">
            <a:extLst>
              <a:ext uri="{FF2B5EF4-FFF2-40B4-BE49-F238E27FC236}">
                <a16:creationId xmlns:a16="http://schemas.microsoft.com/office/drawing/2014/main" id="{38986CA0-758A-2B66-64FA-272989B1C727}"/>
              </a:ext>
            </a:extLst>
          </p:cNvPr>
          <p:cNvSpPr/>
          <p:nvPr/>
        </p:nvSpPr>
        <p:spPr>
          <a:xfrm>
            <a:off x="193040" y="3228585"/>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ftsf_empty_w</a:t>
            </a:r>
            <a:r>
              <a:rPr lang="en-US" sz="900" dirty="0">
                <a:solidFill>
                  <a:srgbClr val="00B0F0"/>
                </a:solidFill>
              </a:rPr>
              <a:t>C1</a:t>
            </a:r>
          </a:p>
        </p:txBody>
      </p:sp>
      <p:sp>
        <p:nvSpPr>
          <p:cNvPr id="563" name="Rectangle 562">
            <a:extLst>
              <a:ext uri="{FF2B5EF4-FFF2-40B4-BE49-F238E27FC236}">
                <a16:creationId xmlns:a16="http://schemas.microsoft.com/office/drawing/2014/main" id="{2E542AA4-1D58-446C-9DDD-273D0E895068}"/>
              </a:ext>
            </a:extLst>
          </p:cNvPr>
          <p:cNvSpPr/>
          <p:nvPr/>
        </p:nvSpPr>
        <p:spPr>
          <a:xfrm>
            <a:off x="153670" y="3468941"/>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ftsf_rd_en</a:t>
            </a:r>
            <a:endParaRPr lang="en-US" sz="900" dirty="0">
              <a:solidFill>
                <a:schemeClr val="accent1">
                  <a:lumMod val="75000"/>
                </a:schemeClr>
              </a:solidFill>
            </a:endParaRPr>
          </a:p>
        </p:txBody>
      </p:sp>
      <p:sp>
        <p:nvSpPr>
          <p:cNvPr id="564" name="Rectangle 563">
            <a:extLst>
              <a:ext uri="{FF2B5EF4-FFF2-40B4-BE49-F238E27FC236}">
                <a16:creationId xmlns:a16="http://schemas.microsoft.com/office/drawing/2014/main" id="{BA335DB6-F833-C816-A775-270F4AD36294}"/>
              </a:ext>
            </a:extLst>
          </p:cNvPr>
          <p:cNvSpPr/>
          <p:nvPr/>
        </p:nvSpPr>
        <p:spPr>
          <a:xfrm>
            <a:off x="153670" y="3702937"/>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ftsf_rd_en</a:t>
            </a:r>
            <a:r>
              <a:rPr lang="en-US" sz="900" dirty="0">
                <a:solidFill>
                  <a:srgbClr val="00B0F0"/>
                </a:solidFill>
              </a:rPr>
              <a:t>C0</a:t>
            </a:r>
          </a:p>
        </p:txBody>
      </p:sp>
      <p:sp>
        <p:nvSpPr>
          <p:cNvPr id="565" name="Rectangle 564">
            <a:extLst>
              <a:ext uri="{FF2B5EF4-FFF2-40B4-BE49-F238E27FC236}">
                <a16:creationId xmlns:a16="http://schemas.microsoft.com/office/drawing/2014/main" id="{76F21CD5-C929-6499-1508-DD68D6CFA462}"/>
              </a:ext>
            </a:extLst>
          </p:cNvPr>
          <p:cNvSpPr/>
          <p:nvPr/>
        </p:nvSpPr>
        <p:spPr>
          <a:xfrm>
            <a:off x="153670" y="3943576"/>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ftsf_rd_en</a:t>
            </a:r>
            <a:r>
              <a:rPr lang="en-US" sz="900" dirty="0">
                <a:solidFill>
                  <a:srgbClr val="00B0F0"/>
                </a:solidFill>
              </a:rPr>
              <a:t>C1</a:t>
            </a:r>
          </a:p>
        </p:txBody>
      </p:sp>
      <p:sp>
        <p:nvSpPr>
          <p:cNvPr id="566" name="Rectangle 565">
            <a:extLst>
              <a:ext uri="{FF2B5EF4-FFF2-40B4-BE49-F238E27FC236}">
                <a16:creationId xmlns:a16="http://schemas.microsoft.com/office/drawing/2014/main" id="{4B3CC153-EE5F-DBCD-8D42-844761CA7D0D}"/>
              </a:ext>
            </a:extLst>
          </p:cNvPr>
          <p:cNvSpPr/>
          <p:nvPr/>
        </p:nvSpPr>
        <p:spPr>
          <a:xfrm>
            <a:off x="184785" y="4144063"/>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current_writer</a:t>
            </a:r>
            <a:endParaRPr lang="en-US" sz="900" dirty="0">
              <a:solidFill>
                <a:schemeClr val="accent1">
                  <a:lumMod val="75000"/>
                </a:schemeClr>
              </a:solidFill>
            </a:endParaRPr>
          </a:p>
        </p:txBody>
      </p:sp>
      <p:sp>
        <p:nvSpPr>
          <p:cNvPr id="567" name="Rectangle 566">
            <a:extLst>
              <a:ext uri="{FF2B5EF4-FFF2-40B4-BE49-F238E27FC236}">
                <a16:creationId xmlns:a16="http://schemas.microsoft.com/office/drawing/2014/main" id="{40AB6044-7B28-1DF3-68E7-141B33638B04}"/>
              </a:ext>
            </a:extLst>
          </p:cNvPr>
          <p:cNvSpPr/>
          <p:nvPr/>
        </p:nvSpPr>
        <p:spPr>
          <a:xfrm>
            <a:off x="184785" y="4357067"/>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next_writer</a:t>
            </a:r>
            <a:endParaRPr lang="en-US" sz="900" dirty="0">
              <a:solidFill>
                <a:schemeClr val="accent1">
                  <a:lumMod val="75000"/>
                </a:schemeClr>
              </a:solidFill>
            </a:endParaRPr>
          </a:p>
        </p:txBody>
      </p:sp>
      <p:sp>
        <p:nvSpPr>
          <p:cNvPr id="568" name="Rectangle 567">
            <a:extLst>
              <a:ext uri="{FF2B5EF4-FFF2-40B4-BE49-F238E27FC236}">
                <a16:creationId xmlns:a16="http://schemas.microsoft.com/office/drawing/2014/main" id="{D471A6EA-B7F8-4CDB-ECB2-A0985E608E57}"/>
              </a:ext>
            </a:extLst>
          </p:cNvPr>
          <p:cNvSpPr/>
          <p:nvPr/>
        </p:nvSpPr>
        <p:spPr>
          <a:xfrm>
            <a:off x="170180" y="4616053"/>
            <a:ext cx="958850"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accent1">
                    <a:lumMod val="75000"/>
                  </a:schemeClr>
                </a:solidFill>
              </a:rPr>
              <a:t>change_writer</a:t>
            </a:r>
            <a:endParaRPr lang="en-US" sz="900" dirty="0">
              <a:solidFill>
                <a:schemeClr val="accent1">
                  <a:lumMod val="75000"/>
                </a:schemeClr>
              </a:solidFill>
            </a:endParaRPr>
          </a:p>
        </p:txBody>
      </p:sp>
      <p:sp>
        <p:nvSpPr>
          <p:cNvPr id="569" name="Rectangle 568">
            <a:extLst>
              <a:ext uri="{FF2B5EF4-FFF2-40B4-BE49-F238E27FC236}">
                <a16:creationId xmlns:a16="http://schemas.microsoft.com/office/drawing/2014/main" id="{0A0CFF43-CD2B-45E9-7D2F-80E0D0B87DA6}"/>
              </a:ext>
            </a:extLst>
          </p:cNvPr>
          <p:cNvSpPr/>
          <p:nvPr/>
        </p:nvSpPr>
        <p:spPr>
          <a:xfrm>
            <a:off x="124460" y="4861143"/>
            <a:ext cx="999828"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bmem</a:t>
            </a:r>
            <a:r>
              <a:rPr lang="en-US" sz="900" dirty="0">
                <a:solidFill>
                  <a:srgbClr val="00B0F0"/>
                </a:solidFill>
              </a:rPr>
              <a:t>C0</a:t>
            </a:r>
            <a:r>
              <a:rPr lang="en-US" sz="900" dirty="0">
                <a:solidFill>
                  <a:schemeClr val="accent1">
                    <a:lumMod val="75000"/>
                  </a:schemeClr>
                </a:solidFill>
              </a:rPr>
              <a:t>_writing</a:t>
            </a:r>
          </a:p>
        </p:txBody>
      </p:sp>
      <p:sp>
        <p:nvSpPr>
          <p:cNvPr id="570" name="Rectangle 569">
            <a:extLst>
              <a:ext uri="{FF2B5EF4-FFF2-40B4-BE49-F238E27FC236}">
                <a16:creationId xmlns:a16="http://schemas.microsoft.com/office/drawing/2014/main" id="{0AA0C8A3-A157-F405-8E56-B975D12FE299}"/>
              </a:ext>
            </a:extLst>
          </p:cNvPr>
          <p:cNvSpPr/>
          <p:nvPr/>
        </p:nvSpPr>
        <p:spPr>
          <a:xfrm>
            <a:off x="43180" y="5059541"/>
            <a:ext cx="1101894"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bmem</a:t>
            </a:r>
            <a:r>
              <a:rPr lang="en-US" sz="900" dirty="0">
                <a:solidFill>
                  <a:srgbClr val="00B0F0"/>
                </a:solidFill>
              </a:rPr>
              <a:t>C0</a:t>
            </a:r>
            <a:r>
              <a:rPr lang="en-US" sz="900" dirty="0">
                <a:solidFill>
                  <a:schemeClr val="accent1">
                    <a:lumMod val="75000"/>
                  </a:schemeClr>
                </a:solidFill>
              </a:rPr>
              <a:t>_writing_r</a:t>
            </a:r>
          </a:p>
        </p:txBody>
      </p:sp>
      <p:sp>
        <p:nvSpPr>
          <p:cNvPr id="571" name="Rectangle 570">
            <a:extLst>
              <a:ext uri="{FF2B5EF4-FFF2-40B4-BE49-F238E27FC236}">
                <a16:creationId xmlns:a16="http://schemas.microsoft.com/office/drawing/2014/main" id="{7E47EF89-E059-273F-8B7C-9862D623D35B}"/>
              </a:ext>
            </a:extLst>
          </p:cNvPr>
          <p:cNvSpPr/>
          <p:nvPr/>
        </p:nvSpPr>
        <p:spPr>
          <a:xfrm>
            <a:off x="109791" y="5304160"/>
            <a:ext cx="999828"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bmem</a:t>
            </a:r>
            <a:r>
              <a:rPr lang="en-US" sz="900" dirty="0">
                <a:solidFill>
                  <a:srgbClr val="00B0F0"/>
                </a:solidFill>
              </a:rPr>
              <a:t>C1</a:t>
            </a:r>
            <a:r>
              <a:rPr lang="en-US" sz="900" dirty="0">
                <a:solidFill>
                  <a:schemeClr val="accent1">
                    <a:lumMod val="75000"/>
                  </a:schemeClr>
                </a:solidFill>
              </a:rPr>
              <a:t>_writing</a:t>
            </a:r>
          </a:p>
        </p:txBody>
      </p:sp>
      <p:sp>
        <p:nvSpPr>
          <p:cNvPr id="572" name="Rectangle 571">
            <a:extLst>
              <a:ext uri="{FF2B5EF4-FFF2-40B4-BE49-F238E27FC236}">
                <a16:creationId xmlns:a16="http://schemas.microsoft.com/office/drawing/2014/main" id="{ECE1FC3F-9CD0-86DE-17EA-59B240D7B3C1}"/>
              </a:ext>
            </a:extLst>
          </p:cNvPr>
          <p:cNvSpPr/>
          <p:nvPr/>
        </p:nvSpPr>
        <p:spPr>
          <a:xfrm>
            <a:off x="41741" y="5545088"/>
            <a:ext cx="1101894"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bmem</a:t>
            </a:r>
            <a:r>
              <a:rPr lang="en-US" sz="900" dirty="0">
                <a:solidFill>
                  <a:srgbClr val="00B0F0"/>
                </a:solidFill>
              </a:rPr>
              <a:t>C1</a:t>
            </a:r>
            <a:r>
              <a:rPr lang="en-US" sz="900" dirty="0">
                <a:solidFill>
                  <a:schemeClr val="accent1">
                    <a:lumMod val="75000"/>
                  </a:schemeClr>
                </a:solidFill>
              </a:rPr>
              <a:t>_writing_r</a:t>
            </a:r>
          </a:p>
        </p:txBody>
      </p:sp>
      <p:sp>
        <p:nvSpPr>
          <p:cNvPr id="573" name="Rectangle 572">
            <a:extLst>
              <a:ext uri="{FF2B5EF4-FFF2-40B4-BE49-F238E27FC236}">
                <a16:creationId xmlns:a16="http://schemas.microsoft.com/office/drawing/2014/main" id="{D95D9831-975C-AC58-CCF9-A080353D9220}"/>
              </a:ext>
            </a:extLst>
          </p:cNvPr>
          <p:cNvSpPr/>
          <p:nvPr/>
        </p:nvSpPr>
        <p:spPr>
          <a:xfrm>
            <a:off x="58758" y="5786016"/>
            <a:ext cx="1101894"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state</a:t>
            </a:r>
            <a:r>
              <a:rPr lang="en-US" sz="900" dirty="0">
                <a:solidFill>
                  <a:srgbClr val="00B0F0"/>
                </a:solidFill>
              </a:rPr>
              <a:t>C0</a:t>
            </a:r>
          </a:p>
        </p:txBody>
      </p:sp>
      <p:sp>
        <p:nvSpPr>
          <p:cNvPr id="574" name="Rectangle 573">
            <a:extLst>
              <a:ext uri="{FF2B5EF4-FFF2-40B4-BE49-F238E27FC236}">
                <a16:creationId xmlns:a16="http://schemas.microsoft.com/office/drawing/2014/main" id="{DC8DE282-3972-E972-9EBF-1422CD53CA36}"/>
              </a:ext>
            </a:extLst>
          </p:cNvPr>
          <p:cNvSpPr/>
          <p:nvPr/>
        </p:nvSpPr>
        <p:spPr>
          <a:xfrm>
            <a:off x="41741" y="6075169"/>
            <a:ext cx="1101894"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state</a:t>
            </a:r>
            <a:r>
              <a:rPr lang="en-US" sz="900" dirty="0">
                <a:solidFill>
                  <a:srgbClr val="00B0F0"/>
                </a:solidFill>
              </a:rPr>
              <a:t>C0</a:t>
            </a:r>
            <a:r>
              <a:rPr lang="en-US" sz="900" dirty="0">
                <a:solidFill>
                  <a:schemeClr val="accent1">
                    <a:lumMod val="75000"/>
                  </a:schemeClr>
                </a:solidFill>
              </a:rPr>
              <a:t>_next</a:t>
            </a:r>
          </a:p>
        </p:txBody>
      </p:sp>
      <p:sp>
        <p:nvSpPr>
          <p:cNvPr id="575" name="Rectangle 574">
            <a:extLst>
              <a:ext uri="{FF2B5EF4-FFF2-40B4-BE49-F238E27FC236}">
                <a16:creationId xmlns:a16="http://schemas.microsoft.com/office/drawing/2014/main" id="{20E27660-787F-B9D0-ED2F-4910997A28BF}"/>
              </a:ext>
            </a:extLst>
          </p:cNvPr>
          <p:cNvSpPr/>
          <p:nvPr/>
        </p:nvSpPr>
        <p:spPr>
          <a:xfrm>
            <a:off x="49996" y="6302022"/>
            <a:ext cx="1101894"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state</a:t>
            </a:r>
            <a:r>
              <a:rPr lang="en-US" sz="900" dirty="0">
                <a:solidFill>
                  <a:srgbClr val="00B0F0"/>
                </a:solidFill>
              </a:rPr>
              <a:t>C1</a:t>
            </a:r>
          </a:p>
        </p:txBody>
      </p:sp>
      <p:sp>
        <p:nvSpPr>
          <p:cNvPr id="345" name="Rectangle 344">
            <a:extLst>
              <a:ext uri="{FF2B5EF4-FFF2-40B4-BE49-F238E27FC236}">
                <a16:creationId xmlns:a16="http://schemas.microsoft.com/office/drawing/2014/main" id="{6C5BEDAB-930A-B274-AEAC-3DF4EC67CF1A}"/>
              </a:ext>
            </a:extLst>
          </p:cNvPr>
          <p:cNvSpPr/>
          <p:nvPr/>
        </p:nvSpPr>
        <p:spPr>
          <a:xfrm>
            <a:off x="58758" y="6548571"/>
            <a:ext cx="1101894" cy="154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75000"/>
                  </a:schemeClr>
                </a:solidFill>
              </a:rPr>
              <a:t>state</a:t>
            </a:r>
            <a:r>
              <a:rPr lang="en-US" sz="900" dirty="0">
                <a:solidFill>
                  <a:srgbClr val="00B0F0"/>
                </a:solidFill>
              </a:rPr>
              <a:t>C1</a:t>
            </a:r>
            <a:r>
              <a:rPr lang="en-US" sz="900" dirty="0">
                <a:solidFill>
                  <a:schemeClr val="accent1">
                    <a:lumMod val="75000"/>
                  </a:schemeClr>
                </a:solidFill>
              </a:rPr>
              <a:t>_next</a:t>
            </a:r>
          </a:p>
        </p:txBody>
      </p:sp>
      <p:sp>
        <p:nvSpPr>
          <p:cNvPr id="348" name="TextBox 347">
            <a:extLst>
              <a:ext uri="{FF2B5EF4-FFF2-40B4-BE49-F238E27FC236}">
                <a16:creationId xmlns:a16="http://schemas.microsoft.com/office/drawing/2014/main" id="{675E7664-01A3-62AB-FCE0-668F5E10A275}"/>
              </a:ext>
            </a:extLst>
          </p:cNvPr>
          <p:cNvSpPr txBox="1"/>
          <p:nvPr/>
        </p:nvSpPr>
        <p:spPr>
          <a:xfrm>
            <a:off x="1337033" y="381227"/>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371" name="TextBox 370">
            <a:extLst>
              <a:ext uri="{FF2B5EF4-FFF2-40B4-BE49-F238E27FC236}">
                <a16:creationId xmlns:a16="http://schemas.microsoft.com/office/drawing/2014/main" id="{6D7130AF-2252-4F5B-E12C-64C7F6EF5312}"/>
              </a:ext>
            </a:extLst>
          </p:cNvPr>
          <p:cNvSpPr txBox="1"/>
          <p:nvPr/>
        </p:nvSpPr>
        <p:spPr>
          <a:xfrm>
            <a:off x="1717101" y="38122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372" name="TextBox 371">
            <a:extLst>
              <a:ext uri="{FF2B5EF4-FFF2-40B4-BE49-F238E27FC236}">
                <a16:creationId xmlns:a16="http://schemas.microsoft.com/office/drawing/2014/main" id="{5DF73B28-16C0-3E27-807B-08F0B197BA2B}"/>
              </a:ext>
            </a:extLst>
          </p:cNvPr>
          <p:cNvSpPr txBox="1"/>
          <p:nvPr/>
        </p:nvSpPr>
        <p:spPr>
          <a:xfrm>
            <a:off x="2054881" y="38122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0x40</a:t>
            </a:r>
          </a:p>
        </p:txBody>
      </p:sp>
      <p:sp>
        <p:nvSpPr>
          <p:cNvPr id="373" name="TextBox 372">
            <a:extLst>
              <a:ext uri="{FF2B5EF4-FFF2-40B4-BE49-F238E27FC236}">
                <a16:creationId xmlns:a16="http://schemas.microsoft.com/office/drawing/2014/main" id="{E125C3DA-4920-0580-BA47-9CD0004D405E}"/>
              </a:ext>
            </a:extLst>
          </p:cNvPr>
          <p:cNvSpPr txBox="1"/>
          <p:nvPr/>
        </p:nvSpPr>
        <p:spPr>
          <a:xfrm>
            <a:off x="2447773" y="381227"/>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374" name="TextBox 373">
            <a:extLst>
              <a:ext uri="{FF2B5EF4-FFF2-40B4-BE49-F238E27FC236}">
                <a16:creationId xmlns:a16="http://schemas.microsoft.com/office/drawing/2014/main" id="{F85025BF-4A9C-CBA9-BF4F-B831B0575502}"/>
              </a:ext>
            </a:extLst>
          </p:cNvPr>
          <p:cNvSpPr txBox="1"/>
          <p:nvPr/>
        </p:nvSpPr>
        <p:spPr>
          <a:xfrm>
            <a:off x="2795988" y="38122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375" name="TextBox 374">
            <a:extLst>
              <a:ext uri="{FF2B5EF4-FFF2-40B4-BE49-F238E27FC236}">
                <a16:creationId xmlns:a16="http://schemas.microsoft.com/office/drawing/2014/main" id="{16B0FAD9-6E31-546A-6703-4AAC8FD6264F}"/>
              </a:ext>
            </a:extLst>
          </p:cNvPr>
          <p:cNvSpPr txBox="1"/>
          <p:nvPr/>
        </p:nvSpPr>
        <p:spPr>
          <a:xfrm>
            <a:off x="3189856" y="38122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0x40</a:t>
            </a:r>
          </a:p>
        </p:txBody>
      </p:sp>
      <p:sp>
        <p:nvSpPr>
          <p:cNvPr id="380" name="TextBox 379">
            <a:extLst>
              <a:ext uri="{FF2B5EF4-FFF2-40B4-BE49-F238E27FC236}">
                <a16:creationId xmlns:a16="http://schemas.microsoft.com/office/drawing/2014/main" id="{79053578-C70F-A11B-E04C-7D969ED6CFDF}"/>
              </a:ext>
            </a:extLst>
          </p:cNvPr>
          <p:cNvSpPr txBox="1"/>
          <p:nvPr/>
        </p:nvSpPr>
        <p:spPr>
          <a:xfrm>
            <a:off x="3866685" y="383310"/>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381" name="TextBox 380">
            <a:extLst>
              <a:ext uri="{FF2B5EF4-FFF2-40B4-BE49-F238E27FC236}">
                <a16:creationId xmlns:a16="http://schemas.microsoft.com/office/drawing/2014/main" id="{90702936-820C-5FE6-3A6A-878D9F28465A}"/>
              </a:ext>
            </a:extLst>
          </p:cNvPr>
          <p:cNvSpPr txBox="1"/>
          <p:nvPr/>
        </p:nvSpPr>
        <p:spPr>
          <a:xfrm>
            <a:off x="4214900" y="383310"/>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394" name="TextBox 393">
            <a:extLst>
              <a:ext uri="{FF2B5EF4-FFF2-40B4-BE49-F238E27FC236}">
                <a16:creationId xmlns:a16="http://schemas.microsoft.com/office/drawing/2014/main" id="{21B9C574-FA92-934A-28DA-83E682455060}"/>
              </a:ext>
            </a:extLst>
          </p:cNvPr>
          <p:cNvSpPr txBox="1"/>
          <p:nvPr/>
        </p:nvSpPr>
        <p:spPr>
          <a:xfrm>
            <a:off x="4573320" y="38122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0x40</a:t>
            </a:r>
          </a:p>
        </p:txBody>
      </p:sp>
      <p:sp>
        <p:nvSpPr>
          <p:cNvPr id="395" name="TextBox 394">
            <a:extLst>
              <a:ext uri="{FF2B5EF4-FFF2-40B4-BE49-F238E27FC236}">
                <a16:creationId xmlns:a16="http://schemas.microsoft.com/office/drawing/2014/main" id="{5496D88E-36A2-4DE6-01FE-289F4540B1AB}"/>
              </a:ext>
            </a:extLst>
          </p:cNvPr>
          <p:cNvSpPr txBox="1"/>
          <p:nvPr/>
        </p:nvSpPr>
        <p:spPr>
          <a:xfrm>
            <a:off x="5761859" y="381227"/>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396" name="TextBox 395">
            <a:extLst>
              <a:ext uri="{FF2B5EF4-FFF2-40B4-BE49-F238E27FC236}">
                <a16:creationId xmlns:a16="http://schemas.microsoft.com/office/drawing/2014/main" id="{F8375D54-3D80-7F2D-565C-941DD355DD5A}"/>
              </a:ext>
            </a:extLst>
          </p:cNvPr>
          <p:cNvSpPr txBox="1"/>
          <p:nvPr/>
        </p:nvSpPr>
        <p:spPr>
          <a:xfrm>
            <a:off x="1337033" y="61744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0x01</a:t>
            </a:r>
          </a:p>
        </p:txBody>
      </p:sp>
      <p:sp>
        <p:nvSpPr>
          <p:cNvPr id="441" name="TextBox 440">
            <a:extLst>
              <a:ext uri="{FF2B5EF4-FFF2-40B4-BE49-F238E27FC236}">
                <a16:creationId xmlns:a16="http://schemas.microsoft.com/office/drawing/2014/main" id="{99579AA8-F017-1889-C315-D8E26DBF6910}"/>
              </a:ext>
            </a:extLst>
          </p:cNvPr>
          <p:cNvSpPr txBox="1"/>
          <p:nvPr/>
        </p:nvSpPr>
        <p:spPr>
          <a:xfrm>
            <a:off x="1717101" y="61744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0x02</a:t>
            </a:r>
          </a:p>
        </p:txBody>
      </p:sp>
      <p:sp>
        <p:nvSpPr>
          <p:cNvPr id="443" name="TextBox 442">
            <a:extLst>
              <a:ext uri="{FF2B5EF4-FFF2-40B4-BE49-F238E27FC236}">
                <a16:creationId xmlns:a16="http://schemas.microsoft.com/office/drawing/2014/main" id="{0987A646-DF16-8FF2-7B05-7FB64AC3F710}"/>
              </a:ext>
            </a:extLst>
          </p:cNvPr>
          <p:cNvSpPr txBox="1"/>
          <p:nvPr/>
        </p:nvSpPr>
        <p:spPr>
          <a:xfrm>
            <a:off x="2045099" y="61744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0x03</a:t>
            </a:r>
          </a:p>
        </p:txBody>
      </p:sp>
      <p:sp>
        <p:nvSpPr>
          <p:cNvPr id="445" name="TextBox 444">
            <a:extLst>
              <a:ext uri="{FF2B5EF4-FFF2-40B4-BE49-F238E27FC236}">
                <a16:creationId xmlns:a16="http://schemas.microsoft.com/office/drawing/2014/main" id="{EAD2729C-15E8-B93B-832B-2D59C9A7A6E3}"/>
              </a:ext>
            </a:extLst>
          </p:cNvPr>
          <p:cNvSpPr txBox="1"/>
          <p:nvPr/>
        </p:nvSpPr>
        <p:spPr>
          <a:xfrm>
            <a:off x="2425167" y="593226"/>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0x04</a:t>
            </a:r>
          </a:p>
        </p:txBody>
      </p:sp>
      <p:sp>
        <p:nvSpPr>
          <p:cNvPr id="576" name="TextBox 575">
            <a:extLst>
              <a:ext uri="{FF2B5EF4-FFF2-40B4-BE49-F238E27FC236}">
                <a16:creationId xmlns:a16="http://schemas.microsoft.com/office/drawing/2014/main" id="{9E61B156-6299-90D7-1163-397DA281DDDB}"/>
              </a:ext>
            </a:extLst>
          </p:cNvPr>
          <p:cNvSpPr txBox="1"/>
          <p:nvPr/>
        </p:nvSpPr>
        <p:spPr>
          <a:xfrm>
            <a:off x="2798631" y="61744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0x05</a:t>
            </a:r>
          </a:p>
        </p:txBody>
      </p:sp>
      <p:sp>
        <p:nvSpPr>
          <p:cNvPr id="577" name="TextBox 576">
            <a:extLst>
              <a:ext uri="{FF2B5EF4-FFF2-40B4-BE49-F238E27FC236}">
                <a16:creationId xmlns:a16="http://schemas.microsoft.com/office/drawing/2014/main" id="{EFF449DF-4338-5BD4-FF56-ACE84219B275}"/>
              </a:ext>
            </a:extLst>
          </p:cNvPr>
          <p:cNvSpPr txBox="1"/>
          <p:nvPr/>
        </p:nvSpPr>
        <p:spPr>
          <a:xfrm>
            <a:off x="3230658" y="593226"/>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0x06</a:t>
            </a:r>
          </a:p>
        </p:txBody>
      </p:sp>
      <p:sp>
        <p:nvSpPr>
          <p:cNvPr id="578" name="TextBox 577">
            <a:extLst>
              <a:ext uri="{FF2B5EF4-FFF2-40B4-BE49-F238E27FC236}">
                <a16:creationId xmlns:a16="http://schemas.microsoft.com/office/drawing/2014/main" id="{21FB36F2-B91F-2304-1A30-ABA0E4BA6153}"/>
              </a:ext>
            </a:extLst>
          </p:cNvPr>
          <p:cNvSpPr txBox="1"/>
          <p:nvPr/>
        </p:nvSpPr>
        <p:spPr>
          <a:xfrm>
            <a:off x="3852760" y="593226"/>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0x07</a:t>
            </a:r>
          </a:p>
        </p:txBody>
      </p:sp>
      <p:sp>
        <p:nvSpPr>
          <p:cNvPr id="579" name="TextBox 578">
            <a:extLst>
              <a:ext uri="{FF2B5EF4-FFF2-40B4-BE49-F238E27FC236}">
                <a16:creationId xmlns:a16="http://schemas.microsoft.com/office/drawing/2014/main" id="{8E5F2528-66CD-D6B4-1F1D-5FBE9D547CCD}"/>
              </a:ext>
            </a:extLst>
          </p:cNvPr>
          <p:cNvSpPr txBox="1"/>
          <p:nvPr/>
        </p:nvSpPr>
        <p:spPr>
          <a:xfrm>
            <a:off x="4200975" y="593226"/>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0x08</a:t>
            </a:r>
          </a:p>
        </p:txBody>
      </p:sp>
      <p:sp>
        <p:nvSpPr>
          <p:cNvPr id="580" name="TextBox 579">
            <a:extLst>
              <a:ext uri="{FF2B5EF4-FFF2-40B4-BE49-F238E27FC236}">
                <a16:creationId xmlns:a16="http://schemas.microsoft.com/office/drawing/2014/main" id="{65942848-9322-4A21-1AD1-B2835CC511EB}"/>
              </a:ext>
            </a:extLst>
          </p:cNvPr>
          <p:cNvSpPr txBox="1"/>
          <p:nvPr/>
        </p:nvSpPr>
        <p:spPr>
          <a:xfrm>
            <a:off x="4576586" y="593226"/>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0x09</a:t>
            </a:r>
          </a:p>
        </p:txBody>
      </p:sp>
      <p:sp>
        <p:nvSpPr>
          <p:cNvPr id="581" name="TextBox 580">
            <a:extLst>
              <a:ext uri="{FF2B5EF4-FFF2-40B4-BE49-F238E27FC236}">
                <a16:creationId xmlns:a16="http://schemas.microsoft.com/office/drawing/2014/main" id="{D19CF185-34F8-3FC5-3FBE-907AD153A095}"/>
              </a:ext>
            </a:extLst>
          </p:cNvPr>
          <p:cNvSpPr txBox="1"/>
          <p:nvPr/>
        </p:nvSpPr>
        <p:spPr>
          <a:xfrm>
            <a:off x="5767902" y="587195"/>
            <a:ext cx="41710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0x0a</a:t>
            </a:r>
          </a:p>
        </p:txBody>
      </p:sp>
      <p:sp>
        <p:nvSpPr>
          <p:cNvPr id="582" name="TextBox 581">
            <a:extLst>
              <a:ext uri="{FF2B5EF4-FFF2-40B4-BE49-F238E27FC236}">
                <a16:creationId xmlns:a16="http://schemas.microsoft.com/office/drawing/2014/main" id="{25E8B1A4-E42F-AE30-2226-A0D093D37D49}"/>
              </a:ext>
            </a:extLst>
          </p:cNvPr>
          <p:cNvSpPr txBox="1"/>
          <p:nvPr/>
        </p:nvSpPr>
        <p:spPr>
          <a:xfrm>
            <a:off x="1216647" y="104849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583" name="TextBox 582">
            <a:extLst>
              <a:ext uri="{FF2B5EF4-FFF2-40B4-BE49-F238E27FC236}">
                <a16:creationId xmlns:a16="http://schemas.microsoft.com/office/drawing/2014/main" id="{A22CC9C4-7264-CA5F-A948-A81994568181}"/>
              </a:ext>
            </a:extLst>
          </p:cNvPr>
          <p:cNvSpPr txBox="1"/>
          <p:nvPr/>
        </p:nvSpPr>
        <p:spPr>
          <a:xfrm>
            <a:off x="1216647" y="125303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584" name="TextBox 583">
            <a:extLst>
              <a:ext uri="{FF2B5EF4-FFF2-40B4-BE49-F238E27FC236}">
                <a16:creationId xmlns:a16="http://schemas.microsoft.com/office/drawing/2014/main" id="{73C840A9-EC1F-9C9D-377C-6E5C1BD586AC}"/>
              </a:ext>
            </a:extLst>
          </p:cNvPr>
          <p:cNvSpPr txBox="1"/>
          <p:nvPr/>
        </p:nvSpPr>
        <p:spPr>
          <a:xfrm>
            <a:off x="1531088" y="125303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585" name="TextBox 584">
            <a:extLst>
              <a:ext uri="{FF2B5EF4-FFF2-40B4-BE49-F238E27FC236}">
                <a16:creationId xmlns:a16="http://schemas.microsoft.com/office/drawing/2014/main" id="{4D603F40-3ED1-5018-CFEC-B002DD8C4810}"/>
              </a:ext>
            </a:extLst>
          </p:cNvPr>
          <p:cNvSpPr txBox="1"/>
          <p:nvPr/>
        </p:nvSpPr>
        <p:spPr>
          <a:xfrm>
            <a:off x="1525608" y="105193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586" name="TextBox 585">
            <a:extLst>
              <a:ext uri="{FF2B5EF4-FFF2-40B4-BE49-F238E27FC236}">
                <a16:creationId xmlns:a16="http://schemas.microsoft.com/office/drawing/2014/main" id="{832BD1FE-1CA5-0F83-6248-EE83513429FA}"/>
              </a:ext>
            </a:extLst>
          </p:cNvPr>
          <p:cNvSpPr txBox="1"/>
          <p:nvPr/>
        </p:nvSpPr>
        <p:spPr>
          <a:xfrm>
            <a:off x="1878803" y="103759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2</a:t>
            </a:r>
          </a:p>
        </p:txBody>
      </p:sp>
      <p:sp>
        <p:nvSpPr>
          <p:cNvPr id="587" name="TextBox 586">
            <a:extLst>
              <a:ext uri="{FF2B5EF4-FFF2-40B4-BE49-F238E27FC236}">
                <a16:creationId xmlns:a16="http://schemas.microsoft.com/office/drawing/2014/main" id="{5B5B415F-484A-8752-2FF9-A1A34ED1E4AC}"/>
              </a:ext>
            </a:extLst>
          </p:cNvPr>
          <p:cNvSpPr txBox="1"/>
          <p:nvPr/>
        </p:nvSpPr>
        <p:spPr>
          <a:xfrm>
            <a:off x="2204316" y="103759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588" name="TextBox 587">
            <a:extLst>
              <a:ext uri="{FF2B5EF4-FFF2-40B4-BE49-F238E27FC236}">
                <a16:creationId xmlns:a16="http://schemas.microsoft.com/office/drawing/2014/main" id="{21C9053D-BC98-8DCC-3175-6FD24A2710B3}"/>
              </a:ext>
            </a:extLst>
          </p:cNvPr>
          <p:cNvSpPr txBox="1"/>
          <p:nvPr/>
        </p:nvSpPr>
        <p:spPr>
          <a:xfrm>
            <a:off x="2591072" y="1029967"/>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589" name="TextBox 588">
            <a:extLst>
              <a:ext uri="{FF2B5EF4-FFF2-40B4-BE49-F238E27FC236}">
                <a16:creationId xmlns:a16="http://schemas.microsoft.com/office/drawing/2014/main" id="{73F97951-498E-D3CB-1A0F-76286958D1E1}"/>
              </a:ext>
            </a:extLst>
          </p:cNvPr>
          <p:cNvSpPr txBox="1"/>
          <p:nvPr/>
        </p:nvSpPr>
        <p:spPr>
          <a:xfrm>
            <a:off x="2957890" y="1029967"/>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590" name="TextBox 589">
            <a:extLst>
              <a:ext uri="{FF2B5EF4-FFF2-40B4-BE49-F238E27FC236}">
                <a16:creationId xmlns:a16="http://schemas.microsoft.com/office/drawing/2014/main" id="{0FBBF351-B680-9020-2863-54E76250E898}"/>
              </a:ext>
            </a:extLst>
          </p:cNvPr>
          <p:cNvSpPr txBox="1"/>
          <p:nvPr/>
        </p:nvSpPr>
        <p:spPr>
          <a:xfrm>
            <a:off x="3311609" y="102565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591" name="TextBox 590">
            <a:extLst>
              <a:ext uri="{FF2B5EF4-FFF2-40B4-BE49-F238E27FC236}">
                <a16:creationId xmlns:a16="http://schemas.microsoft.com/office/drawing/2014/main" id="{A5FC95BD-0B26-B7B1-EB12-E90FFA0D255E}"/>
              </a:ext>
            </a:extLst>
          </p:cNvPr>
          <p:cNvSpPr txBox="1"/>
          <p:nvPr/>
        </p:nvSpPr>
        <p:spPr>
          <a:xfrm>
            <a:off x="3657708" y="102212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2</a:t>
            </a:r>
          </a:p>
        </p:txBody>
      </p:sp>
      <p:sp>
        <p:nvSpPr>
          <p:cNvPr id="592" name="TextBox 591">
            <a:extLst>
              <a:ext uri="{FF2B5EF4-FFF2-40B4-BE49-F238E27FC236}">
                <a16:creationId xmlns:a16="http://schemas.microsoft.com/office/drawing/2014/main" id="{25A2C345-6BAA-A9DC-5873-BED903147B92}"/>
              </a:ext>
            </a:extLst>
          </p:cNvPr>
          <p:cNvSpPr txBox="1"/>
          <p:nvPr/>
        </p:nvSpPr>
        <p:spPr>
          <a:xfrm>
            <a:off x="4008460" y="1018586"/>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593" name="TextBox 592">
            <a:extLst>
              <a:ext uri="{FF2B5EF4-FFF2-40B4-BE49-F238E27FC236}">
                <a16:creationId xmlns:a16="http://schemas.microsoft.com/office/drawing/2014/main" id="{A8F2EAEC-1C36-8AC8-94C5-B9A464CB3CD6}"/>
              </a:ext>
            </a:extLst>
          </p:cNvPr>
          <p:cNvSpPr txBox="1"/>
          <p:nvPr/>
        </p:nvSpPr>
        <p:spPr>
          <a:xfrm>
            <a:off x="4376802" y="102082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594" name="TextBox 593">
            <a:extLst>
              <a:ext uri="{FF2B5EF4-FFF2-40B4-BE49-F238E27FC236}">
                <a16:creationId xmlns:a16="http://schemas.microsoft.com/office/drawing/2014/main" id="{6BFC0463-77CC-ACD0-D552-A6D0A208BEA5}"/>
              </a:ext>
            </a:extLst>
          </p:cNvPr>
          <p:cNvSpPr txBox="1"/>
          <p:nvPr/>
        </p:nvSpPr>
        <p:spPr>
          <a:xfrm>
            <a:off x="4698890" y="1018586"/>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595" name="TextBox 594">
            <a:extLst>
              <a:ext uri="{FF2B5EF4-FFF2-40B4-BE49-F238E27FC236}">
                <a16:creationId xmlns:a16="http://schemas.microsoft.com/office/drawing/2014/main" id="{6AC00CF3-C533-E082-5A1F-B03EAC36235D}"/>
              </a:ext>
            </a:extLst>
          </p:cNvPr>
          <p:cNvSpPr txBox="1"/>
          <p:nvPr/>
        </p:nvSpPr>
        <p:spPr>
          <a:xfrm>
            <a:off x="4990276" y="101701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596" name="TextBox 595">
            <a:extLst>
              <a:ext uri="{FF2B5EF4-FFF2-40B4-BE49-F238E27FC236}">
                <a16:creationId xmlns:a16="http://schemas.microsoft.com/office/drawing/2014/main" id="{49BCE0AD-1451-90A8-97DB-BD1BD3A86173}"/>
              </a:ext>
            </a:extLst>
          </p:cNvPr>
          <p:cNvSpPr txBox="1"/>
          <p:nvPr/>
        </p:nvSpPr>
        <p:spPr>
          <a:xfrm>
            <a:off x="5297598" y="101701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597" name="TextBox 596">
            <a:extLst>
              <a:ext uri="{FF2B5EF4-FFF2-40B4-BE49-F238E27FC236}">
                <a16:creationId xmlns:a16="http://schemas.microsoft.com/office/drawing/2014/main" id="{6677CE1C-CDB7-9677-A927-E470EBC75073}"/>
              </a:ext>
            </a:extLst>
          </p:cNvPr>
          <p:cNvSpPr txBox="1"/>
          <p:nvPr/>
        </p:nvSpPr>
        <p:spPr>
          <a:xfrm>
            <a:off x="5588984" y="1008607"/>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598" name="TextBox 597">
            <a:extLst>
              <a:ext uri="{FF2B5EF4-FFF2-40B4-BE49-F238E27FC236}">
                <a16:creationId xmlns:a16="http://schemas.microsoft.com/office/drawing/2014/main" id="{BD3A4BA3-D519-9C24-3DD4-51D12FFB2293}"/>
              </a:ext>
            </a:extLst>
          </p:cNvPr>
          <p:cNvSpPr txBox="1"/>
          <p:nvPr/>
        </p:nvSpPr>
        <p:spPr>
          <a:xfrm>
            <a:off x="5588984" y="122669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599" name="TextBox 598">
            <a:extLst>
              <a:ext uri="{FF2B5EF4-FFF2-40B4-BE49-F238E27FC236}">
                <a16:creationId xmlns:a16="http://schemas.microsoft.com/office/drawing/2014/main" id="{74D93F0B-AD75-EE77-3840-6021DA22963E}"/>
              </a:ext>
            </a:extLst>
          </p:cNvPr>
          <p:cNvSpPr txBox="1"/>
          <p:nvPr/>
        </p:nvSpPr>
        <p:spPr>
          <a:xfrm>
            <a:off x="5295182" y="122405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00" name="TextBox 599">
            <a:extLst>
              <a:ext uri="{FF2B5EF4-FFF2-40B4-BE49-F238E27FC236}">
                <a16:creationId xmlns:a16="http://schemas.microsoft.com/office/drawing/2014/main" id="{602ECD24-2781-A6C1-DA93-0CE33E19B441}"/>
              </a:ext>
            </a:extLst>
          </p:cNvPr>
          <p:cNvSpPr txBox="1"/>
          <p:nvPr/>
        </p:nvSpPr>
        <p:spPr>
          <a:xfrm>
            <a:off x="4990276" y="123245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01" name="TextBox 600">
            <a:extLst>
              <a:ext uri="{FF2B5EF4-FFF2-40B4-BE49-F238E27FC236}">
                <a16:creationId xmlns:a16="http://schemas.microsoft.com/office/drawing/2014/main" id="{C4CF4A66-5EBF-C596-81AE-846A79149E48}"/>
              </a:ext>
            </a:extLst>
          </p:cNvPr>
          <p:cNvSpPr txBox="1"/>
          <p:nvPr/>
        </p:nvSpPr>
        <p:spPr>
          <a:xfrm>
            <a:off x="4678336" y="122405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02" name="TextBox 601">
            <a:extLst>
              <a:ext uri="{FF2B5EF4-FFF2-40B4-BE49-F238E27FC236}">
                <a16:creationId xmlns:a16="http://schemas.microsoft.com/office/drawing/2014/main" id="{2FEDAEE0-B8CA-CE1B-ADB3-7042E8470672}"/>
              </a:ext>
            </a:extLst>
          </p:cNvPr>
          <p:cNvSpPr txBox="1"/>
          <p:nvPr/>
        </p:nvSpPr>
        <p:spPr>
          <a:xfrm>
            <a:off x="4376263" y="1220583"/>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03" name="TextBox 602">
            <a:extLst>
              <a:ext uri="{FF2B5EF4-FFF2-40B4-BE49-F238E27FC236}">
                <a16:creationId xmlns:a16="http://schemas.microsoft.com/office/drawing/2014/main" id="{587EA547-64D6-E86B-E063-AD9385889E02}"/>
              </a:ext>
            </a:extLst>
          </p:cNvPr>
          <p:cNvSpPr txBox="1"/>
          <p:nvPr/>
        </p:nvSpPr>
        <p:spPr>
          <a:xfrm>
            <a:off x="4012565" y="122850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2</a:t>
            </a:r>
          </a:p>
        </p:txBody>
      </p:sp>
      <p:sp>
        <p:nvSpPr>
          <p:cNvPr id="604" name="TextBox 603">
            <a:extLst>
              <a:ext uri="{FF2B5EF4-FFF2-40B4-BE49-F238E27FC236}">
                <a16:creationId xmlns:a16="http://schemas.microsoft.com/office/drawing/2014/main" id="{208710C7-79B0-FF18-020A-7117FFB45A82}"/>
              </a:ext>
            </a:extLst>
          </p:cNvPr>
          <p:cNvSpPr txBox="1"/>
          <p:nvPr/>
        </p:nvSpPr>
        <p:spPr>
          <a:xfrm>
            <a:off x="3657597" y="1220913"/>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605" name="TextBox 604">
            <a:extLst>
              <a:ext uri="{FF2B5EF4-FFF2-40B4-BE49-F238E27FC236}">
                <a16:creationId xmlns:a16="http://schemas.microsoft.com/office/drawing/2014/main" id="{91CB9A32-44B1-E8D8-C6BB-97D55A504F54}"/>
              </a:ext>
            </a:extLst>
          </p:cNvPr>
          <p:cNvSpPr txBox="1"/>
          <p:nvPr/>
        </p:nvSpPr>
        <p:spPr>
          <a:xfrm>
            <a:off x="3309882" y="122471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06" name="TextBox 605">
            <a:extLst>
              <a:ext uri="{FF2B5EF4-FFF2-40B4-BE49-F238E27FC236}">
                <a16:creationId xmlns:a16="http://schemas.microsoft.com/office/drawing/2014/main" id="{13B1DF28-139F-0F48-D5EC-605BE5CA08C5}"/>
              </a:ext>
            </a:extLst>
          </p:cNvPr>
          <p:cNvSpPr txBox="1"/>
          <p:nvPr/>
        </p:nvSpPr>
        <p:spPr>
          <a:xfrm>
            <a:off x="1882908" y="1242046"/>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607" name="TextBox 606">
            <a:extLst>
              <a:ext uri="{FF2B5EF4-FFF2-40B4-BE49-F238E27FC236}">
                <a16:creationId xmlns:a16="http://schemas.microsoft.com/office/drawing/2014/main" id="{F751B2F4-B8C3-C77B-08F9-ADA1B0D9C251}"/>
              </a:ext>
            </a:extLst>
          </p:cNvPr>
          <p:cNvSpPr txBox="1"/>
          <p:nvPr/>
        </p:nvSpPr>
        <p:spPr>
          <a:xfrm>
            <a:off x="2201770" y="1237813"/>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2</a:t>
            </a:r>
          </a:p>
        </p:txBody>
      </p:sp>
      <p:sp>
        <p:nvSpPr>
          <p:cNvPr id="608" name="TextBox 607">
            <a:extLst>
              <a:ext uri="{FF2B5EF4-FFF2-40B4-BE49-F238E27FC236}">
                <a16:creationId xmlns:a16="http://schemas.microsoft.com/office/drawing/2014/main" id="{B5E5972B-E781-82BE-83AA-74785D6AFDE7}"/>
              </a:ext>
            </a:extLst>
          </p:cNvPr>
          <p:cNvSpPr txBox="1"/>
          <p:nvPr/>
        </p:nvSpPr>
        <p:spPr>
          <a:xfrm>
            <a:off x="2592377" y="122850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09" name="TextBox 608">
            <a:extLst>
              <a:ext uri="{FF2B5EF4-FFF2-40B4-BE49-F238E27FC236}">
                <a16:creationId xmlns:a16="http://schemas.microsoft.com/office/drawing/2014/main" id="{5015926A-80A9-834C-4AE9-DB4AB824FD17}"/>
              </a:ext>
            </a:extLst>
          </p:cNvPr>
          <p:cNvSpPr txBox="1"/>
          <p:nvPr/>
        </p:nvSpPr>
        <p:spPr>
          <a:xfrm>
            <a:off x="2965510" y="122850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10" name="TextBox 609">
            <a:extLst>
              <a:ext uri="{FF2B5EF4-FFF2-40B4-BE49-F238E27FC236}">
                <a16:creationId xmlns:a16="http://schemas.microsoft.com/office/drawing/2014/main" id="{C0932C42-3821-6E0E-92A5-99428F77085C}"/>
              </a:ext>
            </a:extLst>
          </p:cNvPr>
          <p:cNvSpPr txBox="1"/>
          <p:nvPr/>
        </p:nvSpPr>
        <p:spPr>
          <a:xfrm>
            <a:off x="1804264" y="2124702"/>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611" name="TextBox 610">
            <a:extLst>
              <a:ext uri="{FF2B5EF4-FFF2-40B4-BE49-F238E27FC236}">
                <a16:creationId xmlns:a16="http://schemas.microsoft.com/office/drawing/2014/main" id="{A2344ABA-EE85-EC73-2C55-BDA5EA92D26C}"/>
              </a:ext>
            </a:extLst>
          </p:cNvPr>
          <p:cNvSpPr txBox="1"/>
          <p:nvPr/>
        </p:nvSpPr>
        <p:spPr>
          <a:xfrm>
            <a:off x="1782845" y="2340146"/>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612" name="TextBox 611">
            <a:extLst>
              <a:ext uri="{FF2B5EF4-FFF2-40B4-BE49-F238E27FC236}">
                <a16:creationId xmlns:a16="http://schemas.microsoft.com/office/drawing/2014/main" id="{5C6FE6ED-BFAE-2765-CBC7-78A32E5F4504}"/>
              </a:ext>
            </a:extLst>
          </p:cNvPr>
          <p:cNvSpPr txBox="1"/>
          <p:nvPr/>
        </p:nvSpPr>
        <p:spPr>
          <a:xfrm>
            <a:off x="2846855" y="2124702"/>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613" name="TextBox 612">
            <a:extLst>
              <a:ext uri="{FF2B5EF4-FFF2-40B4-BE49-F238E27FC236}">
                <a16:creationId xmlns:a16="http://schemas.microsoft.com/office/drawing/2014/main" id="{51763302-4BFA-1493-C360-604AA21A5AB3}"/>
              </a:ext>
            </a:extLst>
          </p:cNvPr>
          <p:cNvSpPr txBox="1"/>
          <p:nvPr/>
        </p:nvSpPr>
        <p:spPr>
          <a:xfrm>
            <a:off x="4260486" y="2112594"/>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614" name="TextBox 613">
            <a:extLst>
              <a:ext uri="{FF2B5EF4-FFF2-40B4-BE49-F238E27FC236}">
                <a16:creationId xmlns:a16="http://schemas.microsoft.com/office/drawing/2014/main" id="{E43FF49B-3DDD-AF0C-5ABF-31BC8C054A0D}"/>
              </a:ext>
            </a:extLst>
          </p:cNvPr>
          <p:cNvSpPr txBox="1"/>
          <p:nvPr/>
        </p:nvSpPr>
        <p:spPr>
          <a:xfrm>
            <a:off x="2107101" y="2129103"/>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15" name="TextBox 614">
            <a:extLst>
              <a:ext uri="{FF2B5EF4-FFF2-40B4-BE49-F238E27FC236}">
                <a16:creationId xmlns:a16="http://schemas.microsoft.com/office/drawing/2014/main" id="{F9F9F48A-4C83-089D-8A02-A49ADAC1DE9E}"/>
              </a:ext>
            </a:extLst>
          </p:cNvPr>
          <p:cNvSpPr txBox="1"/>
          <p:nvPr/>
        </p:nvSpPr>
        <p:spPr>
          <a:xfrm>
            <a:off x="3547258" y="2120800"/>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16" name="TextBox 615">
            <a:extLst>
              <a:ext uri="{FF2B5EF4-FFF2-40B4-BE49-F238E27FC236}">
                <a16:creationId xmlns:a16="http://schemas.microsoft.com/office/drawing/2014/main" id="{1A28E660-A520-93AA-7BEF-CE867A0D160D}"/>
              </a:ext>
            </a:extLst>
          </p:cNvPr>
          <p:cNvSpPr txBox="1"/>
          <p:nvPr/>
        </p:nvSpPr>
        <p:spPr>
          <a:xfrm>
            <a:off x="5476908" y="2110415"/>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17" name="TextBox 616">
            <a:extLst>
              <a:ext uri="{FF2B5EF4-FFF2-40B4-BE49-F238E27FC236}">
                <a16:creationId xmlns:a16="http://schemas.microsoft.com/office/drawing/2014/main" id="{2C53570A-E803-9541-7592-AAAA7128FC76}"/>
              </a:ext>
            </a:extLst>
          </p:cNvPr>
          <p:cNvSpPr txBox="1"/>
          <p:nvPr/>
        </p:nvSpPr>
        <p:spPr>
          <a:xfrm>
            <a:off x="2113660" y="2348948"/>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18" name="TextBox 617">
            <a:extLst>
              <a:ext uri="{FF2B5EF4-FFF2-40B4-BE49-F238E27FC236}">
                <a16:creationId xmlns:a16="http://schemas.microsoft.com/office/drawing/2014/main" id="{E3D9D351-CBA0-C0E1-3673-FE244DD4BDF0}"/>
              </a:ext>
            </a:extLst>
          </p:cNvPr>
          <p:cNvSpPr txBox="1"/>
          <p:nvPr/>
        </p:nvSpPr>
        <p:spPr>
          <a:xfrm>
            <a:off x="1804264" y="2551189"/>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19" name="TextBox 618">
            <a:extLst>
              <a:ext uri="{FF2B5EF4-FFF2-40B4-BE49-F238E27FC236}">
                <a16:creationId xmlns:a16="http://schemas.microsoft.com/office/drawing/2014/main" id="{B75729A0-387E-7D37-B93A-D7D407F3A3E2}"/>
              </a:ext>
            </a:extLst>
          </p:cNvPr>
          <p:cNvSpPr txBox="1"/>
          <p:nvPr/>
        </p:nvSpPr>
        <p:spPr>
          <a:xfrm>
            <a:off x="1797852" y="1920367"/>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0x01</a:t>
            </a:r>
          </a:p>
        </p:txBody>
      </p:sp>
      <p:sp>
        <p:nvSpPr>
          <p:cNvPr id="620" name="TextBox 619">
            <a:extLst>
              <a:ext uri="{FF2B5EF4-FFF2-40B4-BE49-F238E27FC236}">
                <a16:creationId xmlns:a16="http://schemas.microsoft.com/office/drawing/2014/main" id="{C536F669-8FA3-2A9D-721F-E3C342A45AC5}"/>
              </a:ext>
            </a:extLst>
          </p:cNvPr>
          <p:cNvSpPr txBox="1"/>
          <p:nvPr/>
        </p:nvSpPr>
        <p:spPr>
          <a:xfrm>
            <a:off x="2120819" y="1924266"/>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0x02</a:t>
            </a:r>
          </a:p>
        </p:txBody>
      </p:sp>
      <p:sp>
        <p:nvSpPr>
          <p:cNvPr id="621" name="TextBox 620">
            <a:extLst>
              <a:ext uri="{FF2B5EF4-FFF2-40B4-BE49-F238E27FC236}">
                <a16:creationId xmlns:a16="http://schemas.microsoft.com/office/drawing/2014/main" id="{05A79D73-BCAA-68BE-98C5-B494396F5BFF}"/>
              </a:ext>
            </a:extLst>
          </p:cNvPr>
          <p:cNvSpPr txBox="1"/>
          <p:nvPr/>
        </p:nvSpPr>
        <p:spPr>
          <a:xfrm>
            <a:off x="2479761" y="1928165"/>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0x03</a:t>
            </a:r>
          </a:p>
        </p:txBody>
      </p:sp>
      <p:sp>
        <p:nvSpPr>
          <p:cNvPr id="622" name="TextBox 621">
            <a:extLst>
              <a:ext uri="{FF2B5EF4-FFF2-40B4-BE49-F238E27FC236}">
                <a16:creationId xmlns:a16="http://schemas.microsoft.com/office/drawing/2014/main" id="{2A342755-0E01-70E3-0ACB-E5008275145B}"/>
              </a:ext>
            </a:extLst>
          </p:cNvPr>
          <p:cNvSpPr txBox="1"/>
          <p:nvPr/>
        </p:nvSpPr>
        <p:spPr>
          <a:xfrm>
            <a:off x="2831774" y="1911411"/>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0x04</a:t>
            </a:r>
          </a:p>
        </p:txBody>
      </p:sp>
      <p:sp>
        <p:nvSpPr>
          <p:cNvPr id="624" name="TextBox 623">
            <a:extLst>
              <a:ext uri="{FF2B5EF4-FFF2-40B4-BE49-F238E27FC236}">
                <a16:creationId xmlns:a16="http://schemas.microsoft.com/office/drawing/2014/main" id="{D6808F5A-0F02-5F89-05ED-924A02CF242D}"/>
              </a:ext>
            </a:extLst>
          </p:cNvPr>
          <p:cNvSpPr txBox="1"/>
          <p:nvPr/>
        </p:nvSpPr>
        <p:spPr>
          <a:xfrm>
            <a:off x="3551952" y="1904136"/>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0x05</a:t>
            </a:r>
          </a:p>
        </p:txBody>
      </p:sp>
      <p:sp>
        <p:nvSpPr>
          <p:cNvPr id="625" name="TextBox 624">
            <a:extLst>
              <a:ext uri="{FF2B5EF4-FFF2-40B4-BE49-F238E27FC236}">
                <a16:creationId xmlns:a16="http://schemas.microsoft.com/office/drawing/2014/main" id="{F7058C39-5C6E-640C-A3F4-03D572867D84}"/>
              </a:ext>
            </a:extLst>
          </p:cNvPr>
          <p:cNvSpPr txBox="1"/>
          <p:nvPr/>
        </p:nvSpPr>
        <p:spPr>
          <a:xfrm>
            <a:off x="3878640" y="1903664"/>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0x06</a:t>
            </a:r>
          </a:p>
        </p:txBody>
      </p:sp>
      <p:sp>
        <p:nvSpPr>
          <p:cNvPr id="626" name="TextBox 625">
            <a:extLst>
              <a:ext uri="{FF2B5EF4-FFF2-40B4-BE49-F238E27FC236}">
                <a16:creationId xmlns:a16="http://schemas.microsoft.com/office/drawing/2014/main" id="{7B76F6AC-BA51-B46E-B9C7-AF8628761C31}"/>
              </a:ext>
            </a:extLst>
          </p:cNvPr>
          <p:cNvSpPr txBox="1"/>
          <p:nvPr/>
        </p:nvSpPr>
        <p:spPr>
          <a:xfrm>
            <a:off x="4283133" y="1907813"/>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0x07</a:t>
            </a:r>
          </a:p>
        </p:txBody>
      </p:sp>
      <p:sp>
        <p:nvSpPr>
          <p:cNvPr id="627" name="TextBox 626">
            <a:extLst>
              <a:ext uri="{FF2B5EF4-FFF2-40B4-BE49-F238E27FC236}">
                <a16:creationId xmlns:a16="http://schemas.microsoft.com/office/drawing/2014/main" id="{1435ADD0-92FD-285A-6E5B-FFBFBD3A022D}"/>
              </a:ext>
            </a:extLst>
          </p:cNvPr>
          <p:cNvSpPr txBox="1"/>
          <p:nvPr/>
        </p:nvSpPr>
        <p:spPr>
          <a:xfrm>
            <a:off x="5489304" y="1884823"/>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0x08</a:t>
            </a:r>
          </a:p>
        </p:txBody>
      </p:sp>
      <p:sp>
        <p:nvSpPr>
          <p:cNvPr id="629" name="TextBox 628">
            <a:extLst>
              <a:ext uri="{FF2B5EF4-FFF2-40B4-BE49-F238E27FC236}">
                <a16:creationId xmlns:a16="http://schemas.microsoft.com/office/drawing/2014/main" id="{3C4507E9-BF31-F41F-9F79-7AE4C27AC570}"/>
              </a:ext>
            </a:extLst>
          </p:cNvPr>
          <p:cNvSpPr txBox="1"/>
          <p:nvPr/>
        </p:nvSpPr>
        <p:spPr>
          <a:xfrm>
            <a:off x="2479761" y="2134421"/>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0x40</a:t>
            </a:r>
          </a:p>
        </p:txBody>
      </p:sp>
      <p:sp>
        <p:nvSpPr>
          <p:cNvPr id="630" name="TextBox 629">
            <a:extLst>
              <a:ext uri="{FF2B5EF4-FFF2-40B4-BE49-F238E27FC236}">
                <a16:creationId xmlns:a16="http://schemas.microsoft.com/office/drawing/2014/main" id="{81516293-AC7A-B48C-FF30-A193EF8E0AB5}"/>
              </a:ext>
            </a:extLst>
          </p:cNvPr>
          <p:cNvSpPr txBox="1"/>
          <p:nvPr/>
        </p:nvSpPr>
        <p:spPr>
          <a:xfrm>
            <a:off x="3906216" y="2126855"/>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0x40</a:t>
            </a:r>
          </a:p>
        </p:txBody>
      </p:sp>
      <p:sp>
        <p:nvSpPr>
          <p:cNvPr id="631" name="TextBox 630">
            <a:extLst>
              <a:ext uri="{FF2B5EF4-FFF2-40B4-BE49-F238E27FC236}">
                <a16:creationId xmlns:a16="http://schemas.microsoft.com/office/drawing/2014/main" id="{A599B2DB-5896-774C-0186-F84696CF5BDE}"/>
              </a:ext>
            </a:extLst>
          </p:cNvPr>
          <p:cNvSpPr txBox="1"/>
          <p:nvPr/>
        </p:nvSpPr>
        <p:spPr>
          <a:xfrm>
            <a:off x="2487169" y="2351092"/>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0x40</a:t>
            </a:r>
          </a:p>
        </p:txBody>
      </p:sp>
      <p:sp>
        <p:nvSpPr>
          <p:cNvPr id="632" name="TextBox 631">
            <a:extLst>
              <a:ext uri="{FF2B5EF4-FFF2-40B4-BE49-F238E27FC236}">
                <a16:creationId xmlns:a16="http://schemas.microsoft.com/office/drawing/2014/main" id="{0CE7312D-97D3-FC6D-CCBA-FB24260AA09C}"/>
              </a:ext>
            </a:extLst>
          </p:cNvPr>
          <p:cNvSpPr txBox="1"/>
          <p:nvPr/>
        </p:nvSpPr>
        <p:spPr>
          <a:xfrm>
            <a:off x="2853414" y="2344707"/>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633" name="TextBox 632">
            <a:extLst>
              <a:ext uri="{FF2B5EF4-FFF2-40B4-BE49-F238E27FC236}">
                <a16:creationId xmlns:a16="http://schemas.microsoft.com/office/drawing/2014/main" id="{B5BE3C31-2EEF-87BE-94A5-893759126412}"/>
              </a:ext>
            </a:extLst>
          </p:cNvPr>
          <p:cNvSpPr txBox="1"/>
          <p:nvPr/>
        </p:nvSpPr>
        <p:spPr>
          <a:xfrm>
            <a:off x="3227703" y="2338380"/>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34" name="TextBox 633">
            <a:extLst>
              <a:ext uri="{FF2B5EF4-FFF2-40B4-BE49-F238E27FC236}">
                <a16:creationId xmlns:a16="http://schemas.microsoft.com/office/drawing/2014/main" id="{2903DB3A-73D1-EB4D-E51B-83D58BC71B7B}"/>
              </a:ext>
            </a:extLst>
          </p:cNvPr>
          <p:cNvSpPr txBox="1"/>
          <p:nvPr/>
        </p:nvSpPr>
        <p:spPr>
          <a:xfrm>
            <a:off x="4573320" y="2338380"/>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635" name="TextBox 634">
            <a:extLst>
              <a:ext uri="{FF2B5EF4-FFF2-40B4-BE49-F238E27FC236}">
                <a16:creationId xmlns:a16="http://schemas.microsoft.com/office/drawing/2014/main" id="{2192B549-CB0C-70B3-5B2B-6D3DEE92909E}"/>
              </a:ext>
            </a:extLst>
          </p:cNvPr>
          <p:cNvSpPr txBox="1"/>
          <p:nvPr/>
        </p:nvSpPr>
        <p:spPr>
          <a:xfrm>
            <a:off x="5186446" y="2338380"/>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36" name="TextBox 635">
            <a:extLst>
              <a:ext uri="{FF2B5EF4-FFF2-40B4-BE49-F238E27FC236}">
                <a16:creationId xmlns:a16="http://schemas.microsoft.com/office/drawing/2014/main" id="{037E7109-F2F0-05FC-9135-B50F16A50E45}"/>
              </a:ext>
            </a:extLst>
          </p:cNvPr>
          <p:cNvSpPr txBox="1"/>
          <p:nvPr/>
        </p:nvSpPr>
        <p:spPr>
          <a:xfrm>
            <a:off x="3214432" y="2546687"/>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637" name="TextBox 636">
            <a:extLst>
              <a:ext uri="{FF2B5EF4-FFF2-40B4-BE49-F238E27FC236}">
                <a16:creationId xmlns:a16="http://schemas.microsoft.com/office/drawing/2014/main" id="{644E5061-38AC-ACCD-E2EC-AFD5C04328CE}"/>
              </a:ext>
            </a:extLst>
          </p:cNvPr>
          <p:cNvSpPr txBox="1"/>
          <p:nvPr/>
        </p:nvSpPr>
        <p:spPr>
          <a:xfrm>
            <a:off x="3528054" y="2540360"/>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38" name="TextBox 637">
            <a:extLst>
              <a:ext uri="{FF2B5EF4-FFF2-40B4-BE49-F238E27FC236}">
                <a16:creationId xmlns:a16="http://schemas.microsoft.com/office/drawing/2014/main" id="{461F4760-A38B-21A8-1C6D-49868C01443B}"/>
              </a:ext>
            </a:extLst>
          </p:cNvPr>
          <p:cNvSpPr txBox="1"/>
          <p:nvPr/>
        </p:nvSpPr>
        <p:spPr>
          <a:xfrm>
            <a:off x="3885217" y="2541492"/>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0x40</a:t>
            </a:r>
          </a:p>
        </p:txBody>
      </p:sp>
      <p:sp>
        <p:nvSpPr>
          <p:cNvPr id="639" name="TextBox 638">
            <a:extLst>
              <a:ext uri="{FF2B5EF4-FFF2-40B4-BE49-F238E27FC236}">
                <a16:creationId xmlns:a16="http://schemas.microsoft.com/office/drawing/2014/main" id="{51351037-3A89-723A-9B4D-1BED415FB207}"/>
              </a:ext>
            </a:extLst>
          </p:cNvPr>
          <p:cNvSpPr txBox="1"/>
          <p:nvPr/>
        </p:nvSpPr>
        <p:spPr>
          <a:xfrm>
            <a:off x="4244350" y="2525365"/>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641" name="TextBox 640">
            <a:extLst>
              <a:ext uri="{FF2B5EF4-FFF2-40B4-BE49-F238E27FC236}">
                <a16:creationId xmlns:a16="http://schemas.microsoft.com/office/drawing/2014/main" id="{CB2387AB-5963-DACB-57B5-1430C60DD983}"/>
              </a:ext>
            </a:extLst>
          </p:cNvPr>
          <p:cNvSpPr txBox="1"/>
          <p:nvPr/>
        </p:nvSpPr>
        <p:spPr>
          <a:xfrm>
            <a:off x="4599687" y="2540360"/>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42" name="TextBox 641">
            <a:extLst>
              <a:ext uri="{FF2B5EF4-FFF2-40B4-BE49-F238E27FC236}">
                <a16:creationId xmlns:a16="http://schemas.microsoft.com/office/drawing/2014/main" id="{927955EC-7BE0-FB51-4FA7-9F65495B4D08}"/>
              </a:ext>
            </a:extLst>
          </p:cNvPr>
          <p:cNvSpPr txBox="1"/>
          <p:nvPr/>
        </p:nvSpPr>
        <p:spPr>
          <a:xfrm>
            <a:off x="5178603" y="2534188"/>
            <a:ext cx="389850"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0xFF</a:t>
            </a:r>
          </a:p>
        </p:txBody>
      </p:sp>
      <p:sp>
        <p:nvSpPr>
          <p:cNvPr id="643" name="TextBox 642">
            <a:extLst>
              <a:ext uri="{FF2B5EF4-FFF2-40B4-BE49-F238E27FC236}">
                <a16:creationId xmlns:a16="http://schemas.microsoft.com/office/drawing/2014/main" id="{A9CA2FF9-13F1-E251-E7E7-063CC1E531C1}"/>
              </a:ext>
            </a:extLst>
          </p:cNvPr>
          <p:cNvSpPr txBox="1"/>
          <p:nvPr/>
        </p:nvSpPr>
        <p:spPr>
          <a:xfrm>
            <a:off x="5478915" y="2531698"/>
            <a:ext cx="402674"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0x00</a:t>
            </a:r>
          </a:p>
        </p:txBody>
      </p:sp>
      <p:sp>
        <p:nvSpPr>
          <p:cNvPr id="644" name="TextBox 643">
            <a:extLst>
              <a:ext uri="{FF2B5EF4-FFF2-40B4-BE49-F238E27FC236}">
                <a16:creationId xmlns:a16="http://schemas.microsoft.com/office/drawing/2014/main" id="{85FE20E1-36C0-456B-9260-7D723772D0EA}"/>
              </a:ext>
            </a:extLst>
          </p:cNvPr>
          <p:cNvSpPr txBox="1"/>
          <p:nvPr/>
        </p:nvSpPr>
        <p:spPr>
          <a:xfrm>
            <a:off x="1160652" y="4121709"/>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45" name="TextBox 644">
            <a:extLst>
              <a:ext uri="{FF2B5EF4-FFF2-40B4-BE49-F238E27FC236}">
                <a16:creationId xmlns:a16="http://schemas.microsoft.com/office/drawing/2014/main" id="{EAC503A1-1021-A05C-C027-E2F8868D4BE8}"/>
              </a:ext>
            </a:extLst>
          </p:cNvPr>
          <p:cNvSpPr txBox="1"/>
          <p:nvPr/>
        </p:nvSpPr>
        <p:spPr>
          <a:xfrm>
            <a:off x="1473724" y="4121709"/>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46" name="TextBox 645">
            <a:extLst>
              <a:ext uri="{FF2B5EF4-FFF2-40B4-BE49-F238E27FC236}">
                <a16:creationId xmlns:a16="http://schemas.microsoft.com/office/drawing/2014/main" id="{40A4B7CF-404F-312E-0718-E215F3BA0B36}"/>
              </a:ext>
            </a:extLst>
          </p:cNvPr>
          <p:cNvSpPr txBox="1"/>
          <p:nvPr/>
        </p:nvSpPr>
        <p:spPr>
          <a:xfrm>
            <a:off x="1794923" y="4118889"/>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47" name="TextBox 646">
            <a:extLst>
              <a:ext uri="{FF2B5EF4-FFF2-40B4-BE49-F238E27FC236}">
                <a16:creationId xmlns:a16="http://schemas.microsoft.com/office/drawing/2014/main" id="{6A5AF460-4C15-8D61-844B-E735272BE22A}"/>
              </a:ext>
            </a:extLst>
          </p:cNvPr>
          <p:cNvSpPr txBox="1"/>
          <p:nvPr/>
        </p:nvSpPr>
        <p:spPr>
          <a:xfrm>
            <a:off x="2160092" y="4121709"/>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48" name="TextBox 647">
            <a:extLst>
              <a:ext uri="{FF2B5EF4-FFF2-40B4-BE49-F238E27FC236}">
                <a16:creationId xmlns:a16="http://schemas.microsoft.com/office/drawing/2014/main" id="{DC0D550A-2CEB-383A-536A-DC161AF73457}"/>
              </a:ext>
            </a:extLst>
          </p:cNvPr>
          <p:cNvSpPr txBox="1"/>
          <p:nvPr/>
        </p:nvSpPr>
        <p:spPr>
          <a:xfrm>
            <a:off x="2502632" y="411381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49" name="TextBox 648">
            <a:extLst>
              <a:ext uri="{FF2B5EF4-FFF2-40B4-BE49-F238E27FC236}">
                <a16:creationId xmlns:a16="http://schemas.microsoft.com/office/drawing/2014/main" id="{AA01E4DA-3759-E417-A84A-1B30B77B14AF}"/>
              </a:ext>
            </a:extLst>
          </p:cNvPr>
          <p:cNvSpPr txBox="1"/>
          <p:nvPr/>
        </p:nvSpPr>
        <p:spPr>
          <a:xfrm>
            <a:off x="2882154" y="411381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50" name="TextBox 649">
            <a:extLst>
              <a:ext uri="{FF2B5EF4-FFF2-40B4-BE49-F238E27FC236}">
                <a16:creationId xmlns:a16="http://schemas.microsoft.com/office/drawing/2014/main" id="{0E8182F8-EECB-41DF-0156-7560DDF4D119}"/>
              </a:ext>
            </a:extLst>
          </p:cNvPr>
          <p:cNvSpPr txBox="1"/>
          <p:nvPr/>
        </p:nvSpPr>
        <p:spPr>
          <a:xfrm>
            <a:off x="3223130" y="411381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51" name="TextBox 650">
            <a:extLst>
              <a:ext uri="{FF2B5EF4-FFF2-40B4-BE49-F238E27FC236}">
                <a16:creationId xmlns:a16="http://schemas.microsoft.com/office/drawing/2014/main" id="{A4A3B57F-21C8-65C0-C5FE-A50159AEBCB6}"/>
              </a:ext>
            </a:extLst>
          </p:cNvPr>
          <p:cNvSpPr txBox="1"/>
          <p:nvPr/>
        </p:nvSpPr>
        <p:spPr>
          <a:xfrm>
            <a:off x="3567309" y="411381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52" name="TextBox 651">
            <a:extLst>
              <a:ext uri="{FF2B5EF4-FFF2-40B4-BE49-F238E27FC236}">
                <a16:creationId xmlns:a16="http://schemas.microsoft.com/office/drawing/2014/main" id="{4AB49E92-821B-7628-D456-201757D5145E}"/>
              </a:ext>
            </a:extLst>
          </p:cNvPr>
          <p:cNvSpPr txBox="1"/>
          <p:nvPr/>
        </p:nvSpPr>
        <p:spPr>
          <a:xfrm>
            <a:off x="3908626" y="411381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53" name="TextBox 652">
            <a:extLst>
              <a:ext uri="{FF2B5EF4-FFF2-40B4-BE49-F238E27FC236}">
                <a16:creationId xmlns:a16="http://schemas.microsoft.com/office/drawing/2014/main" id="{6C86CD03-76F4-3F9F-86E5-DC8034EAEC45}"/>
              </a:ext>
            </a:extLst>
          </p:cNvPr>
          <p:cNvSpPr txBox="1"/>
          <p:nvPr/>
        </p:nvSpPr>
        <p:spPr>
          <a:xfrm>
            <a:off x="4253337" y="4109838"/>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54" name="TextBox 653">
            <a:extLst>
              <a:ext uri="{FF2B5EF4-FFF2-40B4-BE49-F238E27FC236}">
                <a16:creationId xmlns:a16="http://schemas.microsoft.com/office/drawing/2014/main" id="{60AC7AAB-5470-2682-83C4-29D5D57F562A}"/>
              </a:ext>
            </a:extLst>
          </p:cNvPr>
          <p:cNvSpPr txBox="1"/>
          <p:nvPr/>
        </p:nvSpPr>
        <p:spPr>
          <a:xfrm>
            <a:off x="4582545" y="4103594"/>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55" name="TextBox 654">
            <a:extLst>
              <a:ext uri="{FF2B5EF4-FFF2-40B4-BE49-F238E27FC236}">
                <a16:creationId xmlns:a16="http://schemas.microsoft.com/office/drawing/2014/main" id="{5B64EAA6-BFCE-CA75-41ED-19B39A1D8874}"/>
              </a:ext>
            </a:extLst>
          </p:cNvPr>
          <p:cNvSpPr txBox="1"/>
          <p:nvPr/>
        </p:nvSpPr>
        <p:spPr>
          <a:xfrm>
            <a:off x="4872939" y="4109838"/>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56" name="TextBox 655">
            <a:extLst>
              <a:ext uri="{FF2B5EF4-FFF2-40B4-BE49-F238E27FC236}">
                <a16:creationId xmlns:a16="http://schemas.microsoft.com/office/drawing/2014/main" id="{5B4C1678-AD3C-B0C1-E346-0EE487C5844F}"/>
              </a:ext>
            </a:extLst>
          </p:cNvPr>
          <p:cNvSpPr txBox="1"/>
          <p:nvPr/>
        </p:nvSpPr>
        <p:spPr>
          <a:xfrm>
            <a:off x="5198519" y="4103278"/>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57" name="TextBox 656">
            <a:extLst>
              <a:ext uri="{FF2B5EF4-FFF2-40B4-BE49-F238E27FC236}">
                <a16:creationId xmlns:a16="http://schemas.microsoft.com/office/drawing/2014/main" id="{253C7CBC-86E9-C4B4-6C38-C7CCEB9753CC}"/>
              </a:ext>
            </a:extLst>
          </p:cNvPr>
          <p:cNvSpPr txBox="1"/>
          <p:nvPr/>
        </p:nvSpPr>
        <p:spPr>
          <a:xfrm>
            <a:off x="1160652" y="4335069"/>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58" name="TextBox 657">
            <a:extLst>
              <a:ext uri="{FF2B5EF4-FFF2-40B4-BE49-F238E27FC236}">
                <a16:creationId xmlns:a16="http://schemas.microsoft.com/office/drawing/2014/main" id="{04005588-5C58-E4D1-C0D5-A6528AE6ADA5}"/>
              </a:ext>
            </a:extLst>
          </p:cNvPr>
          <p:cNvSpPr txBox="1"/>
          <p:nvPr/>
        </p:nvSpPr>
        <p:spPr>
          <a:xfrm>
            <a:off x="1473724" y="4335069"/>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59" name="TextBox 658">
            <a:extLst>
              <a:ext uri="{FF2B5EF4-FFF2-40B4-BE49-F238E27FC236}">
                <a16:creationId xmlns:a16="http://schemas.microsoft.com/office/drawing/2014/main" id="{5A49C468-72BB-57DB-1876-6CE6932DD734}"/>
              </a:ext>
            </a:extLst>
          </p:cNvPr>
          <p:cNvSpPr txBox="1"/>
          <p:nvPr/>
        </p:nvSpPr>
        <p:spPr>
          <a:xfrm>
            <a:off x="1794923" y="4332249"/>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60" name="TextBox 659">
            <a:extLst>
              <a:ext uri="{FF2B5EF4-FFF2-40B4-BE49-F238E27FC236}">
                <a16:creationId xmlns:a16="http://schemas.microsoft.com/office/drawing/2014/main" id="{1B1AA0B6-6D54-E218-A177-86387A9C218E}"/>
              </a:ext>
            </a:extLst>
          </p:cNvPr>
          <p:cNvSpPr txBox="1"/>
          <p:nvPr/>
        </p:nvSpPr>
        <p:spPr>
          <a:xfrm>
            <a:off x="2160092" y="4335069"/>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61" name="TextBox 660">
            <a:extLst>
              <a:ext uri="{FF2B5EF4-FFF2-40B4-BE49-F238E27FC236}">
                <a16:creationId xmlns:a16="http://schemas.microsoft.com/office/drawing/2014/main" id="{C29EE73F-EBE4-66A5-01BC-51AB3E1A9F2A}"/>
              </a:ext>
            </a:extLst>
          </p:cNvPr>
          <p:cNvSpPr txBox="1"/>
          <p:nvPr/>
        </p:nvSpPr>
        <p:spPr>
          <a:xfrm>
            <a:off x="2502632" y="432717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62" name="TextBox 661">
            <a:extLst>
              <a:ext uri="{FF2B5EF4-FFF2-40B4-BE49-F238E27FC236}">
                <a16:creationId xmlns:a16="http://schemas.microsoft.com/office/drawing/2014/main" id="{10D99BC3-AB65-BF23-F1C5-68531DA718B9}"/>
              </a:ext>
            </a:extLst>
          </p:cNvPr>
          <p:cNvSpPr txBox="1"/>
          <p:nvPr/>
        </p:nvSpPr>
        <p:spPr>
          <a:xfrm>
            <a:off x="2882154" y="432717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63" name="TextBox 662">
            <a:extLst>
              <a:ext uri="{FF2B5EF4-FFF2-40B4-BE49-F238E27FC236}">
                <a16:creationId xmlns:a16="http://schemas.microsoft.com/office/drawing/2014/main" id="{84CC92A3-8962-FAEE-0805-64C6FC7894A0}"/>
              </a:ext>
            </a:extLst>
          </p:cNvPr>
          <p:cNvSpPr txBox="1"/>
          <p:nvPr/>
        </p:nvSpPr>
        <p:spPr>
          <a:xfrm>
            <a:off x="3223130" y="432717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64" name="TextBox 663">
            <a:extLst>
              <a:ext uri="{FF2B5EF4-FFF2-40B4-BE49-F238E27FC236}">
                <a16:creationId xmlns:a16="http://schemas.microsoft.com/office/drawing/2014/main" id="{5DF1A1E0-2685-D319-1C01-3CADEED85929}"/>
              </a:ext>
            </a:extLst>
          </p:cNvPr>
          <p:cNvSpPr txBox="1"/>
          <p:nvPr/>
        </p:nvSpPr>
        <p:spPr>
          <a:xfrm>
            <a:off x="3567309" y="432717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65" name="TextBox 664">
            <a:extLst>
              <a:ext uri="{FF2B5EF4-FFF2-40B4-BE49-F238E27FC236}">
                <a16:creationId xmlns:a16="http://schemas.microsoft.com/office/drawing/2014/main" id="{198D6D4F-8077-0D51-91B2-898E97818488}"/>
              </a:ext>
            </a:extLst>
          </p:cNvPr>
          <p:cNvSpPr txBox="1"/>
          <p:nvPr/>
        </p:nvSpPr>
        <p:spPr>
          <a:xfrm>
            <a:off x="3908626" y="4327171"/>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66" name="TextBox 665">
            <a:extLst>
              <a:ext uri="{FF2B5EF4-FFF2-40B4-BE49-F238E27FC236}">
                <a16:creationId xmlns:a16="http://schemas.microsoft.com/office/drawing/2014/main" id="{2767A5D6-8B22-BF38-34B4-56E22DB4D6B5}"/>
              </a:ext>
            </a:extLst>
          </p:cNvPr>
          <p:cNvSpPr txBox="1"/>
          <p:nvPr/>
        </p:nvSpPr>
        <p:spPr>
          <a:xfrm>
            <a:off x="4253337" y="4323198"/>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67" name="TextBox 666">
            <a:extLst>
              <a:ext uri="{FF2B5EF4-FFF2-40B4-BE49-F238E27FC236}">
                <a16:creationId xmlns:a16="http://schemas.microsoft.com/office/drawing/2014/main" id="{85B6121A-4B9C-0537-C605-9E49EF193F69}"/>
              </a:ext>
            </a:extLst>
          </p:cNvPr>
          <p:cNvSpPr txBox="1"/>
          <p:nvPr/>
        </p:nvSpPr>
        <p:spPr>
          <a:xfrm>
            <a:off x="4582545" y="4316954"/>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C0</a:t>
            </a:r>
          </a:p>
        </p:txBody>
      </p:sp>
      <p:sp>
        <p:nvSpPr>
          <p:cNvPr id="668" name="TextBox 667">
            <a:extLst>
              <a:ext uri="{FF2B5EF4-FFF2-40B4-BE49-F238E27FC236}">
                <a16:creationId xmlns:a16="http://schemas.microsoft.com/office/drawing/2014/main" id="{AD17675E-3720-4D20-3B5D-23AB56C139A8}"/>
              </a:ext>
            </a:extLst>
          </p:cNvPr>
          <p:cNvSpPr txBox="1"/>
          <p:nvPr/>
        </p:nvSpPr>
        <p:spPr>
          <a:xfrm>
            <a:off x="4872939" y="4323198"/>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69" name="TextBox 668">
            <a:extLst>
              <a:ext uri="{FF2B5EF4-FFF2-40B4-BE49-F238E27FC236}">
                <a16:creationId xmlns:a16="http://schemas.microsoft.com/office/drawing/2014/main" id="{6B4353E4-14A2-BD8F-CA7D-85ADBBAB6F78}"/>
              </a:ext>
            </a:extLst>
          </p:cNvPr>
          <p:cNvSpPr txBox="1"/>
          <p:nvPr/>
        </p:nvSpPr>
        <p:spPr>
          <a:xfrm>
            <a:off x="5198519" y="4316638"/>
            <a:ext cx="324128" cy="215444"/>
          </a:xfrm>
          <a:prstGeom prst="rect">
            <a:avLst/>
          </a:prstGeom>
          <a:noFill/>
        </p:spPr>
        <p:txBody>
          <a:bodyPr wrap="none" rtlCol="0">
            <a:spAutoFit/>
          </a:bodyPr>
          <a:lstStyle/>
          <a:p>
            <a:r>
              <a:rPr lang="en-US" sz="800" dirty="0">
                <a:solidFill>
                  <a:srgbClr val="00B0F0"/>
                </a:solidFill>
                <a:latin typeface="Century Gothic" panose="020B0502020202020204" pitchFamily="34" charset="0"/>
              </a:rPr>
              <a:t>C1</a:t>
            </a:r>
          </a:p>
        </p:txBody>
      </p:sp>
      <p:sp>
        <p:nvSpPr>
          <p:cNvPr id="670" name="TextBox 669">
            <a:extLst>
              <a:ext uri="{FF2B5EF4-FFF2-40B4-BE49-F238E27FC236}">
                <a16:creationId xmlns:a16="http://schemas.microsoft.com/office/drawing/2014/main" id="{06924DA0-367D-4E8B-0199-09C769488066}"/>
              </a:ext>
            </a:extLst>
          </p:cNvPr>
          <p:cNvSpPr txBox="1"/>
          <p:nvPr/>
        </p:nvSpPr>
        <p:spPr>
          <a:xfrm>
            <a:off x="1202330" y="576931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71" name="TextBox 670">
            <a:extLst>
              <a:ext uri="{FF2B5EF4-FFF2-40B4-BE49-F238E27FC236}">
                <a16:creationId xmlns:a16="http://schemas.microsoft.com/office/drawing/2014/main" id="{07D56CBF-77C4-7DD7-1792-096A09258EB4}"/>
              </a:ext>
            </a:extLst>
          </p:cNvPr>
          <p:cNvSpPr txBox="1"/>
          <p:nvPr/>
        </p:nvSpPr>
        <p:spPr>
          <a:xfrm>
            <a:off x="1497804" y="576931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72" name="TextBox 671">
            <a:extLst>
              <a:ext uri="{FF2B5EF4-FFF2-40B4-BE49-F238E27FC236}">
                <a16:creationId xmlns:a16="http://schemas.microsoft.com/office/drawing/2014/main" id="{04EF6995-03E6-D219-0CF0-95AED5BA386E}"/>
              </a:ext>
            </a:extLst>
          </p:cNvPr>
          <p:cNvSpPr txBox="1"/>
          <p:nvPr/>
        </p:nvSpPr>
        <p:spPr>
          <a:xfrm>
            <a:off x="1840315" y="577286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73" name="TextBox 672">
            <a:extLst>
              <a:ext uri="{FF2B5EF4-FFF2-40B4-BE49-F238E27FC236}">
                <a16:creationId xmlns:a16="http://schemas.microsoft.com/office/drawing/2014/main" id="{04AC8F37-2EEB-4D01-8989-7569AB69639B}"/>
              </a:ext>
            </a:extLst>
          </p:cNvPr>
          <p:cNvSpPr txBox="1"/>
          <p:nvPr/>
        </p:nvSpPr>
        <p:spPr>
          <a:xfrm>
            <a:off x="1195400" y="604238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74" name="TextBox 673">
            <a:extLst>
              <a:ext uri="{FF2B5EF4-FFF2-40B4-BE49-F238E27FC236}">
                <a16:creationId xmlns:a16="http://schemas.microsoft.com/office/drawing/2014/main" id="{7198C4CB-9113-6C6A-3777-69D39D55B818}"/>
              </a:ext>
            </a:extLst>
          </p:cNvPr>
          <p:cNvSpPr txBox="1"/>
          <p:nvPr/>
        </p:nvSpPr>
        <p:spPr>
          <a:xfrm>
            <a:off x="1490874" y="604238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75" name="TextBox 674">
            <a:extLst>
              <a:ext uri="{FF2B5EF4-FFF2-40B4-BE49-F238E27FC236}">
                <a16:creationId xmlns:a16="http://schemas.microsoft.com/office/drawing/2014/main" id="{235ADA71-4E7F-DD6A-62DA-1D792ED78C07}"/>
              </a:ext>
            </a:extLst>
          </p:cNvPr>
          <p:cNvSpPr txBox="1"/>
          <p:nvPr/>
        </p:nvSpPr>
        <p:spPr>
          <a:xfrm>
            <a:off x="1202330" y="627921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76" name="TextBox 675">
            <a:extLst>
              <a:ext uri="{FF2B5EF4-FFF2-40B4-BE49-F238E27FC236}">
                <a16:creationId xmlns:a16="http://schemas.microsoft.com/office/drawing/2014/main" id="{C59C8B22-B073-153B-EFA1-A84E5DDB7128}"/>
              </a:ext>
            </a:extLst>
          </p:cNvPr>
          <p:cNvSpPr txBox="1"/>
          <p:nvPr/>
        </p:nvSpPr>
        <p:spPr>
          <a:xfrm>
            <a:off x="1497804" y="627921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77" name="TextBox 676">
            <a:extLst>
              <a:ext uri="{FF2B5EF4-FFF2-40B4-BE49-F238E27FC236}">
                <a16:creationId xmlns:a16="http://schemas.microsoft.com/office/drawing/2014/main" id="{F65CD836-EEA8-93BF-CFC6-4C6D13130674}"/>
              </a:ext>
            </a:extLst>
          </p:cNvPr>
          <p:cNvSpPr txBox="1"/>
          <p:nvPr/>
        </p:nvSpPr>
        <p:spPr>
          <a:xfrm>
            <a:off x="1840315" y="627921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78" name="TextBox 677">
            <a:extLst>
              <a:ext uri="{FF2B5EF4-FFF2-40B4-BE49-F238E27FC236}">
                <a16:creationId xmlns:a16="http://schemas.microsoft.com/office/drawing/2014/main" id="{8A46A071-F99B-AF05-CD63-D78C034876BE}"/>
              </a:ext>
            </a:extLst>
          </p:cNvPr>
          <p:cNvSpPr txBox="1"/>
          <p:nvPr/>
        </p:nvSpPr>
        <p:spPr>
          <a:xfrm>
            <a:off x="1195400" y="652015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79" name="TextBox 678">
            <a:extLst>
              <a:ext uri="{FF2B5EF4-FFF2-40B4-BE49-F238E27FC236}">
                <a16:creationId xmlns:a16="http://schemas.microsoft.com/office/drawing/2014/main" id="{AC3EA970-DED9-156F-E35D-FB47B6EC0342}"/>
              </a:ext>
            </a:extLst>
          </p:cNvPr>
          <p:cNvSpPr txBox="1"/>
          <p:nvPr/>
        </p:nvSpPr>
        <p:spPr>
          <a:xfrm>
            <a:off x="1490874" y="652015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80" name="TextBox 679">
            <a:extLst>
              <a:ext uri="{FF2B5EF4-FFF2-40B4-BE49-F238E27FC236}">
                <a16:creationId xmlns:a16="http://schemas.microsoft.com/office/drawing/2014/main" id="{7723630B-7AFD-B65A-B13E-3775D8D30E53}"/>
              </a:ext>
            </a:extLst>
          </p:cNvPr>
          <p:cNvSpPr txBox="1"/>
          <p:nvPr/>
        </p:nvSpPr>
        <p:spPr>
          <a:xfrm>
            <a:off x="2153908" y="576931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681" name="TextBox 680">
            <a:extLst>
              <a:ext uri="{FF2B5EF4-FFF2-40B4-BE49-F238E27FC236}">
                <a16:creationId xmlns:a16="http://schemas.microsoft.com/office/drawing/2014/main" id="{BC8BD4F8-27EF-4D77-6222-15C33EEE8BE5}"/>
              </a:ext>
            </a:extLst>
          </p:cNvPr>
          <p:cNvSpPr txBox="1"/>
          <p:nvPr/>
        </p:nvSpPr>
        <p:spPr>
          <a:xfrm>
            <a:off x="2523493" y="5773903"/>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682" name="TextBox 681">
            <a:extLst>
              <a:ext uri="{FF2B5EF4-FFF2-40B4-BE49-F238E27FC236}">
                <a16:creationId xmlns:a16="http://schemas.microsoft.com/office/drawing/2014/main" id="{85BF29B1-CF2F-3338-DD0C-7B422B15E923}"/>
              </a:ext>
            </a:extLst>
          </p:cNvPr>
          <p:cNvSpPr txBox="1"/>
          <p:nvPr/>
        </p:nvSpPr>
        <p:spPr>
          <a:xfrm>
            <a:off x="2889843" y="577401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83" name="TextBox 682">
            <a:extLst>
              <a:ext uri="{FF2B5EF4-FFF2-40B4-BE49-F238E27FC236}">
                <a16:creationId xmlns:a16="http://schemas.microsoft.com/office/drawing/2014/main" id="{4E7C7D54-7450-3671-79EF-30CBECF4A19D}"/>
              </a:ext>
            </a:extLst>
          </p:cNvPr>
          <p:cNvSpPr txBox="1"/>
          <p:nvPr/>
        </p:nvSpPr>
        <p:spPr>
          <a:xfrm>
            <a:off x="3243264" y="576931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84" name="TextBox 683">
            <a:extLst>
              <a:ext uri="{FF2B5EF4-FFF2-40B4-BE49-F238E27FC236}">
                <a16:creationId xmlns:a16="http://schemas.microsoft.com/office/drawing/2014/main" id="{59C57172-37A6-D5A6-B18D-6F8BB607D6F8}"/>
              </a:ext>
            </a:extLst>
          </p:cNvPr>
          <p:cNvSpPr txBox="1"/>
          <p:nvPr/>
        </p:nvSpPr>
        <p:spPr>
          <a:xfrm>
            <a:off x="3561296" y="576931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85" name="TextBox 684">
            <a:extLst>
              <a:ext uri="{FF2B5EF4-FFF2-40B4-BE49-F238E27FC236}">
                <a16:creationId xmlns:a16="http://schemas.microsoft.com/office/drawing/2014/main" id="{1F56175F-E3FC-DDA0-46C6-A6A966FE5D20}"/>
              </a:ext>
            </a:extLst>
          </p:cNvPr>
          <p:cNvSpPr txBox="1"/>
          <p:nvPr/>
        </p:nvSpPr>
        <p:spPr>
          <a:xfrm>
            <a:off x="3930728" y="575576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86" name="TextBox 685">
            <a:extLst>
              <a:ext uri="{FF2B5EF4-FFF2-40B4-BE49-F238E27FC236}">
                <a16:creationId xmlns:a16="http://schemas.microsoft.com/office/drawing/2014/main" id="{93CF04CA-4A62-4DB3-63F0-DA9587C58C88}"/>
              </a:ext>
            </a:extLst>
          </p:cNvPr>
          <p:cNvSpPr txBox="1"/>
          <p:nvPr/>
        </p:nvSpPr>
        <p:spPr>
          <a:xfrm>
            <a:off x="4262839" y="575576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87" name="TextBox 686">
            <a:extLst>
              <a:ext uri="{FF2B5EF4-FFF2-40B4-BE49-F238E27FC236}">
                <a16:creationId xmlns:a16="http://schemas.microsoft.com/office/drawing/2014/main" id="{2000040E-2B41-1301-BDE5-5279DF55F3E0}"/>
              </a:ext>
            </a:extLst>
          </p:cNvPr>
          <p:cNvSpPr txBox="1"/>
          <p:nvPr/>
        </p:nvSpPr>
        <p:spPr>
          <a:xfrm>
            <a:off x="4574353" y="5767168"/>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88" name="TextBox 687">
            <a:extLst>
              <a:ext uri="{FF2B5EF4-FFF2-40B4-BE49-F238E27FC236}">
                <a16:creationId xmlns:a16="http://schemas.microsoft.com/office/drawing/2014/main" id="{5E0D57E7-EDC0-0716-BE09-83086F10E311}"/>
              </a:ext>
            </a:extLst>
          </p:cNvPr>
          <p:cNvSpPr txBox="1"/>
          <p:nvPr/>
        </p:nvSpPr>
        <p:spPr>
          <a:xfrm>
            <a:off x="4892569" y="576088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89" name="TextBox 688">
            <a:extLst>
              <a:ext uri="{FF2B5EF4-FFF2-40B4-BE49-F238E27FC236}">
                <a16:creationId xmlns:a16="http://schemas.microsoft.com/office/drawing/2014/main" id="{05360708-7783-3779-F5A0-D4732797E0DB}"/>
              </a:ext>
            </a:extLst>
          </p:cNvPr>
          <p:cNvSpPr txBox="1"/>
          <p:nvPr/>
        </p:nvSpPr>
        <p:spPr>
          <a:xfrm>
            <a:off x="5180660" y="575088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90" name="TextBox 689">
            <a:extLst>
              <a:ext uri="{FF2B5EF4-FFF2-40B4-BE49-F238E27FC236}">
                <a16:creationId xmlns:a16="http://schemas.microsoft.com/office/drawing/2014/main" id="{3465FA93-837A-560C-5ABE-848612ABD223}"/>
              </a:ext>
            </a:extLst>
          </p:cNvPr>
          <p:cNvSpPr txBox="1"/>
          <p:nvPr/>
        </p:nvSpPr>
        <p:spPr>
          <a:xfrm>
            <a:off x="5497855" y="575088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91" name="TextBox 690">
            <a:extLst>
              <a:ext uri="{FF2B5EF4-FFF2-40B4-BE49-F238E27FC236}">
                <a16:creationId xmlns:a16="http://schemas.microsoft.com/office/drawing/2014/main" id="{60D3F915-1CC5-3579-C76F-49C8EC0FAA62}"/>
              </a:ext>
            </a:extLst>
          </p:cNvPr>
          <p:cNvSpPr txBox="1"/>
          <p:nvPr/>
        </p:nvSpPr>
        <p:spPr>
          <a:xfrm>
            <a:off x="5794782" y="575088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2</a:t>
            </a:r>
          </a:p>
        </p:txBody>
      </p:sp>
      <p:sp>
        <p:nvSpPr>
          <p:cNvPr id="692" name="TextBox 691">
            <a:extLst>
              <a:ext uri="{FF2B5EF4-FFF2-40B4-BE49-F238E27FC236}">
                <a16:creationId xmlns:a16="http://schemas.microsoft.com/office/drawing/2014/main" id="{991E7C87-5A03-39A6-39C5-D91F22DE3C07}"/>
              </a:ext>
            </a:extLst>
          </p:cNvPr>
          <p:cNvSpPr txBox="1"/>
          <p:nvPr/>
        </p:nvSpPr>
        <p:spPr>
          <a:xfrm>
            <a:off x="5489304" y="6023949"/>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2</a:t>
            </a:r>
          </a:p>
        </p:txBody>
      </p:sp>
      <p:sp>
        <p:nvSpPr>
          <p:cNvPr id="693" name="TextBox 692">
            <a:extLst>
              <a:ext uri="{FF2B5EF4-FFF2-40B4-BE49-F238E27FC236}">
                <a16:creationId xmlns:a16="http://schemas.microsoft.com/office/drawing/2014/main" id="{7FCA8C0C-D76D-23D2-738F-5546F5794C58}"/>
              </a:ext>
            </a:extLst>
          </p:cNvPr>
          <p:cNvSpPr txBox="1"/>
          <p:nvPr/>
        </p:nvSpPr>
        <p:spPr>
          <a:xfrm>
            <a:off x="6028399" y="576088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94" name="TextBox 693">
            <a:extLst>
              <a:ext uri="{FF2B5EF4-FFF2-40B4-BE49-F238E27FC236}">
                <a16:creationId xmlns:a16="http://schemas.microsoft.com/office/drawing/2014/main" id="{C7ED223F-5A21-9231-F0D5-85AC51AC041C}"/>
              </a:ext>
            </a:extLst>
          </p:cNvPr>
          <p:cNvSpPr txBox="1"/>
          <p:nvPr/>
        </p:nvSpPr>
        <p:spPr>
          <a:xfrm>
            <a:off x="5787627" y="6031187"/>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695" name="TextBox 694">
            <a:extLst>
              <a:ext uri="{FF2B5EF4-FFF2-40B4-BE49-F238E27FC236}">
                <a16:creationId xmlns:a16="http://schemas.microsoft.com/office/drawing/2014/main" id="{38974195-1C4D-2420-45CF-174A41A3C12A}"/>
              </a:ext>
            </a:extLst>
          </p:cNvPr>
          <p:cNvSpPr txBox="1"/>
          <p:nvPr/>
        </p:nvSpPr>
        <p:spPr>
          <a:xfrm>
            <a:off x="3617821" y="602220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96" name="TextBox 695">
            <a:extLst>
              <a:ext uri="{FF2B5EF4-FFF2-40B4-BE49-F238E27FC236}">
                <a16:creationId xmlns:a16="http://schemas.microsoft.com/office/drawing/2014/main" id="{100444A2-F15C-49A6-618C-8526645DF403}"/>
              </a:ext>
            </a:extLst>
          </p:cNvPr>
          <p:cNvSpPr txBox="1"/>
          <p:nvPr/>
        </p:nvSpPr>
        <p:spPr>
          <a:xfrm>
            <a:off x="3949932" y="602220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97" name="TextBox 696">
            <a:extLst>
              <a:ext uri="{FF2B5EF4-FFF2-40B4-BE49-F238E27FC236}">
                <a16:creationId xmlns:a16="http://schemas.microsoft.com/office/drawing/2014/main" id="{95DBF336-C037-3D12-9A06-09A57DCDF614}"/>
              </a:ext>
            </a:extLst>
          </p:cNvPr>
          <p:cNvSpPr txBox="1"/>
          <p:nvPr/>
        </p:nvSpPr>
        <p:spPr>
          <a:xfrm>
            <a:off x="4261446" y="602220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98" name="TextBox 697">
            <a:extLst>
              <a:ext uri="{FF2B5EF4-FFF2-40B4-BE49-F238E27FC236}">
                <a16:creationId xmlns:a16="http://schemas.microsoft.com/office/drawing/2014/main" id="{7C8991D2-AD23-D3DC-86CB-A560B2FE80EE}"/>
              </a:ext>
            </a:extLst>
          </p:cNvPr>
          <p:cNvSpPr txBox="1"/>
          <p:nvPr/>
        </p:nvSpPr>
        <p:spPr>
          <a:xfrm>
            <a:off x="4579662" y="602220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699" name="TextBox 698">
            <a:extLst>
              <a:ext uri="{FF2B5EF4-FFF2-40B4-BE49-F238E27FC236}">
                <a16:creationId xmlns:a16="http://schemas.microsoft.com/office/drawing/2014/main" id="{9BBA3137-3E26-A0FD-F686-9326965D5A52}"/>
              </a:ext>
            </a:extLst>
          </p:cNvPr>
          <p:cNvSpPr txBox="1"/>
          <p:nvPr/>
        </p:nvSpPr>
        <p:spPr>
          <a:xfrm>
            <a:off x="4867753" y="602220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700" name="TextBox 699">
            <a:extLst>
              <a:ext uri="{FF2B5EF4-FFF2-40B4-BE49-F238E27FC236}">
                <a16:creationId xmlns:a16="http://schemas.microsoft.com/office/drawing/2014/main" id="{CC33C289-C53F-9663-D96D-B29B649B61D0}"/>
              </a:ext>
            </a:extLst>
          </p:cNvPr>
          <p:cNvSpPr txBox="1"/>
          <p:nvPr/>
        </p:nvSpPr>
        <p:spPr>
          <a:xfrm>
            <a:off x="5184948" y="6022204"/>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701" name="TextBox 700">
            <a:extLst>
              <a:ext uri="{FF2B5EF4-FFF2-40B4-BE49-F238E27FC236}">
                <a16:creationId xmlns:a16="http://schemas.microsoft.com/office/drawing/2014/main" id="{5081B457-FCF0-32DA-B4C8-9216ED367A7D}"/>
              </a:ext>
            </a:extLst>
          </p:cNvPr>
          <p:cNvSpPr txBox="1"/>
          <p:nvPr/>
        </p:nvSpPr>
        <p:spPr>
          <a:xfrm>
            <a:off x="1840315" y="604712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702" name="TextBox 701">
            <a:extLst>
              <a:ext uri="{FF2B5EF4-FFF2-40B4-BE49-F238E27FC236}">
                <a16:creationId xmlns:a16="http://schemas.microsoft.com/office/drawing/2014/main" id="{EBC320E7-DD92-5038-2666-B5FDAE5524A8}"/>
              </a:ext>
            </a:extLst>
          </p:cNvPr>
          <p:cNvSpPr txBox="1"/>
          <p:nvPr/>
        </p:nvSpPr>
        <p:spPr>
          <a:xfrm>
            <a:off x="2160657" y="6056162"/>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703" name="TextBox 702">
            <a:extLst>
              <a:ext uri="{FF2B5EF4-FFF2-40B4-BE49-F238E27FC236}">
                <a16:creationId xmlns:a16="http://schemas.microsoft.com/office/drawing/2014/main" id="{8A635113-51FA-4B3A-FA7B-A9FC9225BD7B}"/>
              </a:ext>
            </a:extLst>
          </p:cNvPr>
          <p:cNvSpPr txBox="1"/>
          <p:nvPr/>
        </p:nvSpPr>
        <p:spPr>
          <a:xfrm>
            <a:off x="2522312" y="604697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704" name="TextBox 703">
            <a:extLst>
              <a:ext uri="{FF2B5EF4-FFF2-40B4-BE49-F238E27FC236}">
                <a16:creationId xmlns:a16="http://schemas.microsoft.com/office/drawing/2014/main" id="{CB78BF7D-18AE-448E-5797-EB25B9175E1F}"/>
              </a:ext>
            </a:extLst>
          </p:cNvPr>
          <p:cNvSpPr txBox="1"/>
          <p:nvPr/>
        </p:nvSpPr>
        <p:spPr>
          <a:xfrm>
            <a:off x="2895600" y="6031688"/>
            <a:ext cx="240772" cy="215444"/>
          </a:xfrm>
          <a:prstGeom prst="rect">
            <a:avLst/>
          </a:prstGeom>
          <a:noFill/>
        </p:spPr>
        <p:txBody>
          <a:bodyPr wrap="square" rtlCol="0">
            <a:spAutoFit/>
          </a:bodyPr>
          <a:lstStyle/>
          <a:p>
            <a:r>
              <a:rPr lang="en-US" sz="800" dirty="0">
                <a:solidFill>
                  <a:schemeClr val="accent1">
                    <a:lumMod val="75000"/>
                  </a:schemeClr>
                </a:solidFill>
                <a:latin typeface="Century Gothic" panose="020B0502020202020204" pitchFamily="34" charset="0"/>
              </a:rPr>
              <a:t>3</a:t>
            </a:r>
          </a:p>
        </p:txBody>
      </p:sp>
      <p:sp>
        <p:nvSpPr>
          <p:cNvPr id="705" name="TextBox 704">
            <a:extLst>
              <a:ext uri="{FF2B5EF4-FFF2-40B4-BE49-F238E27FC236}">
                <a16:creationId xmlns:a16="http://schemas.microsoft.com/office/drawing/2014/main" id="{B99105B4-A5DF-3CC7-1C47-B661D10DC785}"/>
              </a:ext>
            </a:extLst>
          </p:cNvPr>
          <p:cNvSpPr txBox="1"/>
          <p:nvPr/>
        </p:nvSpPr>
        <p:spPr>
          <a:xfrm>
            <a:off x="3241971" y="6037538"/>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707" name="TextBox 706">
            <a:extLst>
              <a:ext uri="{FF2B5EF4-FFF2-40B4-BE49-F238E27FC236}">
                <a16:creationId xmlns:a16="http://schemas.microsoft.com/office/drawing/2014/main" id="{D44C1D80-B42C-ED59-9408-E04577547974}"/>
              </a:ext>
            </a:extLst>
          </p:cNvPr>
          <p:cNvSpPr txBox="1"/>
          <p:nvPr/>
        </p:nvSpPr>
        <p:spPr>
          <a:xfrm>
            <a:off x="2160657" y="627921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08" name="TextBox 707">
            <a:extLst>
              <a:ext uri="{FF2B5EF4-FFF2-40B4-BE49-F238E27FC236}">
                <a16:creationId xmlns:a16="http://schemas.microsoft.com/office/drawing/2014/main" id="{3BF3F89E-50EF-5363-D9EC-5E90D49EAA0C}"/>
              </a:ext>
            </a:extLst>
          </p:cNvPr>
          <p:cNvSpPr txBox="1"/>
          <p:nvPr/>
        </p:nvSpPr>
        <p:spPr>
          <a:xfrm>
            <a:off x="2534714" y="627921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09" name="TextBox 708">
            <a:extLst>
              <a:ext uri="{FF2B5EF4-FFF2-40B4-BE49-F238E27FC236}">
                <a16:creationId xmlns:a16="http://schemas.microsoft.com/office/drawing/2014/main" id="{D6D286A7-48AB-8C93-4316-369BFFD9861D}"/>
              </a:ext>
            </a:extLst>
          </p:cNvPr>
          <p:cNvSpPr txBox="1"/>
          <p:nvPr/>
        </p:nvSpPr>
        <p:spPr>
          <a:xfrm>
            <a:off x="2911486" y="627921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10" name="TextBox 709">
            <a:extLst>
              <a:ext uri="{FF2B5EF4-FFF2-40B4-BE49-F238E27FC236}">
                <a16:creationId xmlns:a16="http://schemas.microsoft.com/office/drawing/2014/main" id="{D9B6BDD5-6301-703E-3889-7533DB1AE7CB}"/>
              </a:ext>
            </a:extLst>
          </p:cNvPr>
          <p:cNvSpPr txBox="1"/>
          <p:nvPr/>
        </p:nvSpPr>
        <p:spPr>
          <a:xfrm>
            <a:off x="3244686" y="6279210"/>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11" name="TextBox 710">
            <a:extLst>
              <a:ext uri="{FF2B5EF4-FFF2-40B4-BE49-F238E27FC236}">
                <a16:creationId xmlns:a16="http://schemas.microsoft.com/office/drawing/2014/main" id="{025F66B3-A86B-EC47-7AE6-F173EC504619}"/>
              </a:ext>
            </a:extLst>
          </p:cNvPr>
          <p:cNvSpPr txBox="1"/>
          <p:nvPr/>
        </p:nvSpPr>
        <p:spPr>
          <a:xfrm>
            <a:off x="3570263" y="629524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712" name="TextBox 711">
            <a:extLst>
              <a:ext uri="{FF2B5EF4-FFF2-40B4-BE49-F238E27FC236}">
                <a16:creationId xmlns:a16="http://schemas.microsoft.com/office/drawing/2014/main" id="{3F1A9407-7A20-8805-0402-E1B0AADC0528}"/>
              </a:ext>
            </a:extLst>
          </p:cNvPr>
          <p:cNvSpPr txBox="1"/>
          <p:nvPr/>
        </p:nvSpPr>
        <p:spPr>
          <a:xfrm>
            <a:off x="3888074" y="6287968"/>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713" name="TextBox 712">
            <a:extLst>
              <a:ext uri="{FF2B5EF4-FFF2-40B4-BE49-F238E27FC236}">
                <a16:creationId xmlns:a16="http://schemas.microsoft.com/office/drawing/2014/main" id="{7D04AA9A-81F7-AE57-4298-2B8A3BA8ABA3}"/>
              </a:ext>
            </a:extLst>
          </p:cNvPr>
          <p:cNvSpPr txBox="1"/>
          <p:nvPr/>
        </p:nvSpPr>
        <p:spPr>
          <a:xfrm>
            <a:off x="4256416" y="6283201"/>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714" name="TextBox 713">
            <a:extLst>
              <a:ext uri="{FF2B5EF4-FFF2-40B4-BE49-F238E27FC236}">
                <a16:creationId xmlns:a16="http://schemas.microsoft.com/office/drawing/2014/main" id="{30DC6FFC-EF20-55F6-E6F1-414B002FE41D}"/>
              </a:ext>
            </a:extLst>
          </p:cNvPr>
          <p:cNvSpPr txBox="1"/>
          <p:nvPr/>
        </p:nvSpPr>
        <p:spPr>
          <a:xfrm>
            <a:off x="4565421" y="6287968"/>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2</a:t>
            </a:r>
          </a:p>
        </p:txBody>
      </p:sp>
      <p:sp>
        <p:nvSpPr>
          <p:cNvPr id="715" name="TextBox 714">
            <a:extLst>
              <a:ext uri="{FF2B5EF4-FFF2-40B4-BE49-F238E27FC236}">
                <a16:creationId xmlns:a16="http://schemas.microsoft.com/office/drawing/2014/main" id="{A4B1E74D-CF78-F667-CFEF-BA9C4264C14E}"/>
              </a:ext>
            </a:extLst>
          </p:cNvPr>
          <p:cNvSpPr txBox="1"/>
          <p:nvPr/>
        </p:nvSpPr>
        <p:spPr>
          <a:xfrm>
            <a:off x="4873345" y="629524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16" name="TextBox 715">
            <a:extLst>
              <a:ext uri="{FF2B5EF4-FFF2-40B4-BE49-F238E27FC236}">
                <a16:creationId xmlns:a16="http://schemas.microsoft.com/office/drawing/2014/main" id="{501F2D5A-D339-5D44-EB52-04843045C84E}"/>
              </a:ext>
            </a:extLst>
          </p:cNvPr>
          <p:cNvSpPr txBox="1"/>
          <p:nvPr/>
        </p:nvSpPr>
        <p:spPr>
          <a:xfrm>
            <a:off x="4866339" y="6507003"/>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17" name="TextBox 716">
            <a:extLst>
              <a:ext uri="{FF2B5EF4-FFF2-40B4-BE49-F238E27FC236}">
                <a16:creationId xmlns:a16="http://schemas.microsoft.com/office/drawing/2014/main" id="{3DE8361F-2B3B-FB31-4D75-DEBDE0DB990F}"/>
              </a:ext>
            </a:extLst>
          </p:cNvPr>
          <p:cNvSpPr txBox="1"/>
          <p:nvPr/>
        </p:nvSpPr>
        <p:spPr>
          <a:xfrm>
            <a:off x="5489304" y="6295245"/>
            <a:ext cx="240772" cy="215444"/>
          </a:xfrm>
          <a:prstGeom prst="rect">
            <a:avLst/>
          </a:prstGeom>
          <a:noFill/>
        </p:spPr>
        <p:txBody>
          <a:bodyPr wrap="square" rtlCol="0">
            <a:spAutoFit/>
          </a:bodyPr>
          <a:lstStyle/>
          <a:p>
            <a:r>
              <a:rPr lang="en-US" sz="800" dirty="0">
                <a:solidFill>
                  <a:schemeClr val="accent1">
                    <a:lumMod val="75000"/>
                  </a:schemeClr>
                </a:solidFill>
                <a:latin typeface="Century Gothic" panose="020B0502020202020204" pitchFamily="34" charset="0"/>
              </a:rPr>
              <a:t>1</a:t>
            </a:r>
          </a:p>
        </p:txBody>
      </p:sp>
      <p:sp>
        <p:nvSpPr>
          <p:cNvPr id="718" name="TextBox 717">
            <a:extLst>
              <a:ext uri="{FF2B5EF4-FFF2-40B4-BE49-F238E27FC236}">
                <a16:creationId xmlns:a16="http://schemas.microsoft.com/office/drawing/2014/main" id="{70A6CE41-D380-88F4-3713-A0124C27E688}"/>
              </a:ext>
            </a:extLst>
          </p:cNvPr>
          <p:cNvSpPr txBox="1"/>
          <p:nvPr/>
        </p:nvSpPr>
        <p:spPr>
          <a:xfrm>
            <a:off x="5196595" y="6520155"/>
            <a:ext cx="240772" cy="215444"/>
          </a:xfrm>
          <a:prstGeom prst="rect">
            <a:avLst/>
          </a:prstGeom>
          <a:noFill/>
        </p:spPr>
        <p:txBody>
          <a:bodyPr wrap="square" rtlCol="0">
            <a:spAutoFit/>
          </a:bodyPr>
          <a:lstStyle/>
          <a:p>
            <a:r>
              <a:rPr lang="en-US" sz="800" dirty="0">
                <a:solidFill>
                  <a:schemeClr val="accent1">
                    <a:lumMod val="75000"/>
                  </a:schemeClr>
                </a:solidFill>
                <a:latin typeface="Century Gothic" panose="020B0502020202020204" pitchFamily="34" charset="0"/>
              </a:rPr>
              <a:t>1</a:t>
            </a:r>
          </a:p>
        </p:txBody>
      </p:sp>
      <p:sp>
        <p:nvSpPr>
          <p:cNvPr id="719" name="TextBox 718">
            <a:extLst>
              <a:ext uri="{FF2B5EF4-FFF2-40B4-BE49-F238E27FC236}">
                <a16:creationId xmlns:a16="http://schemas.microsoft.com/office/drawing/2014/main" id="{CC9DBCF1-00EB-14EB-DE51-E2650415F73C}"/>
              </a:ext>
            </a:extLst>
          </p:cNvPr>
          <p:cNvSpPr txBox="1"/>
          <p:nvPr/>
        </p:nvSpPr>
        <p:spPr>
          <a:xfrm>
            <a:off x="5199876" y="629524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20" name="TextBox 719">
            <a:extLst>
              <a:ext uri="{FF2B5EF4-FFF2-40B4-BE49-F238E27FC236}">
                <a16:creationId xmlns:a16="http://schemas.microsoft.com/office/drawing/2014/main" id="{3E63C95B-F638-115E-ADD8-48969A7E5CDE}"/>
              </a:ext>
            </a:extLst>
          </p:cNvPr>
          <p:cNvSpPr txBox="1"/>
          <p:nvPr/>
        </p:nvSpPr>
        <p:spPr>
          <a:xfrm>
            <a:off x="4572323" y="6513007"/>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21" name="TextBox 720">
            <a:extLst>
              <a:ext uri="{FF2B5EF4-FFF2-40B4-BE49-F238E27FC236}">
                <a16:creationId xmlns:a16="http://schemas.microsoft.com/office/drawing/2014/main" id="{577F0F7F-F158-FFF9-B430-ADCC66AA1B2E}"/>
              </a:ext>
            </a:extLst>
          </p:cNvPr>
          <p:cNvSpPr txBox="1"/>
          <p:nvPr/>
        </p:nvSpPr>
        <p:spPr>
          <a:xfrm>
            <a:off x="4262839" y="6514567"/>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2</a:t>
            </a:r>
          </a:p>
        </p:txBody>
      </p:sp>
      <p:sp>
        <p:nvSpPr>
          <p:cNvPr id="722" name="TextBox 721">
            <a:extLst>
              <a:ext uri="{FF2B5EF4-FFF2-40B4-BE49-F238E27FC236}">
                <a16:creationId xmlns:a16="http://schemas.microsoft.com/office/drawing/2014/main" id="{56523C3B-75AE-C059-416C-6AF613E215B9}"/>
              </a:ext>
            </a:extLst>
          </p:cNvPr>
          <p:cNvSpPr txBox="1"/>
          <p:nvPr/>
        </p:nvSpPr>
        <p:spPr>
          <a:xfrm>
            <a:off x="3893227" y="6503509"/>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3</a:t>
            </a:r>
          </a:p>
        </p:txBody>
      </p:sp>
      <p:sp>
        <p:nvSpPr>
          <p:cNvPr id="723" name="TextBox 722">
            <a:extLst>
              <a:ext uri="{FF2B5EF4-FFF2-40B4-BE49-F238E27FC236}">
                <a16:creationId xmlns:a16="http://schemas.microsoft.com/office/drawing/2014/main" id="{D53CC373-7EF3-EAFF-7FE0-AAAED9424A3E}"/>
              </a:ext>
            </a:extLst>
          </p:cNvPr>
          <p:cNvSpPr txBox="1"/>
          <p:nvPr/>
        </p:nvSpPr>
        <p:spPr>
          <a:xfrm>
            <a:off x="3569082" y="650099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724" name="TextBox 723">
            <a:extLst>
              <a:ext uri="{FF2B5EF4-FFF2-40B4-BE49-F238E27FC236}">
                <a16:creationId xmlns:a16="http://schemas.microsoft.com/office/drawing/2014/main" id="{66FE0ED8-21AA-BD2A-6D9B-9C28759FF660}"/>
              </a:ext>
            </a:extLst>
          </p:cNvPr>
          <p:cNvSpPr txBox="1"/>
          <p:nvPr/>
        </p:nvSpPr>
        <p:spPr>
          <a:xfrm>
            <a:off x="3250090" y="6514567"/>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1</a:t>
            </a:r>
          </a:p>
        </p:txBody>
      </p:sp>
      <p:sp>
        <p:nvSpPr>
          <p:cNvPr id="725" name="TextBox 724">
            <a:extLst>
              <a:ext uri="{FF2B5EF4-FFF2-40B4-BE49-F238E27FC236}">
                <a16:creationId xmlns:a16="http://schemas.microsoft.com/office/drawing/2014/main" id="{1E9C797D-73FD-B11B-A059-A8FA205D05A8}"/>
              </a:ext>
            </a:extLst>
          </p:cNvPr>
          <p:cNvSpPr txBox="1"/>
          <p:nvPr/>
        </p:nvSpPr>
        <p:spPr>
          <a:xfrm>
            <a:off x="2908747" y="652015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26" name="TextBox 725">
            <a:extLst>
              <a:ext uri="{FF2B5EF4-FFF2-40B4-BE49-F238E27FC236}">
                <a16:creationId xmlns:a16="http://schemas.microsoft.com/office/drawing/2014/main" id="{37BFC775-4395-422C-B695-C6C065D03DF2}"/>
              </a:ext>
            </a:extLst>
          </p:cNvPr>
          <p:cNvSpPr txBox="1"/>
          <p:nvPr/>
        </p:nvSpPr>
        <p:spPr>
          <a:xfrm>
            <a:off x="2534714" y="6520155"/>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27" name="TextBox 726">
            <a:extLst>
              <a:ext uri="{FF2B5EF4-FFF2-40B4-BE49-F238E27FC236}">
                <a16:creationId xmlns:a16="http://schemas.microsoft.com/office/drawing/2014/main" id="{E1C5BD08-BE25-7EA0-A915-746D7BD362A3}"/>
              </a:ext>
            </a:extLst>
          </p:cNvPr>
          <p:cNvSpPr txBox="1"/>
          <p:nvPr/>
        </p:nvSpPr>
        <p:spPr>
          <a:xfrm>
            <a:off x="2168582" y="6524256"/>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28" name="TextBox 727">
            <a:extLst>
              <a:ext uri="{FF2B5EF4-FFF2-40B4-BE49-F238E27FC236}">
                <a16:creationId xmlns:a16="http://schemas.microsoft.com/office/drawing/2014/main" id="{A97B3834-66BF-5A08-AD96-E6898980D3BC}"/>
              </a:ext>
            </a:extLst>
          </p:cNvPr>
          <p:cNvSpPr txBox="1"/>
          <p:nvPr/>
        </p:nvSpPr>
        <p:spPr>
          <a:xfrm>
            <a:off x="1836077" y="6523036"/>
            <a:ext cx="240772" cy="215444"/>
          </a:xfrm>
          <a:prstGeom prst="rect">
            <a:avLst/>
          </a:prstGeom>
          <a:noFill/>
        </p:spPr>
        <p:txBody>
          <a:bodyPr wrap="none" rtlCol="0">
            <a:spAutoFit/>
          </a:bodyPr>
          <a:lstStyle/>
          <a:p>
            <a:r>
              <a:rPr lang="en-US" sz="800" dirty="0">
                <a:solidFill>
                  <a:schemeClr val="accent1">
                    <a:lumMod val="75000"/>
                  </a:schemeClr>
                </a:solidFill>
                <a:latin typeface="Century Gothic" panose="020B0502020202020204" pitchFamily="34" charset="0"/>
              </a:rPr>
              <a:t>0</a:t>
            </a:r>
          </a:p>
        </p:txBody>
      </p:sp>
      <p:sp>
        <p:nvSpPr>
          <p:cNvPr id="729" name="TextBox 728">
            <a:extLst>
              <a:ext uri="{FF2B5EF4-FFF2-40B4-BE49-F238E27FC236}">
                <a16:creationId xmlns:a16="http://schemas.microsoft.com/office/drawing/2014/main" id="{74938CC7-A156-1510-68ED-F89C63AC4972}"/>
              </a:ext>
            </a:extLst>
          </p:cNvPr>
          <p:cNvSpPr txBox="1"/>
          <p:nvPr/>
        </p:nvSpPr>
        <p:spPr>
          <a:xfrm>
            <a:off x="7101840" y="1836917"/>
            <a:ext cx="2077813" cy="369332"/>
          </a:xfrm>
          <a:prstGeom prst="rect">
            <a:avLst/>
          </a:prstGeom>
          <a:noFill/>
        </p:spPr>
        <p:txBody>
          <a:bodyPr wrap="none" rtlCol="0">
            <a:spAutoFit/>
          </a:bodyPr>
          <a:lstStyle/>
          <a:p>
            <a:r>
              <a:rPr lang="en-US" dirty="0">
                <a:latin typeface="Century Gothic" panose="020B0502020202020204" pitchFamily="34" charset="0"/>
              </a:rPr>
              <a:t>smart writer logic</a:t>
            </a:r>
          </a:p>
        </p:txBody>
      </p:sp>
    </p:spTree>
    <p:extLst>
      <p:ext uri="{BB962C8B-B14F-4D97-AF65-F5344CB8AC3E}">
        <p14:creationId xmlns:p14="http://schemas.microsoft.com/office/powerpoint/2010/main" val="7579678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115205-0960-18CD-C8E7-2CB05A4969F6}"/>
              </a:ext>
            </a:extLst>
          </p:cNvPr>
          <p:cNvSpPr/>
          <p:nvPr/>
        </p:nvSpPr>
        <p:spPr>
          <a:xfrm rot="16200000">
            <a:off x="2092475" y="1793065"/>
            <a:ext cx="1055370" cy="93345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7B27F8B-D0CD-E6B1-4FE5-08AEB0317656}"/>
              </a:ext>
            </a:extLst>
          </p:cNvPr>
          <p:cNvSpPr/>
          <p:nvPr/>
        </p:nvSpPr>
        <p:spPr>
          <a:xfrm rot="16200000">
            <a:off x="2494370" y="1876766"/>
            <a:ext cx="253365" cy="7372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06B369F-ABC0-63EA-24CC-B3244CCDE064}"/>
              </a:ext>
            </a:extLst>
          </p:cNvPr>
          <p:cNvSpPr/>
          <p:nvPr/>
        </p:nvSpPr>
        <p:spPr>
          <a:xfrm rot="16200000">
            <a:off x="2486807" y="2213885"/>
            <a:ext cx="253365" cy="7372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86B8CF9-36A8-6F16-F1B7-83B7E8885F8E}"/>
              </a:ext>
            </a:extLst>
          </p:cNvPr>
          <p:cNvSpPr/>
          <p:nvPr/>
        </p:nvSpPr>
        <p:spPr>
          <a:xfrm rot="16200000">
            <a:off x="2493477" y="1539881"/>
            <a:ext cx="253365" cy="7372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D80008F-66E7-6AAE-333A-9FC8C3C3CFBE}"/>
              </a:ext>
            </a:extLst>
          </p:cNvPr>
          <p:cNvSpPr txBox="1"/>
          <p:nvPr/>
        </p:nvSpPr>
        <p:spPr>
          <a:xfrm>
            <a:off x="2251542" y="1797571"/>
            <a:ext cx="874395"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Source IP</a:t>
            </a:r>
          </a:p>
        </p:txBody>
      </p:sp>
      <p:sp>
        <p:nvSpPr>
          <p:cNvPr id="15" name="TextBox 14">
            <a:extLst>
              <a:ext uri="{FF2B5EF4-FFF2-40B4-BE49-F238E27FC236}">
                <a16:creationId xmlns:a16="http://schemas.microsoft.com/office/drawing/2014/main" id="{CCFCC74B-52EB-611D-BDCB-83E0C20A52C6}"/>
              </a:ext>
            </a:extLst>
          </p:cNvPr>
          <p:cNvSpPr txBox="1"/>
          <p:nvPr/>
        </p:nvSpPr>
        <p:spPr>
          <a:xfrm>
            <a:off x="2212490" y="2078099"/>
            <a:ext cx="874395" cy="33855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Destination IP</a:t>
            </a:r>
          </a:p>
        </p:txBody>
      </p:sp>
      <p:sp>
        <p:nvSpPr>
          <p:cNvPr id="16" name="TextBox 15">
            <a:extLst>
              <a:ext uri="{FF2B5EF4-FFF2-40B4-BE49-F238E27FC236}">
                <a16:creationId xmlns:a16="http://schemas.microsoft.com/office/drawing/2014/main" id="{AF5792B4-F6FA-E9A3-E84B-9813663A1210}"/>
              </a:ext>
            </a:extLst>
          </p:cNvPr>
          <p:cNvSpPr txBox="1"/>
          <p:nvPr/>
        </p:nvSpPr>
        <p:spPr>
          <a:xfrm>
            <a:off x="2238573" y="2474356"/>
            <a:ext cx="874395"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protocol</a:t>
            </a:r>
          </a:p>
        </p:txBody>
      </p:sp>
      <p:sp>
        <p:nvSpPr>
          <p:cNvPr id="19" name="TextBox 18">
            <a:extLst>
              <a:ext uri="{FF2B5EF4-FFF2-40B4-BE49-F238E27FC236}">
                <a16:creationId xmlns:a16="http://schemas.microsoft.com/office/drawing/2014/main" id="{5DA22377-C18A-0F27-3374-FC446BF70473}"/>
              </a:ext>
            </a:extLst>
          </p:cNvPr>
          <p:cNvSpPr txBox="1"/>
          <p:nvPr/>
        </p:nvSpPr>
        <p:spPr>
          <a:xfrm>
            <a:off x="1997311" y="1342927"/>
            <a:ext cx="1768433"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Packet Deconstruction Bank</a:t>
            </a:r>
          </a:p>
        </p:txBody>
      </p:sp>
      <p:sp>
        <p:nvSpPr>
          <p:cNvPr id="29" name="Rectangle: Rounded Corners 28">
            <a:extLst>
              <a:ext uri="{FF2B5EF4-FFF2-40B4-BE49-F238E27FC236}">
                <a16:creationId xmlns:a16="http://schemas.microsoft.com/office/drawing/2014/main" id="{F76D09D0-37C4-4BF3-D510-BC8D01A6D288}"/>
              </a:ext>
            </a:extLst>
          </p:cNvPr>
          <p:cNvSpPr/>
          <p:nvPr/>
        </p:nvSpPr>
        <p:spPr>
          <a:xfrm rot="16200000">
            <a:off x="2490819" y="3142133"/>
            <a:ext cx="253365" cy="7372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315D55DB-E872-6989-55AB-006D9ACDCFD9}"/>
              </a:ext>
            </a:extLst>
          </p:cNvPr>
          <p:cNvSpPr/>
          <p:nvPr/>
        </p:nvSpPr>
        <p:spPr>
          <a:xfrm rot="16200000">
            <a:off x="2476669" y="2798436"/>
            <a:ext cx="253365" cy="7372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7CC7723-22F0-E896-15C5-EB29C108F16E}"/>
              </a:ext>
            </a:extLst>
          </p:cNvPr>
          <p:cNvSpPr txBox="1"/>
          <p:nvPr/>
        </p:nvSpPr>
        <p:spPr>
          <a:xfrm>
            <a:off x="2165534" y="3069450"/>
            <a:ext cx="874395"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Source Port</a:t>
            </a:r>
          </a:p>
        </p:txBody>
      </p:sp>
      <p:sp>
        <p:nvSpPr>
          <p:cNvPr id="32" name="TextBox 31">
            <a:extLst>
              <a:ext uri="{FF2B5EF4-FFF2-40B4-BE49-F238E27FC236}">
                <a16:creationId xmlns:a16="http://schemas.microsoft.com/office/drawing/2014/main" id="{AB190854-6BFE-F327-8B7A-94602D321D01}"/>
              </a:ext>
            </a:extLst>
          </p:cNvPr>
          <p:cNvSpPr txBox="1"/>
          <p:nvPr/>
        </p:nvSpPr>
        <p:spPr>
          <a:xfrm>
            <a:off x="2166139" y="3358619"/>
            <a:ext cx="874395" cy="33855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Destination Port</a:t>
            </a:r>
          </a:p>
        </p:txBody>
      </p:sp>
      <p:sp>
        <p:nvSpPr>
          <p:cNvPr id="36" name="TextBox 35">
            <a:extLst>
              <a:ext uri="{FF2B5EF4-FFF2-40B4-BE49-F238E27FC236}">
                <a16:creationId xmlns:a16="http://schemas.microsoft.com/office/drawing/2014/main" id="{05E008E1-CC03-99B1-E02B-CCAA6DEA0B10}"/>
              </a:ext>
            </a:extLst>
          </p:cNvPr>
          <p:cNvSpPr txBox="1"/>
          <p:nvPr/>
        </p:nvSpPr>
        <p:spPr>
          <a:xfrm>
            <a:off x="2071779" y="2817144"/>
            <a:ext cx="793807"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TCP Header</a:t>
            </a:r>
          </a:p>
        </p:txBody>
      </p:sp>
      <p:sp>
        <p:nvSpPr>
          <p:cNvPr id="38" name="Rectangle 37">
            <a:extLst>
              <a:ext uri="{FF2B5EF4-FFF2-40B4-BE49-F238E27FC236}">
                <a16:creationId xmlns:a16="http://schemas.microsoft.com/office/drawing/2014/main" id="{CE3409D8-EADC-2083-90AF-5C68FB4007EE}"/>
              </a:ext>
            </a:extLst>
          </p:cNvPr>
          <p:cNvSpPr/>
          <p:nvPr/>
        </p:nvSpPr>
        <p:spPr>
          <a:xfrm rot="16200000">
            <a:off x="1434416" y="4583691"/>
            <a:ext cx="2395685" cy="93345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27C48BC3-3EE1-0007-6A31-E847F8E020CB}"/>
              </a:ext>
            </a:extLst>
          </p:cNvPr>
          <p:cNvSpPr/>
          <p:nvPr/>
        </p:nvSpPr>
        <p:spPr>
          <a:xfrm rot="16200000">
            <a:off x="2494468" y="4036878"/>
            <a:ext cx="253365" cy="7372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C10CDD3A-FEE4-E99F-BAD2-07C27C403A10}"/>
              </a:ext>
            </a:extLst>
          </p:cNvPr>
          <p:cNvSpPr/>
          <p:nvPr/>
        </p:nvSpPr>
        <p:spPr>
          <a:xfrm rot="16200000">
            <a:off x="2505138" y="3736580"/>
            <a:ext cx="253365" cy="7372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2AE8E44-44E7-79AD-0CEE-916FD6833D9A}"/>
              </a:ext>
            </a:extLst>
          </p:cNvPr>
          <p:cNvSpPr txBox="1"/>
          <p:nvPr/>
        </p:nvSpPr>
        <p:spPr>
          <a:xfrm>
            <a:off x="2194623" y="4007594"/>
            <a:ext cx="874395"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1st 7 bytes</a:t>
            </a:r>
          </a:p>
        </p:txBody>
      </p:sp>
      <p:sp>
        <p:nvSpPr>
          <p:cNvPr id="42" name="TextBox 41">
            <a:extLst>
              <a:ext uri="{FF2B5EF4-FFF2-40B4-BE49-F238E27FC236}">
                <a16:creationId xmlns:a16="http://schemas.microsoft.com/office/drawing/2014/main" id="{DAEE2EFF-F4BF-5339-DF5F-A616699B4BFF}"/>
              </a:ext>
            </a:extLst>
          </p:cNvPr>
          <p:cNvSpPr txBox="1"/>
          <p:nvPr/>
        </p:nvSpPr>
        <p:spPr>
          <a:xfrm>
            <a:off x="2183953" y="4293190"/>
            <a:ext cx="874395"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2</a:t>
            </a:r>
            <a:r>
              <a:rPr lang="en-US" sz="800" baseline="30000" dirty="0">
                <a:latin typeface="Courier New" panose="02070309020205020404" pitchFamily="49" charset="0"/>
                <a:cs typeface="Courier New" panose="02070309020205020404" pitchFamily="49" charset="0"/>
              </a:rPr>
              <a:t>nd</a:t>
            </a:r>
            <a:r>
              <a:rPr lang="en-US" sz="800" dirty="0">
                <a:latin typeface="Courier New" panose="02070309020205020404" pitchFamily="49" charset="0"/>
                <a:cs typeface="Courier New" panose="02070309020205020404" pitchFamily="49" charset="0"/>
              </a:rPr>
              <a:t> 7 bytes</a:t>
            </a:r>
          </a:p>
        </p:txBody>
      </p:sp>
      <p:sp>
        <p:nvSpPr>
          <p:cNvPr id="44" name="Rectangle 43">
            <a:extLst>
              <a:ext uri="{FF2B5EF4-FFF2-40B4-BE49-F238E27FC236}">
                <a16:creationId xmlns:a16="http://schemas.microsoft.com/office/drawing/2014/main" id="{7E16D159-C65A-E43D-5ABA-4F44029D61CD}"/>
              </a:ext>
            </a:extLst>
          </p:cNvPr>
          <p:cNvSpPr/>
          <p:nvPr/>
        </p:nvSpPr>
        <p:spPr>
          <a:xfrm>
            <a:off x="307429" y="926630"/>
            <a:ext cx="641840" cy="210299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EFA53A16-B2AD-332B-7688-90671E2B4CF5}"/>
              </a:ext>
            </a:extLst>
          </p:cNvPr>
          <p:cNvSpPr/>
          <p:nvPr/>
        </p:nvSpPr>
        <p:spPr>
          <a:xfrm>
            <a:off x="403662" y="976104"/>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urier New" panose="02070309020205020404" pitchFamily="49" charset="0"/>
              <a:cs typeface="Courier New" panose="02070309020205020404" pitchFamily="49" charset="0"/>
            </a:endParaRPr>
          </a:p>
        </p:txBody>
      </p:sp>
      <p:sp>
        <p:nvSpPr>
          <p:cNvPr id="48" name="Rectangle: Rounded Corners 47">
            <a:extLst>
              <a:ext uri="{FF2B5EF4-FFF2-40B4-BE49-F238E27FC236}">
                <a16:creationId xmlns:a16="http://schemas.microsoft.com/office/drawing/2014/main" id="{EE388E27-0E16-E64D-6F8B-9BC1102EEF89}"/>
              </a:ext>
            </a:extLst>
          </p:cNvPr>
          <p:cNvSpPr/>
          <p:nvPr/>
        </p:nvSpPr>
        <p:spPr>
          <a:xfrm>
            <a:off x="403662" y="1482778"/>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05CD867B-500B-9687-B8C0-F3602A9160CF}"/>
              </a:ext>
            </a:extLst>
          </p:cNvPr>
          <p:cNvSpPr/>
          <p:nvPr/>
        </p:nvSpPr>
        <p:spPr>
          <a:xfrm>
            <a:off x="403662" y="1985575"/>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1EF4D78E-3382-A3BB-347E-D47D62382B2E}"/>
              </a:ext>
            </a:extLst>
          </p:cNvPr>
          <p:cNvSpPr/>
          <p:nvPr/>
        </p:nvSpPr>
        <p:spPr>
          <a:xfrm>
            <a:off x="393495" y="2488372"/>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714FAB4-1A14-EEB7-B5C9-1929249F81F7}"/>
              </a:ext>
            </a:extLst>
          </p:cNvPr>
          <p:cNvSpPr txBox="1"/>
          <p:nvPr/>
        </p:nvSpPr>
        <p:spPr>
          <a:xfrm>
            <a:off x="338007" y="1096982"/>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Thread0</a:t>
            </a:r>
          </a:p>
        </p:txBody>
      </p:sp>
      <p:sp>
        <p:nvSpPr>
          <p:cNvPr id="52" name="TextBox 51">
            <a:extLst>
              <a:ext uri="{FF2B5EF4-FFF2-40B4-BE49-F238E27FC236}">
                <a16:creationId xmlns:a16="http://schemas.microsoft.com/office/drawing/2014/main" id="{4D14F537-A6B5-9C2D-47D6-C41C8317D3E1}"/>
              </a:ext>
            </a:extLst>
          </p:cNvPr>
          <p:cNvSpPr txBox="1"/>
          <p:nvPr/>
        </p:nvSpPr>
        <p:spPr>
          <a:xfrm>
            <a:off x="331847" y="1602122"/>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Thread1</a:t>
            </a:r>
          </a:p>
        </p:txBody>
      </p:sp>
      <p:sp>
        <p:nvSpPr>
          <p:cNvPr id="53" name="TextBox 52">
            <a:extLst>
              <a:ext uri="{FF2B5EF4-FFF2-40B4-BE49-F238E27FC236}">
                <a16:creationId xmlns:a16="http://schemas.microsoft.com/office/drawing/2014/main" id="{08D79E8E-654B-E85F-07A0-D58A4FB488EB}"/>
              </a:ext>
            </a:extLst>
          </p:cNvPr>
          <p:cNvSpPr txBox="1"/>
          <p:nvPr/>
        </p:nvSpPr>
        <p:spPr>
          <a:xfrm>
            <a:off x="331847" y="2100431"/>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Thread2</a:t>
            </a:r>
          </a:p>
        </p:txBody>
      </p:sp>
      <p:sp>
        <p:nvSpPr>
          <p:cNvPr id="54" name="TextBox 53">
            <a:extLst>
              <a:ext uri="{FF2B5EF4-FFF2-40B4-BE49-F238E27FC236}">
                <a16:creationId xmlns:a16="http://schemas.microsoft.com/office/drawing/2014/main" id="{674E9AC9-CD1B-B67D-23ED-FE15364970D8}"/>
              </a:ext>
            </a:extLst>
          </p:cNvPr>
          <p:cNvSpPr txBox="1"/>
          <p:nvPr/>
        </p:nvSpPr>
        <p:spPr>
          <a:xfrm>
            <a:off x="312065" y="2598740"/>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Thread3</a:t>
            </a:r>
          </a:p>
        </p:txBody>
      </p:sp>
      <p:sp>
        <p:nvSpPr>
          <p:cNvPr id="55" name="TextBox 54">
            <a:extLst>
              <a:ext uri="{FF2B5EF4-FFF2-40B4-BE49-F238E27FC236}">
                <a16:creationId xmlns:a16="http://schemas.microsoft.com/office/drawing/2014/main" id="{D12F3A7C-2441-33CB-D0E9-99572BA62861}"/>
              </a:ext>
            </a:extLst>
          </p:cNvPr>
          <p:cNvSpPr txBox="1"/>
          <p:nvPr/>
        </p:nvSpPr>
        <p:spPr>
          <a:xfrm>
            <a:off x="220949" y="743521"/>
            <a:ext cx="553433"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Core0</a:t>
            </a:r>
          </a:p>
        </p:txBody>
      </p:sp>
      <p:sp>
        <p:nvSpPr>
          <p:cNvPr id="56" name="Rectangle 55">
            <a:extLst>
              <a:ext uri="{FF2B5EF4-FFF2-40B4-BE49-F238E27FC236}">
                <a16:creationId xmlns:a16="http://schemas.microsoft.com/office/drawing/2014/main" id="{AA706769-F2B6-D38E-7136-D0EF6F36CA36}"/>
              </a:ext>
            </a:extLst>
          </p:cNvPr>
          <p:cNvSpPr/>
          <p:nvPr/>
        </p:nvSpPr>
        <p:spPr>
          <a:xfrm>
            <a:off x="301851" y="3820238"/>
            <a:ext cx="641840" cy="210299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B22312E-D48C-C650-EDFB-A3193A292705}"/>
              </a:ext>
            </a:extLst>
          </p:cNvPr>
          <p:cNvSpPr/>
          <p:nvPr/>
        </p:nvSpPr>
        <p:spPr>
          <a:xfrm>
            <a:off x="398084" y="3869712"/>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urier New" panose="02070309020205020404" pitchFamily="49" charset="0"/>
              <a:cs typeface="Courier New" panose="02070309020205020404" pitchFamily="49" charset="0"/>
            </a:endParaRPr>
          </a:p>
        </p:txBody>
      </p:sp>
      <p:sp>
        <p:nvSpPr>
          <p:cNvPr id="58" name="Rectangle: Rounded Corners 57">
            <a:extLst>
              <a:ext uri="{FF2B5EF4-FFF2-40B4-BE49-F238E27FC236}">
                <a16:creationId xmlns:a16="http://schemas.microsoft.com/office/drawing/2014/main" id="{6FDF21FD-CF60-E8DC-94B3-4588E17B2FE2}"/>
              </a:ext>
            </a:extLst>
          </p:cNvPr>
          <p:cNvSpPr/>
          <p:nvPr/>
        </p:nvSpPr>
        <p:spPr>
          <a:xfrm>
            <a:off x="398084" y="4376386"/>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B1504ED-F179-AF67-C81C-1438E447896E}"/>
              </a:ext>
            </a:extLst>
          </p:cNvPr>
          <p:cNvSpPr/>
          <p:nvPr/>
        </p:nvSpPr>
        <p:spPr>
          <a:xfrm>
            <a:off x="398084" y="4879183"/>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FA80C4BB-1A39-DBAD-34AC-B6F6C7AB5FD9}"/>
              </a:ext>
            </a:extLst>
          </p:cNvPr>
          <p:cNvSpPr/>
          <p:nvPr/>
        </p:nvSpPr>
        <p:spPr>
          <a:xfrm>
            <a:off x="387917" y="5381980"/>
            <a:ext cx="4572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62C4759A-C616-5E5E-3D33-D11B8F94F255}"/>
              </a:ext>
            </a:extLst>
          </p:cNvPr>
          <p:cNvSpPr txBox="1"/>
          <p:nvPr/>
        </p:nvSpPr>
        <p:spPr>
          <a:xfrm>
            <a:off x="332429" y="3990590"/>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Thread0</a:t>
            </a:r>
          </a:p>
        </p:txBody>
      </p:sp>
      <p:sp>
        <p:nvSpPr>
          <p:cNvPr id="62" name="TextBox 61">
            <a:extLst>
              <a:ext uri="{FF2B5EF4-FFF2-40B4-BE49-F238E27FC236}">
                <a16:creationId xmlns:a16="http://schemas.microsoft.com/office/drawing/2014/main" id="{62EB2925-94B1-B06C-FDCF-F224F03018E1}"/>
              </a:ext>
            </a:extLst>
          </p:cNvPr>
          <p:cNvSpPr txBox="1"/>
          <p:nvPr/>
        </p:nvSpPr>
        <p:spPr>
          <a:xfrm>
            <a:off x="326269" y="4495730"/>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Thread1</a:t>
            </a:r>
          </a:p>
        </p:txBody>
      </p:sp>
      <p:sp>
        <p:nvSpPr>
          <p:cNvPr id="63" name="TextBox 62">
            <a:extLst>
              <a:ext uri="{FF2B5EF4-FFF2-40B4-BE49-F238E27FC236}">
                <a16:creationId xmlns:a16="http://schemas.microsoft.com/office/drawing/2014/main" id="{51CE8E36-B5E8-E8A5-67C7-C997D6B43941}"/>
              </a:ext>
            </a:extLst>
          </p:cNvPr>
          <p:cNvSpPr txBox="1"/>
          <p:nvPr/>
        </p:nvSpPr>
        <p:spPr>
          <a:xfrm>
            <a:off x="326269" y="4994039"/>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Thread2</a:t>
            </a:r>
          </a:p>
        </p:txBody>
      </p:sp>
      <p:sp>
        <p:nvSpPr>
          <p:cNvPr id="64" name="TextBox 63">
            <a:extLst>
              <a:ext uri="{FF2B5EF4-FFF2-40B4-BE49-F238E27FC236}">
                <a16:creationId xmlns:a16="http://schemas.microsoft.com/office/drawing/2014/main" id="{8EFBA709-80C2-5566-FE01-21313943EAC7}"/>
              </a:ext>
            </a:extLst>
          </p:cNvPr>
          <p:cNvSpPr txBox="1"/>
          <p:nvPr/>
        </p:nvSpPr>
        <p:spPr>
          <a:xfrm>
            <a:off x="306487" y="5492348"/>
            <a:ext cx="657736"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Thread3</a:t>
            </a:r>
          </a:p>
        </p:txBody>
      </p:sp>
      <p:sp>
        <p:nvSpPr>
          <p:cNvPr id="65" name="TextBox 64">
            <a:extLst>
              <a:ext uri="{FF2B5EF4-FFF2-40B4-BE49-F238E27FC236}">
                <a16:creationId xmlns:a16="http://schemas.microsoft.com/office/drawing/2014/main" id="{F78619C6-8668-CF3F-A76D-934FE672B3A1}"/>
              </a:ext>
            </a:extLst>
          </p:cNvPr>
          <p:cNvSpPr txBox="1"/>
          <p:nvPr/>
        </p:nvSpPr>
        <p:spPr>
          <a:xfrm>
            <a:off x="215371" y="3637129"/>
            <a:ext cx="553433"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Core1</a:t>
            </a:r>
          </a:p>
        </p:txBody>
      </p:sp>
      <p:sp>
        <p:nvSpPr>
          <p:cNvPr id="66" name="Rectangle 65">
            <a:extLst>
              <a:ext uri="{FF2B5EF4-FFF2-40B4-BE49-F238E27FC236}">
                <a16:creationId xmlns:a16="http://schemas.microsoft.com/office/drawing/2014/main" id="{13F02CB6-16EE-9077-805B-6D3B3EA21905}"/>
              </a:ext>
            </a:extLst>
          </p:cNvPr>
          <p:cNvSpPr/>
          <p:nvPr/>
        </p:nvSpPr>
        <p:spPr>
          <a:xfrm>
            <a:off x="1997311" y="865632"/>
            <a:ext cx="9801193" cy="561136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3DED80-8461-BB77-3FEC-5DDCCF5BE931}"/>
              </a:ext>
            </a:extLst>
          </p:cNvPr>
          <p:cNvSpPr/>
          <p:nvPr/>
        </p:nvSpPr>
        <p:spPr>
          <a:xfrm rot="16200000">
            <a:off x="1517181" y="2098810"/>
            <a:ext cx="4795789" cy="369020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C490A33-0142-EC45-CDD8-BDFD10FA5036}"/>
              </a:ext>
            </a:extLst>
          </p:cNvPr>
          <p:cNvSpPr/>
          <p:nvPr/>
        </p:nvSpPr>
        <p:spPr>
          <a:xfrm rot="16200000">
            <a:off x="2266349" y="2879945"/>
            <a:ext cx="710622" cy="93345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9A67FC1D-9D85-8D2E-F8D8-55B687DD0621}"/>
              </a:ext>
            </a:extLst>
          </p:cNvPr>
          <p:cNvSpPr/>
          <p:nvPr/>
        </p:nvSpPr>
        <p:spPr>
          <a:xfrm rot="16200000">
            <a:off x="2505138" y="4353966"/>
            <a:ext cx="253365" cy="7372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F81A5352-1EDD-B023-F449-96D769034FB0}"/>
              </a:ext>
            </a:extLst>
          </p:cNvPr>
          <p:cNvSpPr txBox="1"/>
          <p:nvPr/>
        </p:nvSpPr>
        <p:spPr>
          <a:xfrm>
            <a:off x="2194623" y="4610278"/>
            <a:ext cx="874395"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3</a:t>
            </a:r>
            <a:r>
              <a:rPr lang="en-US" sz="800" baseline="30000" dirty="0">
                <a:latin typeface="Courier New" panose="02070309020205020404" pitchFamily="49" charset="0"/>
                <a:cs typeface="Courier New" panose="02070309020205020404" pitchFamily="49" charset="0"/>
              </a:rPr>
              <a:t>rd</a:t>
            </a:r>
            <a:r>
              <a:rPr lang="en-US" sz="800" dirty="0">
                <a:latin typeface="Courier New" panose="02070309020205020404" pitchFamily="49" charset="0"/>
                <a:cs typeface="Courier New" panose="02070309020205020404" pitchFamily="49" charset="0"/>
              </a:rPr>
              <a:t> 7 bytes</a:t>
            </a:r>
          </a:p>
        </p:txBody>
      </p:sp>
      <p:sp>
        <p:nvSpPr>
          <p:cNvPr id="6" name="Rectangle: Rounded Corners 5">
            <a:extLst>
              <a:ext uri="{FF2B5EF4-FFF2-40B4-BE49-F238E27FC236}">
                <a16:creationId xmlns:a16="http://schemas.microsoft.com/office/drawing/2014/main" id="{9D708B38-DCAE-73F1-2C1D-BABFA4634D9F}"/>
              </a:ext>
            </a:extLst>
          </p:cNvPr>
          <p:cNvSpPr/>
          <p:nvPr/>
        </p:nvSpPr>
        <p:spPr>
          <a:xfrm rot="16200000">
            <a:off x="2497518" y="5673162"/>
            <a:ext cx="253365" cy="7372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1C8C47B-02BA-0DF7-4CAA-2EC509A9E0BB}"/>
              </a:ext>
            </a:extLst>
          </p:cNvPr>
          <p:cNvSpPr txBox="1"/>
          <p:nvPr/>
        </p:nvSpPr>
        <p:spPr>
          <a:xfrm>
            <a:off x="2194623" y="5933284"/>
            <a:ext cx="874395"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10</a:t>
            </a:r>
            <a:r>
              <a:rPr lang="en-US" sz="800" baseline="30000" dirty="0">
                <a:latin typeface="Courier New" panose="02070309020205020404" pitchFamily="49" charset="0"/>
                <a:cs typeface="Courier New" panose="02070309020205020404" pitchFamily="49" charset="0"/>
              </a:rPr>
              <a:t>th</a:t>
            </a:r>
            <a:r>
              <a:rPr lang="en-US" sz="800" dirty="0">
                <a:latin typeface="Courier New" panose="02070309020205020404" pitchFamily="49" charset="0"/>
                <a:cs typeface="Courier New" panose="02070309020205020404" pitchFamily="49" charset="0"/>
              </a:rPr>
              <a:t> 7 bytes</a:t>
            </a:r>
          </a:p>
        </p:txBody>
      </p:sp>
      <p:sp>
        <p:nvSpPr>
          <p:cNvPr id="10" name="TextBox 9">
            <a:extLst>
              <a:ext uri="{FF2B5EF4-FFF2-40B4-BE49-F238E27FC236}">
                <a16:creationId xmlns:a16="http://schemas.microsoft.com/office/drawing/2014/main" id="{CC924126-68F1-1AD3-8372-5425E7A0CDCC}"/>
              </a:ext>
            </a:extLst>
          </p:cNvPr>
          <p:cNvSpPr txBox="1"/>
          <p:nvPr/>
        </p:nvSpPr>
        <p:spPr>
          <a:xfrm>
            <a:off x="2060534" y="1547007"/>
            <a:ext cx="732893"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IP Header</a:t>
            </a:r>
          </a:p>
        </p:txBody>
      </p:sp>
      <p:grpSp>
        <p:nvGrpSpPr>
          <p:cNvPr id="112" name="Group 111">
            <a:extLst>
              <a:ext uri="{FF2B5EF4-FFF2-40B4-BE49-F238E27FC236}">
                <a16:creationId xmlns:a16="http://schemas.microsoft.com/office/drawing/2014/main" id="{ABE87D11-B10C-612F-2465-DBC65FE81CD2}"/>
              </a:ext>
            </a:extLst>
          </p:cNvPr>
          <p:cNvGrpSpPr/>
          <p:nvPr/>
        </p:nvGrpSpPr>
        <p:grpSpPr>
          <a:xfrm>
            <a:off x="7851639" y="1484380"/>
            <a:ext cx="1341698" cy="4239319"/>
            <a:chOff x="2939526" y="206462"/>
            <a:chExt cx="2430445" cy="6441395"/>
          </a:xfrm>
        </p:grpSpPr>
        <p:sp>
          <p:nvSpPr>
            <p:cNvPr id="113" name="TextBox 112">
              <a:extLst>
                <a:ext uri="{FF2B5EF4-FFF2-40B4-BE49-F238E27FC236}">
                  <a16:creationId xmlns:a16="http://schemas.microsoft.com/office/drawing/2014/main" id="{6CBE6098-E053-77B9-AAB0-4E732BDC1382}"/>
                </a:ext>
              </a:extLst>
            </p:cNvPr>
            <p:cNvSpPr txBox="1"/>
            <p:nvPr/>
          </p:nvSpPr>
          <p:spPr>
            <a:xfrm>
              <a:off x="2951219" y="651257"/>
              <a:ext cx="1060817" cy="21544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h3 hash </a:t>
              </a:r>
              <a:r>
                <a:rPr lang="en-US" sz="800" dirty="0" err="1">
                  <a:latin typeface="Courier New" panose="02070309020205020404" pitchFamily="49" charset="0"/>
                  <a:cs typeface="Courier New" panose="02070309020205020404" pitchFamily="49" charset="0"/>
                </a:rPr>
                <a:t>f</a:t>
              </a:r>
              <a:r>
                <a:rPr lang="en-US" sz="800" baseline="30000" dirty="0" err="1">
                  <a:latin typeface="Courier New" panose="02070309020205020404" pitchFamily="49" charset="0"/>
                  <a:cs typeface="Courier New" panose="02070309020205020404" pitchFamily="49" charset="0"/>
                </a:rPr>
                <a:t>n</a:t>
              </a:r>
              <a:r>
                <a:rPr lang="en-US" sz="800" dirty="0">
                  <a:latin typeface="Courier New" panose="02070309020205020404" pitchFamily="49" charset="0"/>
                  <a:cs typeface="Courier New" panose="02070309020205020404" pitchFamily="49" charset="0"/>
                </a:rPr>
                <a:t> - 0</a:t>
              </a:r>
            </a:p>
          </p:txBody>
        </p:sp>
        <p:sp>
          <p:nvSpPr>
            <p:cNvPr id="114" name="TextBox 113">
              <a:extLst>
                <a:ext uri="{FF2B5EF4-FFF2-40B4-BE49-F238E27FC236}">
                  <a16:creationId xmlns:a16="http://schemas.microsoft.com/office/drawing/2014/main" id="{C5071460-C1DB-5844-00EB-4C86532D1610}"/>
                </a:ext>
              </a:extLst>
            </p:cNvPr>
            <p:cNvSpPr txBox="1"/>
            <p:nvPr/>
          </p:nvSpPr>
          <p:spPr>
            <a:xfrm>
              <a:off x="2939526" y="2277823"/>
              <a:ext cx="1188721" cy="21544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h3 hash </a:t>
              </a:r>
              <a:r>
                <a:rPr lang="en-US" sz="800" dirty="0" err="1">
                  <a:latin typeface="Courier New" panose="02070309020205020404" pitchFamily="49" charset="0"/>
                  <a:cs typeface="Courier New" panose="02070309020205020404" pitchFamily="49" charset="0"/>
                </a:rPr>
                <a:t>f</a:t>
              </a:r>
              <a:r>
                <a:rPr lang="en-US" sz="800" baseline="30000" dirty="0" err="1">
                  <a:latin typeface="Courier New" panose="02070309020205020404" pitchFamily="49" charset="0"/>
                  <a:cs typeface="Courier New" panose="02070309020205020404" pitchFamily="49" charset="0"/>
                </a:rPr>
                <a:t>n</a:t>
              </a:r>
              <a:r>
                <a:rPr lang="en-US" sz="800" dirty="0">
                  <a:latin typeface="Courier New" panose="02070309020205020404" pitchFamily="49" charset="0"/>
                  <a:cs typeface="Courier New" panose="02070309020205020404" pitchFamily="49" charset="0"/>
                </a:rPr>
                <a:t> - 1</a:t>
              </a:r>
            </a:p>
          </p:txBody>
        </p:sp>
        <p:sp>
          <p:nvSpPr>
            <p:cNvPr id="115" name="TextBox 114">
              <a:extLst>
                <a:ext uri="{FF2B5EF4-FFF2-40B4-BE49-F238E27FC236}">
                  <a16:creationId xmlns:a16="http://schemas.microsoft.com/office/drawing/2014/main" id="{A8A84217-0D25-877F-B389-B5CCA3A43689}"/>
                </a:ext>
              </a:extLst>
            </p:cNvPr>
            <p:cNvSpPr txBox="1"/>
            <p:nvPr/>
          </p:nvSpPr>
          <p:spPr>
            <a:xfrm>
              <a:off x="2943147" y="5964566"/>
              <a:ext cx="1185277" cy="21544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h3 hash </a:t>
              </a:r>
              <a:r>
                <a:rPr lang="en-US" sz="800" dirty="0" err="1">
                  <a:latin typeface="Courier New" panose="02070309020205020404" pitchFamily="49" charset="0"/>
                  <a:cs typeface="Courier New" panose="02070309020205020404" pitchFamily="49" charset="0"/>
                </a:rPr>
                <a:t>f</a:t>
              </a:r>
              <a:r>
                <a:rPr lang="en-US" sz="800" baseline="30000" dirty="0" err="1">
                  <a:latin typeface="Courier New" panose="02070309020205020404" pitchFamily="49" charset="0"/>
                  <a:cs typeface="Courier New" panose="02070309020205020404" pitchFamily="49" charset="0"/>
                </a:rPr>
                <a:t>n</a:t>
              </a:r>
              <a:r>
                <a:rPr lang="en-US" sz="800" dirty="0">
                  <a:latin typeface="Courier New" panose="02070309020205020404" pitchFamily="49" charset="0"/>
                  <a:cs typeface="Courier New" panose="02070309020205020404" pitchFamily="49" charset="0"/>
                </a:rPr>
                <a:t> – n</a:t>
              </a:r>
              <a:r>
                <a:rPr lang="en-US" sz="800" baseline="30000" dirty="0">
                  <a:latin typeface="Courier New" panose="02070309020205020404" pitchFamily="49" charset="0"/>
                  <a:cs typeface="Courier New" panose="02070309020205020404" pitchFamily="49" charset="0"/>
                </a:rPr>
                <a:t>th</a:t>
              </a:r>
              <a:endParaRPr lang="en-US" sz="800" dirty="0">
                <a:latin typeface="Courier New" panose="02070309020205020404" pitchFamily="49" charset="0"/>
                <a:cs typeface="Courier New" panose="02070309020205020404" pitchFamily="49" charset="0"/>
              </a:endParaRPr>
            </a:p>
          </p:txBody>
        </p:sp>
        <p:grpSp>
          <p:nvGrpSpPr>
            <p:cNvPr id="116" name="Group 115">
              <a:extLst>
                <a:ext uri="{FF2B5EF4-FFF2-40B4-BE49-F238E27FC236}">
                  <a16:creationId xmlns:a16="http://schemas.microsoft.com/office/drawing/2014/main" id="{47379A1F-1B78-52C7-6111-4D2690261B8A}"/>
                </a:ext>
              </a:extLst>
            </p:cNvPr>
            <p:cNvGrpSpPr/>
            <p:nvPr/>
          </p:nvGrpSpPr>
          <p:grpSpPr>
            <a:xfrm>
              <a:off x="3923316" y="206462"/>
              <a:ext cx="1401792" cy="1316697"/>
              <a:chOff x="3911240" y="2348501"/>
              <a:chExt cx="1401792" cy="1316697"/>
            </a:xfrm>
          </p:grpSpPr>
          <p:grpSp>
            <p:nvGrpSpPr>
              <p:cNvPr id="289" name="Group 288">
                <a:extLst>
                  <a:ext uri="{FF2B5EF4-FFF2-40B4-BE49-F238E27FC236}">
                    <a16:creationId xmlns:a16="http://schemas.microsoft.com/office/drawing/2014/main" id="{DCB9E887-3242-310C-0090-C280B1B6A816}"/>
                  </a:ext>
                </a:extLst>
              </p:cNvPr>
              <p:cNvGrpSpPr/>
              <p:nvPr/>
            </p:nvGrpSpPr>
            <p:grpSpPr>
              <a:xfrm>
                <a:off x="4376340" y="2348501"/>
                <a:ext cx="936692" cy="822960"/>
                <a:chOff x="3904549" y="1910686"/>
                <a:chExt cx="936692" cy="822960"/>
              </a:xfrm>
            </p:grpSpPr>
            <p:sp>
              <p:nvSpPr>
                <p:cNvPr id="332" name="Rectangle 331">
                  <a:extLst>
                    <a:ext uri="{FF2B5EF4-FFF2-40B4-BE49-F238E27FC236}">
                      <a16:creationId xmlns:a16="http://schemas.microsoft.com/office/drawing/2014/main" id="{C2D2A503-7289-A5DC-A89B-6D7A2757A716}"/>
                    </a:ext>
                  </a:extLst>
                </p:cNvPr>
                <p:cNvSpPr/>
                <p:nvPr/>
              </p:nvSpPr>
              <p:spPr>
                <a:xfrm>
                  <a:off x="3970295" y="1910686"/>
                  <a:ext cx="726917" cy="82296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3" name="Straight Connector 332">
                  <a:extLst>
                    <a:ext uri="{FF2B5EF4-FFF2-40B4-BE49-F238E27FC236}">
                      <a16:creationId xmlns:a16="http://schemas.microsoft.com/office/drawing/2014/main" id="{F8202F37-B26D-F736-5B12-0E8570340FC5}"/>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4" name="TextBox 333">
                  <a:extLst>
                    <a:ext uri="{FF2B5EF4-FFF2-40B4-BE49-F238E27FC236}">
                      <a16:creationId xmlns:a16="http://schemas.microsoft.com/office/drawing/2014/main" id="{B621A46C-8CD3-F133-B606-BB1DF604C01E}"/>
                    </a:ext>
                  </a:extLst>
                </p:cNvPr>
                <p:cNvSpPr txBox="1"/>
                <p:nvPr/>
              </p:nvSpPr>
              <p:spPr>
                <a:xfrm>
                  <a:off x="4186116" y="2119777"/>
                  <a:ext cx="295274" cy="369332"/>
                </a:xfrm>
                <a:prstGeom prst="rect">
                  <a:avLst/>
                </a:prstGeom>
                <a:noFill/>
              </p:spPr>
              <p:txBody>
                <a:bodyPr wrap="none" rtlCol="0">
                  <a:spAutoFit/>
                </a:bodyPr>
                <a:lstStyle/>
                <a:p>
                  <a:r>
                    <a:rPr lang="el-GR" dirty="0"/>
                    <a:t>λ</a:t>
                  </a:r>
                  <a:endParaRPr lang="en-US" dirty="0"/>
                </a:p>
              </p:txBody>
            </p:sp>
            <p:cxnSp>
              <p:nvCxnSpPr>
                <p:cNvPr id="335" name="Straight Connector 334">
                  <a:extLst>
                    <a:ext uri="{FF2B5EF4-FFF2-40B4-BE49-F238E27FC236}">
                      <a16:creationId xmlns:a16="http://schemas.microsoft.com/office/drawing/2014/main" id="{F59E21A6-1649-64F9-607F-83A9B8C4A532}"/>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E6DACB5-04AE-2FD8-F17F-DEFDCF306F5E}"/>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61FCC024-5BF4-EFF2-F36B-479EC1B9E4E4}"/>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B803DF44-C8EF-62F0-DF2C-EB2E54618904}"/>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17D5CBF4-0ADD-97A7-17C7-78BBCA6BDA20}"/>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5689837C-901C-5D2A-5165-249CBEEE0091}"/>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DFF5F29A-BBF7-B48F-F18B-9CF979C348C8}"/>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AA2CBA39-D189-6D26-DD50-ACE5BB08DC8C}"/>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BE706A93-E094-A20B-ACF4-1920E1BA55D2}"/>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0B889CE-A7DC-C014-551E-1E990BD79B3D}"/>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0" name="Group 289">
                <a:extLst>
                  <a:ext uri="{FF2B5EF4-FFF2-40B4-BE49-F238E27FC236}">
                    <a16:creationId xmlns:a16="http://schemas.microsoft.com/office/drawing/2014/main" id="{4FF91333-CE4F-0155-4EAF-7D3492AE884A}"/>
                  </a:ext>
                </a:extLst>
              </p:cNvPr>
              <p:cNvGrpSpPr/>
              <p:nvPr/>
            </p:nvGrpSpPr>
            <p:grpSpPr>
              <a:xfrm>
                <a:off x="4112095" y="2626682"/>
                <a:ext cx="936692" cy="822960"/>
                <a:chOff x="3904549" y="1910686"/>
                <a:chExt cx="936692" cy="822960"/>
              </a:xfrm>
            </p:grpSpPr>
            <p:sp>
              <p:nvSpPr>
                <p:cNvPr id="319" name="Rectangle 318">
                  <a:extLst>
                    <a:ext uri="{FF2B5EF4-FFF2-40B4-BE49-F238E27FC236}">
                      <a16:creationId xmlns:a16="http://schemas.microsoft.com/office/drawing/2014/main" id="{13DDAB3F-68BA-DED6-67E4-E463BA66AA4E}"/>
                    </a:ext>
                  </a:extLst>
                </p:cNvPr>
                <p:cNvSpPr/>
                <p:nvPr/>
              </p:nvSpPr>
              <p:spPr>
                <a:xfrm>
                  <a:off x="3970295" y="1910686"/>
                  <a:ext cx="726917" cy="82296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a:extLst>
                    <a:ext uri="{FF2B5EF4-FFF2-40B4-BE49-F238E27FC236}">
                      <a16:creationId xmlns:a16="http://schemas.microsoft.com/office/drawing/2014/main" id="{526A0F72-5D40-A490-5429-3E32BFFB821C}"/>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1" name="TextBox 320">
                  <a:extLst>
                    <a:ext uri="{FF2B5EF4-FFF2-40B4-BE49-F238E27FC236}">
                      <a16:creationId xmlns:a16="http://schemas.microsoft.com/office/drawing/2014/main" id="{C43C1123-871B-9322-3AD3-F9A8E3DEEA17}"/>
                    </a:ext>
                  </a:extLst>
                </p:cNvPr>
                <p:cNvSpPr txBox="1"/>
                <p:nvPr/>
              </p:nvSpPr>
              <p:spPr>
                <a:xfrm>
                  <a:off x="4186116" y="2119777"/>
                  <a:ext cx="295274" cy="369332"/>
                </a:xfrm>
                <a:prstGeom prst="rect">
                  <a:avLst/>
                </a:prstGeom>
                <a:noFill/>
                <a:ln>
                  <a:noFill/>
                </a:ln>
              </p:spPr>
              <p:txBody>
                <a:bodyPr wrap="none" rtlCol="0">
                  <a:spAutoFit/>
                </a:bodyPr>
                <a:lstStyle/>
                <a:p>
                  <a:r>
                    <a:rPr lang="el-GR" dirty="0"/>
                    <a:t>λ</a:t>
                  </a:r>
                  <a:endParaRPr lang="en-US" dirty="0"/>
                </a:p>
              </p:txBody>
            </p:sp>
            <p:cxnSp>
              <p:nvCxnSpPr>
                <p:cNvPr id="322" name="Straight Connector 321">
                  <a:extLst>
                    <a:ext uri="{FF2B5EF4-FFF2-40B4-BE49-F238E27FC236}">
                      <a16:creationId xmlns:a16="http://schemas.microsoft.com/office/drawing/2014/main" id="{AE64233B-A521-5DEC-7A6C-9BDA003ED987}"/>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7AA50359-7514-2CCD-8950-E2D840A96E4E}"/>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CCD9CF5E-F5B2-FA7A-F1D1-572941E4BDF9}"/>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8E21F32-B455-437D-2E12-851EB6ABC029}"/>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CFB9383D-DFB4-FA34-93B7-AE671E154DB2}"/>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AD0D3EBE-1C33-1243-90BA-1EAAB9A1FF34}"/>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48CCCE8F-984C-8541-96B2-9E0CD14B4EB8}"/>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DAAA5920-A16E-1E1C-C548-A0D59A8F30E5}"/>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0C9990D0-44FC-3895-6633-1421187AC7A7}"/>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076102E-15A4-18D3-EEF0-29CA974A3935}"/>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2A8A36A3-D49A-41AC-B36E-AE3C70FECEFD}"/>
                  </a:ext>
                </a:extLst>
              </p:cNvPr>
              <p:cNvGrpSpPr/>
              <p:nvPr/>
            </p:nvGrpSpPr>
            <p:grpSpPr>
              <a:xfrm>
                <a:off x="4002680" y="2735324"/>
                <a:ext cx="936692" cy="822960"/>
                <a:chOff x="3904549" y="1910686"/>
                <a:chExt cx="936692" cy="822960"/>
              </a:xfrm>
            </p:grpSpPr>
            <p:sp>
              <p:nvSpPr>
                <p:cNvPr id="306" name="Rectangle 305">
                  <a:extLst>
                    <a:ext uri="{FF2B5EF4-FFF2-40B4-BE49-F238E27FC236}">
                      <a16:creationId xmlns:a16="http://schemas.microsoft.com/office/drawing/2014/main" id="{4A58C192-C2CE-456B-8CB0-0608BC4BCCCC}"/>
                    </a:ext>
                  </a:extLst>
                </p:cNvPr>
                <p:cNvSpPr/>
                <p:nvPr/>
              </p:nvSpPr>
              <p:spPr>
                <a:xfrm>
                  <a:off x="3970295" y="1910686"/>
                  <a:ext cx="726917" cy="822960"/>
                </a:xfrm>
                <a:prstGeom prst="rect">
                  <a:avLst/>
                </a:prstGeom>
                <a:solidFill>
                  <a:srgbClr val="E4E4F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id="{9B9992AE-B30C-638D-E7C8-7C8397D0DF86}"/>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8" name="TextBox 307">
                  <a:extLst>
                    <a:ext uri="{FF2B5EF4-FFF2-40B4-BE49-F238E27FC236}">
                      <a16:creationId xmlns:a16="http://schemas.microsoft.com/office/drawing/2014/main" id="{3F115541-C1FE-3AD3-F61C-FE11E806AE79}"/>
                    </a:ext>
                  </a:extLst>
                </p:cNvPr>
                <p:cNvSpPr txBox="1"/>
                <p:nvPr/>
              </p:nvSpPr>
              <p:spPr>
                <a:xfrm>
                  <a:off x="4186116" y="2119777"/>
                  <a:ext cx="295274" cy="369332"/>
                </a:xfrm>
                <a:prstGeom prst="rect">
                  <a:avLst/>
                </a:prstGeom>
                <a:noFill/>
                <a:ln>
                  <a:solidFill>
                    <a:schemeClr val="tx1"/>
                  </a:solidFill>
                </a:ln>
              </p:spPr>
              <p:txBody>
                <a:bodyPr wrap="none" rtlCol="0">
                  <a:spAutoFit/>
                </a:bodyPr>
                <a:lstStyle/>
                <a:p>
                  <a:r>
                    <a:rPr lang="el-GR" dirty="0"/>
                    <a:t>λ</a:t>
                  </a:r>
                  <a:endParaRPr lang="en-US" dirty="0"/>
                </a:p>
              </p:txBody>
            </p:sp>
            <p:cxnSp>
              <p:nvCxnSpPr>
                <p:cNvPr id="309" name="Straight Connector 308">
                  <a:extLst>
                    <a:ext uri="{FF2B5EF4-FFF2-40B4-BE49-F238E27FC236}">
                      <a16:creationId xmlns:a16="http://schemas.microsoft.com/office/drawing/2014/main" id="{C0A41833-A938-6B30-0D22-496A945EBF65}"/>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1EA97F0E-82FA-F2F7-633D-7E0A3E857A73}"/>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7F27D97B-ED6A-F7E8-1C50-8DCE3D3CA4BA}"/>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8B12C04-8489-786B-6013-A8B1FD131E4D}"/>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08E2FC9-9B97-A018-5B5F-6CB061B062BC}"/>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A3A70E80-DF21-1692-F930-8BFB3949F00D}"/>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ECB2A5B4-2BD6-EBE6-8A82-F8C1AE5DE7A7}"/>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FC155B97-D3D0-9C59-21E9-573F5C840417}"/>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5F0C7F46-9596-278A-1043-8C85B01C2686}"/>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86F7018B-9552-B39A-9F43-E9EAF83D097D}"/>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2" name="Group 291">
                <a:extLst>
                  <a:ext uri="{FF2B5EF4-FFF2-40B4-BE49-F238E27FC236}">
                    <a16:creationId xmlns:a16="http://schemas.microsoft.com/office/drawing/2014/main" id="{20B4D27F-B390-918C-8460-09B6C95C44DA}"/>
                  </a:ext>
                </a:extLst>
              </p:cNvPr>
              <p:cNvGrpSpPr/>
              <p:nvPr/>
            </p:nvGrpSpPr>
            <p:grpSpPr>
              <a:xfrm>
                <a:off x="3911240" y="2842238"/>
                <a:ext cx="936692" cy="822960"/>
                <a:chOff x="3904549" y="1910686"/>
                <a:chExt cx="936692" cy="822960"/>
              </a:xfrm>
            </p:grpSpPr>
            <p:sp>
              <p:nvSpPr>
                <p:cNvPr id="293" name="Rectangle 292">
                  <a:extLst>
                    <a:ext uri="{FF2B5EF4-FFF2-40B4-BE49-F238E27FC236}">
                      <a16:creationId xmlns:a16="http://schemas.microsoft.com/office/drawing/2014/main" id="{E010F9AE-950A-7AF4-5FF3-C79BA81A1CB5}"/>
                    </a:ext>
                  </a:extLst>
                </p:cNvPr>
                <p:cNvSpPr/>
                <p:nvPr/>
              </p:nvSpPr>
              <p:spPr>
                <a:xfrm>
                  <a:off x="3970295" y="1910686"/>
                  <a:ext cx="726917" cy="82296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4" name="Straight Connector 293">
                  <a:extLst>
                    <a:ext uri="{FF2B5EF4-FFF2-40B4-BE49-F238E27FC236}">
                      <a16:creationId xmlns:a16="http://schemas.microsoft.com/office/drawing/2014/main" id="{319F4BCD-1FA4-0E75-21C8-943253758479}"/>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AC031243-585B-DF5C-6D78-1606960EF078}"/>
                    </a:ext>
                  </a:extLst>
                </p:cNvPr>
                <p:cNvSpPr txBox="1"/>
                <p:nvPr/>
              </p:nvSpPr>
              <p:spPr>
                <a:xfrm>
                  <a:off x="4186116" y="2119777"/>
                  <a:ext cx="295274" cy="369332"/>
                </a:xfrm>
                <a:prstGeom prst="rect">
                  <a:avLst/>
                </a:prstGeom>
                <a:noFill/>
                <a:ln>
                  <a:noFill/>
                </a:ln>
              </p:spPr>
              <p:txBody>
                <a:bodyPr wrap="none" rtlCol="0">
                  <a:spAutoFit/>
                </a:bodyPr>
                <a:lstStyle/>
                <a:p>
                  <a:r>
                    <a:rPr lang="el-GR" dirty="0"/>
                    <a:t>λ</a:t>
                  </a:r>
                  <a:endParaRPr lang="en-US" dirty="0"/>
                </a:p>
              </p:txBody>
            </p:sp>
            <p:cxnSp>
              <p:nvCxnSpPr>
                <p:cNvPr id="296" name="Straight Connector 295">
                  <a:extLst>
                    <a:ext uri="{FF2B5EF4-FFF2-40B4-BE49-F238E27FC236}">
                      <a16:creationId xmlns:a16="http://schemas.microsoft.com/office/drawing/2014/main" id="{AC4C0178-F03E-3AED-D8A9-881B66A2F9D0}"/>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684A3F4-69C3-975D-10DC-D94E742DD477}"/>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6C1FED13-C6D9-879E-4F02-FB79E1632AC9}"/>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6349017-0B40-9CFC-EB72-0E0144765D9F}"/>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7C9C2EF-1ADF-F8C5-A003-72221C89AAC4}"/>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59ECF5AD-F8C4-C3AC-D60E-38ED8DF4148E}"/>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3BD6E85-9649-ACF0-D52F-341A4CB92B8E}"/>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8984EB32-2764-1C22-38D4-EC3297AF519C}"/>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6488FE3-B4F3-B35D-7AA9-9494AA5BC6A9}"/>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7CD37CD6-8B16-85DE-AB5F-B9204B195670}"/>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52FD270E-6489-C0AA-8C1B-92048F819ADC}"/>
                </a:ext>
              </a:extLst>
            </p:cNvPr>
            <p:cNvGrpSpPr/>
            <p:nvPr/>
          </p:nvGrpSpPr>
          <p:grpSpPr>
            <a:xfrm>
              <a:off x="3939532" y="1635604"/>
              <a:ext cx="1401792" cy="1316697"/>
              <a:chOff x="3911240" y="2348501"/>
              <a:chExt cx="1401792" cy="1316697"/>
            </a:xfrm>
          </p:grpSpPr>
          <p:grpSp>
            <p:nvGrpSpPr>
              <p:cNvPr id="233" name="Group 232">
                <a:extLst>
                  <a:ext uri="{FF2B5EF4-FFF2-40B4-BE49-F238E27FC236}">
                    <a16:creationId xmlns:a16="http://schemas.microsoft.com/office/drawing/2014/main" id="{93FD73A7-7AB6-E53D-A361-9E726E0A2560}"/>
                  </a:ext>
                </a:extLst>
              </p:cNvPr>
              <p:cNvGrpSpPr/>
              <p:nvPr/>
            </p:nvGrpSpPr>
            <p:grpSpPr>
              <a:xfrm>
                <a:off x="4376340" y="2348501"/>
                <a:ext cx="936692" cy="822960"/>
                <a:chOff x="3904549" y="1910686"/>
                <a:chExt cx="936692" cy="822960"/>
              </a:xfrm>
            </p:grpSpPr>
            <p:sp>
              <p:nvSpPr>
                <p:cNvPr id="276" name="Rectangle 275">
                  <a:extLst>
                    <a:ext uri="{FF2B5EF4-FFF2-40B4-BE49-F238E27FC236}">
                      <a16:creationId xmlns:a16="http://schemas.microsoft.com/office/drawing/2014/main" id="{11451993-AB18-ADA3-A63E-F080F3674C94}"/>
                    </a:ext>
                  </a:extLst>
                </p:cNvPr>
                <p:cNvSpPr/>
                <p:nvPr/>
              </p:nvSpPr>
              <p:spPr>
                <a:xfrm>
                  <a:off x="3970295" y="1910686"/>
                  <a:ext cx="726917" cy="82296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Connector 276">
                  <a:extLst>
                    <a:ext uri="{FF2B5EF4-FFF2-40B4-BE49-F238E27FC236}">
                      <a16:creationId xmlns:a16="http://schemas.microsoft.com/office/drawing/2014/main" id="{1A32027A-88EC-CC93-9B86-3DF2191A8CFE}"/>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7615B201-D5BA-734E-77A6-C1D3481C7ECB}"/>
                    </a:ext>
                  </a:extLst>
                </p:cNvPr>
                <p:cNvSpPr txBox="1"/>
                <p:nvPr/>
              </p:nvSpPr>
              <p:spPr>
                <a:xfrm>
                  <a:off x="4186116" y="2119777"/>
                  <a:ext cx="295274" cy="369332"/>
                </a:xfrm>
                <a:prstGeom prst="rect">
                  <a:avLst/>
                </a:prstGeom>
                <a:noFill/>
              </p:spPr>
              <p:txBody>
                <a:bodyPr wrap="none" rtlCol="0">
                  <a:spAutoFit/>
                </a:bodyPr>
                <a:lstStyle/>
                <a:p>
                  <a:r>
                    <a:rPr lang="el-GR" dirty="0"/>
                    <a:t>λ</a:t>
                  </a:r>
                  <a:endParaRPr lang="en-US" dirty="0"/>
                </a:p>
              </p:txBody>
            </p:sp>
            <p:cxnSp>
              <p:nvCxnSpPr>
                <p:cNvPr id="279" name="Straight Connector 278">
                  <a:extLst>
                    <a:ext uri="{FF2B5EF4-FFF2-40B4-BE49-F238E27FC236}">
                      <a16:creationId xmlns:a16="http://schemas.microsoft.com/office/drawing/2014/main" id="{B023470A-C1D4-4E09-C3F1-3DDD5813FA2E}"/>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333C7008-40C2-58D4-5735-663B3346D179}"/>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525D0E7A-F085-B6D6-24EF-D292415D0530}"/>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051DA218-7D76-E028-82EE-4B8684F66228}"/>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93BAE7D-CCAC-B1A2-49F9-96609C7CC32E}"/>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69DC5C65-49D5-DEA5-1C9F-2A5A24E858B2}"/>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862E6759-045F-F622-1F24-B019E34E5946}"/>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BFE1360A-FC63-4959-E29F-E174A6D970F0}"/>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622F0DE-9333-4D7C-3B82-54B0011861A7}"/>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25C3A18-4F99-49AE-DD82-77F527A3BB2D}"/>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8D64ABF3-3A02-8C1B-525D-1A77EC74A547}"/>
                  </a:ext>
                </a:extLst>
              </p:cNvPr>
              <p:cNvGrpSpPr/>
              <p:nvPr/>
            </p:nvGrpSpPr>
            <p:grpSpPr>
              <a:xfrm>
                <a:off x="4112095" y="2626682"/>
                <a:ext cx="936692" cy="822960"/>
                <a:chOff x="3904549" y="1910686"/>
                <a:chExt cx="936692" cy="822960"/>
              </a:xfrm>
            </p:grpSpPr>
            <p:sp>
              <p:nvSpPr>
                <p:cNvPr id="263" name="Rectangle 262">
                  <a:extLst>
                    <a:ext uri="{FF2B5EF4-FFF2-40B4-BE49-F238E27FC236}">
                      <a16:creationId xmlns:a16="http://schemas.microsoft.com/office/drawing/2014/main" id="{AC1ADA40-01C6-9C67-8ECA-84BCBDC85E9F}"/>
                    </a:ext>
                  </a:extLst>
                </p:cNvPr>
                <p:cNvSpPr/>
                <p:nvPr/>
              </p:nvSpPr>
              <p:spPr>
                <a:xfrm>
                  <a:off x="3970295" y="1910686"/>
                  <a:ext cx="726917" cy="82296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4" name="Straight Connector 263">
                  <a:extLst>
                    <a:ext uri="{FF2B5EF4-FFF2-40B4-BE49-F238E27FC236}">
                      <a16:creationId xmlns:a16="http://schemas.microsoft.com/office/drawing/2014/main" id="{479AD531-DF42-ABFA-DD0D-576C5CEA7285}"/>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D47AEC61-AC8E-D774-A6A6-EF935CEA0D27}"/>
                    </a:ext>
                  </a:extLst>
                </p:cNvPr>
                <p:cNvSpPr txBox="1"/>
                <p:nvPr/>
              </p:nvSpPr>
              <p:spPr>
                <a:xfrm>
                  <a:off x="4186116" y="2119777"/>
                  <a:ext cx="295274" cy="369332"/>
                </a:xfrm>
                <a:prstGeom prst="rect">
                  <a:avLst/>
                </a:prstGeom>
                <a:noFill/>
                <a:ln>
                  <a:noFill/>
                </a:ln>
              </p:spPr>
              <p:txBody>
                <a:bodyPr wrap="none" rtlCol="0">
                  <a:spAutoFit/>
                </a:bodyPr>
                <a:lstStyle/>
                <a:p>
                  <a:r>
                    <a:rPr lang="el-GR" dirty="0"/>
                    <a:t>λ</a:t>
                  </a:r>
                  <a:endParaRPr lang="en-US" dirty="0"/>
                </a:p>
              </p:txBody>
            </p:sp>
            <p:cxnSp>
              <p:nvCxnSpPr>
                <p:cNvPr id="266" name="Straight Connector 265">
                  <a:extLst>
                    <a:ext uri="{FF2B5EF4-FFF2-40B4-BE49-F238E27FC236}">
                      <a16:creationId xmlns:a16="http://schemas.microsoft.com/office/drawing/2014/main" id="{AA5BD4C4-E7CA-E906-DE82-5CC1079141B6}"/>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F216850-487F-33D4-C2DC-D57A04035CD2}"/>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0D72601D-130B-AFFD-C0CA-0E3EA57AD4C4}"/>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8AB608E-DE7A-497B-7504-3E197CD6359F}"/>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E208A42-2FEF-895E-6A81-908BD4F9EAA4}"/>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76A907D9-83B4-F64D-E39C-592ED76B6DBD}"/>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9A17E24-E188-8FAA-F366-690B96B6709C}"/>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4F3D2D0C-5C16-1662-DA9E-FA0646DA2838}"/>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D153F57-3AA2-E71B-0F4B-3526AE305AF6}"/>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58BDC292-922B-E8E3-637D-4CACC83EB51C}"/>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5" name="Group 234">
                <a:extLst>
                  <a:ext uri="{FF2B5EF4-FFF2-40B4-BE49-F238E27FC236}">
                    <a16:creationId xmlns:a16="http://schemas.microsoft.com/office/drawing/2014/main" id="{E8D6B283-FC9F-56F9-68C2-D3646B714E7A}"/>
                  </a:ext>
                </a:extLst>
              </p:cNvPr>
              <p:cNvGrpSpPr/>
              <p:nvPr/>
            </p:nvGrpSpPr>
            <p:grpSpPr>
              <a:xfrm>
                <a:off x="4002680" y="2735324"/>
                <a:ext cx="936692" cy="822960"/>
                <a:chOff x="3904549" y="1910686"/>
                <a:chExt cx="936692" cy="822960"/>
              </a:xfrm>
            </p:grpSpPr>
            <p:sp>
              <p:nvSpPr>
                <p:cNvPr id="250" name="Rectangle 249">
                  <a:extLst>
                    <a:ext uri="{FF2B5EF4-FFF2-40B4-BE49-F238E27FC236}">
                      <a16:creationId xmlns:a16="http://schemas.microsoft.com/office/drawing/2014/main" id="{5CBF060D-9B0C-790D-1166-2FD14F498207}"/>
                    </a:ext>
                  </a:extLst>
                </p:cNvPr>
                <p:cNvSpPr/>
                <p:nvPr/>
              </p:nvSpPr>
              <p:spPr>
                <a:xfrm>
                  <a:off x="3970295" y="1910686"/>
                  <a:ext cx="726917" cy="822960"/>
                </a:xfrm>
                <a:prstGeom prst="rect">
                  <a:avLst/>
                </a:prstGeom>
                <a:solidFill>
                  <a:srgbClr val="E4E4F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64A91E98-231C-C761-9838-FA3B309C9CF1}"/>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0FF395C7-2E44-1966-AB95-3C527E4AD6A0}"/>
                    </a:ext>
                  </a:extLst>
                </p:cNvPr>
                <p:cNvSpPr txBox="1"/>
                <p:nvPr/>
              </p:nvSpPr>
              <p:spPr>
                <a:xfrm>
                  <a:off x="4186116" y="2119777"/>
                  <a:ext cx="295274" cy="369332"/>
                </a:xfrm>
                <a:prstGeom prst="rect">
                  <a:avLst/>
                </a:prstGeom>
                <a:noFill/>
                <a:ln>
                  <a:solidFill>
                    <a:schemeClr val="tx1"/>
                  </a:solidFill>
                </a:ln>
              </p:spPr>
              <p:txBody>
                <a:bodyPr wrap="none" rtlCol="0">
                  <a:spAutoFit/>
                </a:bodyPr>
                <a:lstStyle/>
                <a:p>
                  <a:r>
                    <a:rPr lang="el-GR" dirty="0"/>
                    <a:t>λ</a:t>
                  </a:r>
                  <a:endParaRPr lang="en-US" dirty="0"/>
                </a:p>
              </p:txBody>
            </p:sp>
            <p:cxnSp>
              <p:nvCxnSpPr>
                <p:cNvPr id="253" name="Straight Connector 252">
                  <a:extLst>
                    <a:ext uri="{FF2B5EF4-FFF2-40B4-BE49-F238E27FC236}">
                      <a16:creationId xmlns:a16="http://schemas.microsoft.com/office/drawing/2014/main" id="{E75DE51D-3489-98D8-EE9D-455BF4D5AB87}"/>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B70B9A0-54E1-EE07-A4FD-2181D823F6E4}"/>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E3CE561C-7EAA-CBA0-6786-38D528F51764}"/>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5AE676B-E966-ED03-5B44-35371A12A69F}"/>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F6579999-F1F2-7588-FBAF-988B6619A99F}"/>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7A7BFAD8-DD28-5BEC-D18A-950A3A4AC2CC}"/>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4A3A8FEE-EE31-6BE5-2F4A-F7F83E2560F3}"/>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88BA0BDF-4554-59E6-403F-2F35E8262B2E}"/>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9CCD1BDE-7967-C1E4-F469-779F15030074}"/>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33E3EE9-7D6D-30A8-69EC-2B6499DD8AEE}"/>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874540E5-5ADC-BAA3-7BE3-23BB4C08D0C5}"/>
                  </a:ext>
                </a:extLst>
              </p:cNvPr>
              <p:cNvGrpSpPr/>
              <p:nvPr/>
            </p:nvGrpSpPr>
            <p:grpSpPr>
              <a:xfrm>
                <a:off x="3911240" y="2842238"/>
                <a:ext cx="936692" cy="822960"/>
                <a:chOff x="3904549" y="1910686"/>
                <a:chExt cx="936692" cy="822960"/>
              </a:xfrm>
            </p:grpSpPr>
            <p:sp>
              <p:nvSpPr>
                <p:cNvPr id="237" name="Rectangle 236">
                  <a:extLst>
                    <a:ext uri="{FF2B5EF4-FFF2-40B4-BE49-F238E27FC236}">
                      <a16:creationId xmlns:a16="http://schemas.microsoft.com/office/drawing/2014/main" id="{DCA421D4-922B-ABED-5906-9DA261D71F1E}"/>
                    </a:ext>
                  </a:extLst>
                </p:cNvPr>
                <p:cNvSpPr/>
                <p:nvPr/>
              </p:nvSpPr>
              <p:spPr>
                <a:xfrm>
                  <a:off x="3970295" y="1910686"/>
                  <a:ext cx="726917" cy="82296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Connector 237">
                  <a:extLst>
                    <a:ext uri="{FF2B5EF4-FFF2-40B4-BE49-F238E27FC236}">
                      <a16:creationId xmlns:a16="http://schemas.microsoft.com/office/drawing/2014/main" id="{E25B7A11-E0FF-E789-A462-F508882B5B93}"/>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4B23F475-F10C-DC78-B726-E66034A677E5}"/>
                    </a:ext>
                  </a:extLst>
                </p:cNvPr>
                <p:cNvSpPr txBox="1"/>
                <p:nvPr/>
              </p:nvSpPr>
              <p:spPr>
                <a:xfrm>
                  <a:off x="4186116" y="2119777"/>
                  <a:ext cx="295274" cy="369332"/>
                </a:xfrm>
                <a:prstGeom prst="rect">
                  <a:avLst/>
                </a:prstGeom>
                <a:noFill/>
                <a:ln>
                  <a:noFill/>
                </a:ln>
              </p:spPr>
              <p:txBody>
                <a:bodyPr wrap="none" rtlCol="0">
                  <a:spAutoFit/>
                </a:bodyPr>
                <a:lstStyle/>
                <a:p>
                  <a:r>
                    <a:rPr lang="el-GR" dirty="0"/>
                    <a:t>λ</a:t>
                  </a:r>
                  <a:endParaRPr lang="en-US" dirty="0"/>
                </a:p>
              </p:txBody>
            </p:sp>
            <p:cxnSp>
              <p:nvCxnSpPr>
                <p:cNvPr id="240" name="Straight Connector 239">
                  <a:extLst>
                    <a:ext uri="{FF2B5EF4-FFF2-40B4-BE49-F238E27FC236}">
                      <a16:creationId xmlns:a16="http://schemas.microsoft.com/office/drawing/2014/main" id="{540B7B31-259A-2F09-7EB3-573202740988}"/>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2BE6C44-85E4-D33F-ADFE-31FABF1E0B6C}"/>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A19EA015-9BD8-C9BC-72FB-2ED00B8D95D0}"/>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0B3EF5E6-BDCC-E45E-D263-2E8E43894563}"/>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04A681D-5D3E-EEA9-2872-59F2F7BC8915}"/>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CFFC17E3-2EC3-076A-B5AE-ADD013036F50}"/>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094DD83-FDEC-B2C6-A50A-1128BAC3E3E4}"/>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196ACDBC-F431-5376-862D-C313485AD6B3}"/>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C27B4BC-6DB1-2D52-9EE0-AEACB885DEF9}"/>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80549D8-C5D4-44FE-84DD-888EAA89EA1B}"/>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1D86DEDA-84ED-814B-540C-9BF7104A760A}"/>
                </a:ext>
              </a:extLst>
            </p:cNvPr>
            <p:cNvGrpSpPr/>
            <p:nvPr/>
          </p:nvGrpSpPr>
          <p:grpSpPr>
            <a:xfrm>
              <a:off x="3961488" y="3135475"/>
              <a:ext cx="1401792" cy="1316697"/>
              <a:chOff x="3911240" y="2348501"/>
              <a:chExt cx="1401792" cy="1316697"/>
            </a:xfrm>
          </p:grpSpPr>
          <p:grpSp>
            <p:nvGrpSpPr>
              <p:cNvPr id="177" name="Group 176">
                <a:extLst>
                  <a:ext uri="{FF2B5EF4-FFF2-40B4-BE49-F238E27FC236}">
                    <a16:creationId xmlns:a16="http://schemas.microsoft.com/office/drawing/2014/main" id="{5043C0D4-23E7-ADF8-72E0-79B2A887A966}"/>
                  </a:ext>
                </a:extLst>
              </p:cNvPr>
              <p:cNvGrpSpPr/>
              <p:nvPr/>
            </p:nvGrpSpPr>
            <p:grpSpPr>
              <a:xfrm>
                <a:off x="4376340" y="2348501"/>
                <a:ext cx="936692" cy="822960"/>
                <a:chOff x="3904549" y="1910686"/>
                <a:chExt cx="936692" cy="822960"/>
              </a:xfrm>
            </p:grpSpPr>
            <p:sp>
              <p:nvSpPr>
                <p:cNvPr id="220" name="Rectangle 219">
                  <a:extLst>
                    <a:ext uri="{FF2B5EF4-FFF2-40B4-BE49-F238E27FC236}">
                      <a16:creationId xmlns:a16="http://schemas.microsoft.com/office/drawing/2014/main" id="{26626566-BBB4-4B3A-1BB0-679CD57A63D3}"/>
                    </a:ext>
                  </a:extLst>
                </p:cNvPr>
                <p:cNvSpPr/>
                <p:nvPr/>
              </p:nvSpPr>
              <p:spPr>
                <a:xfrm>
                  <a:off x="3970295" y="1910686"/>
                  <a:ext cx="726917" cy="82296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1" name="Straight Connector 220">
                  <a:extLst>
                    <a:ext uri="{FF2B5EF4-FFF2-40B4-BE49-F238E27FC236}">
                      <a16:creationId xmlns:a16="http://schemas.microsoft.com/office/drawing/2014/main" id="{F75D56F6-942B-E436-66F2-B4E52F4BFA04}"/>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3A5FC5C3-DF63-63BF-F267-E7C581D68184}"/>
                    </a:ext>
                  </a:extLst>
                </p:cNvPr>
                <p:cNvSpPr txBox="1"/>
                <p:nvPr/>
              </p:nvSpPr>
              <p:spPr>
                <a:xfrm>
                  <a:off x="4186116" y="2119777"/>
                  <a:ext cx="295274" cy="369332"/>
                </a:xfrm>
                <a:prstGeom prst="rect">
                  <a:avLst/>
                </a:prstGeom>
                <a:noFill/>
              </p:spPr>
              <p:txBody>
                <a:bodyPr wrap="none" rtlCol="0">
                  <a:spAutoFit/>
                </a:bodyPr>
                <a:lstStyle/>
                <a:p>
                  <a:r>
                    <a:rPr lang="el-GR" dirty="0"/>
                    <a:t>λ</a:t>
                  </a:r>
                  <a:endParaRPr lang="en-US" dirty="0"/>
                </a:p>
              </p:txBody>
            </p:sp>
            <p:cxnSp>
              <p:nvCxnSpPr>
                <p:cNvPr id="223" name="Straight Connector 222">
                  <a:extLst>
                    <a:ext uri="{FF2B5EF4-FFF2-40B4-BE49-F238E27FC236}">
                      <a16:creationId xmlns:a16="http://schemas.microsoft.com/office/drawing/2014/main" id="{C523F89E-2D6C-3781-84E0-DC3D5B9BAD85}"/>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F7166C-3F17-5E5F-92D2-743C43560BC4}"/>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47F99D74-14E0-25DF-5592-7EA3CD9802B8}"/>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D485208-EF15-FDDE-2769-001266BCD22F}"/>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F361697-39FD-AD14-F13B-67D773A7D14C}"/>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7F38CB18-8A18-6543-D95C-277D32EC7C98}"/>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BE0B575-879F-0048-E75E-C26BD3F7A688}"/>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FCF70927-1752-88DE-B1A8-66D7AA0E5C58}"/>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7302345-97A9-C232-D4FA-8B012AC68753}"/>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77AA206-F781-9874-E636-E39970C7784B}"/>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F77B5607-3C52-2BDF-9580-F2D4808FBF9D}"/>
                  </a:ext>
                </a:extLst>
              </p:cNvPr>
              <p:cNvGrpSpPr/>
              <p:nvPr/>
            </p:nvGrpSpPr>
            <p:grpSpPr>
              <a:xfrm>
                <a:off x="4112095" y="2626682"/>
                <a:ext cx="936692" cy="822960"/>
                <a:chOff x="3904549" y="1910686"/>
                <a:chExt cx="936692" cy="822960"/>
              </a:xfrm>
            </p:grpSpPr>
            <p:sp>
              <p:nvSpPr>
                <p:cNvPr id="207" name="Rectangle 206">
                  <a:extLst>
                    <a:ext uri="{FF2B5EF4-FFF2-40B4-BE49-F238E27FC236}">
                      <a16:creationId xmlns:a16="http://schemas.microsoft.com/office/drawing/2014/main" id="{619F6180-D531-43CD-806C-4DBD910783E3}"/>
                    </a:ext>
                  </a:extLst>
                </p:cNvPr>
                <p:cNvSpPr/>
                <p:nvPr/>
              </p:nvSpPr>
              <p:spPr>
                <a:xfrm>
                  <a:off x="3970295" y="1910686"/>
                  <a:ext cx="726917" cy="82296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3CB28502-CF38-0BF8-FE4C-581E3E192D6A}"/>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26EC6E8A-C2B6-8B72-EC68-BD736E5F8ED7}"/>
                    </a:ext>
                  </a:extLst>
                </p:cNvPr>
                <p:cNvSpPr txBox="1"/>
                <p:nvPr/>
              </p:nvSpPr>
              <p:spPr>
                <a:xfrm>
                  <a:off x="4186116" y="2119777"/>
                  <a:ext cx="295274" cy="369332"/>
                </a:xfrm>
                <a:prstGeom prst="rect">
                  <a:avLst/>
                </a:prstGeom>
                <a:noFill/>
                <a:ln>
                  <a:noFill/>
                </a:ln>
              </p:spPr>
              <p:txBody>
                <a:bodyPr wrap="none" rtlCol="0">
                  <a:spAutoFit/>
                </a:bodyPr>
                <a:lstStyle/>
                <a:p>
                  <a:r>
                    <a:rPr lang="el-GR" dirty="0"/>
                    <a:t>λ</a:t>
                  </a:r>
                  <a:endParaRPr lang="en-US" dirty="0"/>
                </a:p>
              </p:txBody>
            </p:sp>
            <p:cxnSp>
              <p:nvCxnSpPr>
                <p:cNvPr id="210" name="Straight Connector 209">
                  <a:extLst>
                    <a:ext uri="{FF2B5EF4-FFF2-40B4-BE49-F238E27FC236}">
                      <a16:creationId xmlns:a16="http://schemas.microsoft.com/office/drawing/2014/main" id="{5824F897-FD9A-4E0C-340E-5B4B1697834A}"/>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388406D-8B98-AA3C-62B7-195AECAAD0D8}"/>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950DE47C-00AE-867A-1F8D-5AB6E0E60306}"/>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B1ED423-4B38-3C96-7554-19E23F26A86F}"/>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B22046B-D294-3C3E-1207-5D87D6AF6654}"/>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C51FDDA-91E5-1D83-E23B-672EC42C5501}"/>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F0BB7B9-E080-9722-D521-A54A6975D24D}"/>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B8F107D8-3363-C29E-5856-E4D9B919F7A9}"/>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00ED429-5CCB-94FA-4D24-2FE106121CCC}"/>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1391803-1A4A-7A02-B0D5-EF8C60AF1C3E}"/>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21D781BF-DB8A-5ECC-4C71-3266E47CB3DD}"/>
                  </a:ext>
                </a:extLst>
              </p:cNvPr>
              <p:cNvGrpSpPr/>
              <p:nvPr/>
            </p:nvGrpSpPr>
            <p:grpSpPr>
              <a:xfrm>
                <a:off x="4002680" y="2735324"/>
                <a:ext cx="936692" cy="822960"/>
                <a:chOff x="3904549" y="1910686"/>
                <a:chExt cx="936692" cy="822960"/>
              </a:xfrm>
            </p:grpSpPr>
            <p:sp>
              <p:nvSpPr>
                <p:cNvPr id="194" name="Rectangle 193">
                  <a:extLst>
                    <a:ext uri="{FF2B5EF4-FFF2-40B4-BE49-F238E27FC236}">
                      <a16:creationId xmlns:a16="http://schemas.microsoft.com/office/drawing/2014/main" id="{D843E644-0223-1AF6-0CAE-D986EF2A3AA6}"/>
                    </a:ext>
                  </a:extLst>
                </p:cNvPr>
                <p:cNvSpPr/>
                <p:nvPr/>
              </p:nvSpPr>
              <p:spPr>
                <a:xfrm>
                  <a:off x="3970295" y="1910686"/>
                  <a:ext cx="726917" cy="822960"/>
                </a:xfrm>
                <a:prstGeom prst="rect">
                  <a:avLst/>
                </a:prstGeom>
                <a:solidFill>
                  <a:srgbClr val="E4E4F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B5EDAA46-53A2-8F57-BFDF-BF92E498E2B4}"/>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C7967E8D-3DBA-04D3-C9F3-BBE9C5859CFF}"/>
                    </a:ext>
                  </a:extLst>
                </p:cNvPr>
                <p:cNvSpPr txBox="1"/>
                <p:nvPr/>
              </p:nvSpPr>
              <p:spPr>
                <a:xfrm>
                  <a:off x="4186116" y="2119777"/>
                  <a:ext cx="295274" cy="369332"/>
                </a:xfrm>
                <a:prstGeom prst="rect">
                  <a:avLst/>
                </a:prstGeom>
                <a:noFill/>
                <a:ln>
                  <a:solidFill>
                    <a:schemeClr val="tx1"/>
                  </a:solidFill>
                </a:ln>
              </p:spPr>
              <p:txBody>
                <a:bodyPr wrap="none" rtlCol="0">
                  <a:spAutoFit/>
                </a:bodyPr>
                <a:lstStyle/>
                <a:p>
                  <a:r>
                    <a:rPr lang="el-GR" dirty="0"/>
                    <a:t>λ</a:t>
                  </a:r>
                  <a:endParaRPr lang="en-US" dirty="0"/>
                </a:p>
              </p:txBody>
            </p:sp>
            <p:cxnSp>
              <p:nvCxnSpPr>
                <p:cNvPr id="197" name="Straight Connector 196">
                  <a:extLst>
                    <a:ext uri="{FF2B5EF4-FFF2-40B4-BE49-F238E27FC236}">
                      <a16:creationId xmlns:a16="http://schemas.microsoft.com/office/drawing/2014/main" id="{8F3B31C3-EB78-6B21-1CE1-0BD367F5C23A}"/>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0C7F182-8821-19B9-3DC3-AA486D07D7CD}"/>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7C38CD7C-CE42-A60B-E1D6-7061ED522DC1}"/>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1223FF4-8683-081C-A9F8-473E3BD99856}"/>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5881D2D-06DA-8599-24B8-5A3E05A97195}"/>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E4D8B91-2BC1-AE4D-E224-10380FA01245}"/>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E3668B4-D245-F4BF-8D79-F97FCAADE2AD}"/>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FE2EC534-3B1D-719D-4173-3707A84B846A}"/>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50E6FD4-84C6-7551-1202-AB1052BED95C}"/>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EE5F38AA-3954-7B7C-B3F3-DB7553D1DEBC}"/>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2C4A100F-9ACE-872E-C36E-8684AAAB7771}"/>
                  </a:ext>
                </a:extLst>
              </p:cNvPr>
              <p:cNvGrpSpPr/>
              <p:nvPr/>
            </p:nvGrpSpPr>
            <p:grpSpPr>
              <a:xfrm>
                <a:off x="3911240" y="2842238"/>
                <a:ext cx="936692" cy="822960"/>
                <a:chOff x="3904549" y="1910686"/>
                <a:chExt cx="936692" cy="822960"/>
              </a:xfrm>
            </p:grpSpPr>
            <p:sp>
              <p:nvSpPr>
                <p:cNvPr id="181" name="Rectangle 180">
                  <a:extLst>
                    <a:ext uri="{FF2B5EF4-FFF2-40B4-BE49-F238E27FC236}">
                      <a16:creationId xmlns:a16="http://schemas.microsoft.com/office/drawing/2014/main" id="{96B7E738-3552-0F02-C38B-ED98F8F65B8C}"/>
                    </a:ext>
                  </a:extLst>
                </p:cNvPr>
                <p:cNvSpPr/>
                <p:nvPr/>
              </p:nvSpPr>
              <p:spPr>
                <a:xfrm>
                  <a:off x="3970295" y="1910686"/>
                  <a:ext cx="726917" cy="82296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2342BE4B-24AC-74F3-368C-AF3261AD6F2E}"/>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2177C0A9-2FF3-88CF-3E3C-429B4780A09A}"/>
                    </a:ext>
                  </a:extLst>
                </p:cNvPr>
                <p:cNvSpPr txBox="1"/>
                <p:nvPr/>
              </p:nvSpPr>
              <p:spPr>
                <a:xfrm>
                  <a:off x="4186116" y="2119777"/>
                  <a:ext cx="295274" cy="369332"/>
                </a:xfrm>
                <a:prstGeom prst="rect">
                  <a:avLst/>
                </a:prstGeom>
                <a:noFill/>
                <a:ln>
                  <a:noFill/>
                </a:ln>
              </p:spPr>
              <p:txBody>
                <a:bodyPr wrap="none" rtlCol="0">
                  <a:spAutoFit/>
                </a:bodyPr>
                <a:lstStyle/>
                <a:p>
                  <a:r>
                    <a:rPr lang="el-GR" dirty="0"/>
                    <a:t>λ</a:t>
                  </a:r>
                  <a:endParaRPr lang="en-US" dirty="0"/>
                </a:p>
              </p:txBody>
            </p:sp>
            <p:cxnSp>
              <p:nvCxnSpPr>
                <p:cNvPr id="184" name="Straight Connector 183">
                  <a:extLst>
                    <a:ext uri="{FF2B5EF4-FFF2-40B4-BE49-F238E27FC236}">
                      <a16:creationId xmlns:a16="http://schemas.microsoft.com/office/drawing/2014/main" id="{B97BDE77-ADAA-AAE7-A644-585A8C7FCF76}"/>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6BE5695-04C0-BB11-B93F-BEA51CC089E5}"/>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B366E9F7-159A-6D51-1235-4448C7A5B7A5}"/>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27D5A18-34AC-C0E9-C639-FCC5E118DA47}"/>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E7195E8-3539-B9A7-5025-E33EDB5013CE}"/>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BDF5E535-AB33-ADB1-5683-927B0B83C36B}"/>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A4E7B7B-2C14-16BA-0E6F-3044E313FD22}"/>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D5318AE3-592F-25DA-CF43-55C27408BD9B}"/>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C244635-84E5-78D8-B743-B8931229CD04}"/>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203297E-A865-FE46-C433-97CFC79FF635}"/>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9" name="Group 118">
              <a:extLst>
                <a:ext uri="{FF2B5EF4-FFF2-40B4-BE49-F238E27FC236}">
                  <a16:creationId xmlns:a16="http://schemas.microsoft.com/office/drawing/2014/main" id="{E7D76296-CD81-7E41-9C31-84961B105193}"/>
                </a:ext>
              </a:extLst>
            </p:cNvPr>
            <p:cNvGrpSpPr/>
            <p:nvPr/>
          </p:nvGrpSpPr>
          <p:grpSpPr>
            <a:xfrm>
              <a:off x="3968179" y="5331160"/>
              <a:ext cx="1401792" cy="1316697"/>
              <a:chOff x="3911240" y="2348501"/>
              <a:chExt cx="1401792" cy="1316697"/>
            </a:xfrm>
          </p:grpSpPr>
          <p:grpSp>
            <p:nvGrpSpPr>
              <p:cNvPr id="121" name="Group 120">
                <a:extLst>
                  <a:ext uri="{FF2B5EF4-FFF2-40B4-BE49-F238E27FC236}">
                    <a16:creationId xmlns:a16="http://schemas.microsoft.com/office/drawing/2014/main" id="{BD504273-A2B7-CFCF-DE19-37468AFD4163}"/>
                  </a:ext>
                </a:extLst>
              </p:cNvPr>
              <p:cNvGrpSpPr/>
              <p:nvPr/>
            </p:nvGrpSpPr>
            <p:grpSpPr>
              <a:xfrm>
                <a:off x="4376340" y="2348501"/>
                <a:ext cx="936692" cy="822960"/>
                <a:chOff x="3904549" y="1910686"/>
                <a:chExt cx="936692" cy="822960"/>
              </a:xfrm>
            </p:grpSpPr>
            <p:sp>
              <p:nvSpPr>
                <p:cNvPr id="164" name="Rectangle 163">
                  <a:extLst>
                    <a:ext uri="{FF2B5EF4-FFF2-40B4-BE49-F238E27FC236}">
                      <a16:creationId xmlns:a16="http://schemas.microsoft.com/office/drawing/2014/main" id="{9DB6FAC4-5476-01E5-2DB4-CC493826F5BE}"/>
                    </a:ext>
                  </a:extLst>
                </p:cNvPr>
                <p:cNvSpPr/>
                <p:nvPr/>
              </p:nvSpPr>
              <p:spPr>
                <a:xfrm>
                  <a:off x="3970295" y="1910686"/>
                  <a:ext cx="726917" cy="82296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8E8613BB-644F-47D7-4F56-94A04288D61D}"/>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2831EF0-E9C3-1EB8-80C3-593838862E18}"/>
                    </a:ext>
                  </a:extLst>
                </p:cNvPr>
                <p:cNvSpPr txBox="1"/>
                <p:nvPr/>
              </p:nvSpPr>
              <p:spPr>
                <a:xfrm>
                  <a:off x="4186116" y="2119777"/>
                  <a:ext cx="295274" cy="369332"/>
                </a:xfrm>
                <a:prstGeom prst="rect">
                  <a:avLst/>
                </a:prstGeom>
                <a:noFill/>
              </p:spPr>
              <p:txBody>
                <a:bodyPr wrap="none" rtlCol="0">
                  <a:spAutoFit/>
                </a:bodyPr>
                <a:lstStyle/>
                <a:p>
                  <a:r>
                    <a:rPr lang="el-GR" dirty="0"/>
                    <a:t>λ</a:t>
                  </a:r>
                  <a:endParaRPr lang="en-US" dirty="0"/>
                </a:p>
              </p:txBody>
            </p:sp>
            <p:cxnSp>
              <p:nvCxnSpPr>
                <p:cNvPr id="167" name="Straight Connector 166">
                  <a:extLst>
                    <a:ext uri="{FF2B5EF4-FFF2-40B4-BE49-F238E27FC236}">
                      <a16:creationId xmlns:a16="http://schemas.microsoft.com/office/drawing/2014/main" id="{64B9F025-BADC-8057-1680-786F0D3A601F}"/>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1554734-AB21-0A6F-695F-8EF21040E899}"/>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4E3CBE6-8917-6FDE-F3F6-A1D4A5FE617C}"/>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7E0A900-DFF6-1757-E8EC-ACDE2703A35D}"/>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BF3A48D-60BB-4349-4242-6E8888E412F5}"/>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328ABA1-5A02-2F65-8D64-D52047D22776}"/>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80B6A4A-3085-5EFC-435D-A896C1831789}"/>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E762153-87A3-DFA6-F8F6-C810A6FACBDD}"/>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EF77956-6E09-20C3-3EEA-78934BB0B1F0}"/>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E0C8719-F1D5-0F7D-E2FB-F4F37CF116C3}"/>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610A00DD-9F5C-322C-405F-9067A301F3BF}"/>
                  </a:ext>
                </a:extLst>
              </p:cNvPr>
              <p:cNvGrpSpPr/>
              <p:nvPr/>
            </p:nvGrpSpPr>
            <p:grpSpPr>
              <a:xfrm>
                <a:off x="4112095" y="2626682"/>
                <a:ext cx="936692" cy="822960"/>
                <a:chOff x="3904549" y="1910686"/>
                <a:chExt cx="936692" cy="822960"/>
              </a:xfrm>
            </p:grpSpPr>
            <p:sp>
              <p:nvSpPr>
                <p:cNvPr id="151" name="Rectangle 150">
                  <a:extLst>
                    <a:ext uri="{FF2B5EF4-FFF2-40B4-BE49-F238E27FC236}">
                      <a16:creationId xmlns:a16="http://schemas.microsoft.com/office/drawing/2014/main" id="{72EE9C76-CE36-B3B4-C05F-E1A470F890E1}"/>
                    </a:ext>
                  </a:extLst>
                </p:cNvPr>
                <p:cNvSpPr/>
                <p:nvPr/>
              </p:nvSpPr>
              <p:spPr>
                <a:xfrm>
                  <a:off x="3970295" y="1910686"/>
                  <a:ext cx="726917" cy="82296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176E4756-8ADB-1452-347E-DEAA7FBC517F}"/>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DF56266-2EBF-E0F6-689E-6FE31BA80312}"/>
                    </a:ext>
                  </a:extLst>
                </p:cNvPr>
                <p:cNvSpPr txBox="1"/>
                <p:nvPr/>
              </p:nvSpPr>
              <p:spPr>
                <a:xfrm>
                  <a:off x="4186116" y="2119777"/>
                  <a:ext cx="295274" cy="369332"/>
                </a:xfrm>
                <a:prstGeom prst="rect">
                  <a:avLst/>
                </a:prstGeom>
                <a:noFill/>
                <a:ln>
                  <a:noFill/>
                </a:ln>
              </p:spPr>
              <p:txBody>
                <a:bodyPr wrap="none" rtlCol="0">
                  <a:spAutoFit/>
                </a:bodyPr>
                <a:lstStyle/>
                <a:p>
                  <a:r>
                    <a:rPr lang="el-GR" dirty="0"/>
                    <a:t>λ</a:t>
                  </a:r>
                  <a:endParaRPr lang="en-US" dirty="0"/>
                </a:p>
              </p:txBody>
            </p:sp>
            <p:cxnSp>
              <p:nvCxnSpPr>
                <p:cNvPr id="154" name="Straight Connector 153">
                  <a:extLst>
                    <a:ext uri="{FF2B5EF4-FFF2-40B4-BE49-F238E27FC236}">
                      <a16:creationId xmlns:a16="http://schemas.microsoft.com/office/drawing/2014/main" id="{933DA5F5-99A1-5FA7-D350-2E52E1EA0848}"/>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25056BA-69D5-7E65-CF3A-76617ACEBED0}"/>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36C21872-2986-908A-6DBE-76D6EB7D8021}"/>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CD2E804-8D31-6448-A91D-B3528DA74956}"/>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574BB5B-D3F6-6BDA-6CBE-84F432503A47}"/>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12FCA1ED-8214-A296-C4CA-1738CA138AE3}"/>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4D6B5E8-9BE3-485C-7DC6-0398D5B3FA3C}"/>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B93AA928-6D3C-66BF-E3D8-7FAAE82EED5E}"/>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E2F385F-BA41-4BF0-62E1-D37FCE975A4A}"/>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61D5EE1-E51A-B594-EF56-B65E05CA7A57}"/>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BA5D582-662A-9307-8C69-3468E9CE257B}"/>
                  </a:ext>
                </a:extLst>
              </p:cNvPr>
              <p:cNvGrpSpPr/>
              <p:nvPr/>
            </p:nvGrpSpPr>
            <p:grpSpPr>
              <a:xfrm>
                <a:off x="4002680" y="2735324"/>
                <a:ext cx="936692" cy="822960"/>
                <a:chOff x="3904549" y="1910686"/>
                <a:chExt cx="936692" cy="822960"/>
              </a:xfrm>
            </p:grpSpPr>
            <p:sp>
              <p:nvSpPr>
                <p:cNvPr id="138" name="Rectangle 137">
                  <a:extLst>
                    <a:ext uri="{FF2B5EF4-FFF2-40B4-BE49-F238E27FC236}">
                      <a16:creationId xmlns:a16="http://schemas.microsoft.com/office/drawing/2014/main" id="{CF5F6FE7-8663-20CD-5A1B-2C7AECAE57E3}"/>
                    </a:ext>
                  </a:extLst>
                </p:cNvPr>
                <p:cNvSpPr/>
                <p:nvPr/>
              </p:nvSpPr>
              <p:spPr>
                <a:xfrm>
                  <a:off x="3970295" y="1910686"/>
                  <a:ext cx="726917" cy="822960"/>
                </a:xfrm>
                <a:prstGeom prst="rect">
                  <a:avLst/>
                </a:prstGeom>
                <a:solidFill>
                  <a:srgbClr val="E4E4F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CD142C45-0841-CAF9-73F3-AF8221C8E2FB}"/>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E42DA549-7191-0D8F-28B9-4AAB57B22150}"/>
                    </a:ext>
                  </a:extLst>
                </p:cNvPr>
                <p:cNvSpPr txBox="1"/>
                <p:nvPr/>
              </p:nvSpPr>
              <p:spPr>
                <a:xfrm>
                  <a:off x="4186116" y="2119777"/>
                  <a:ext cx="295274" cy="369332"/>
                </a:xfrm>
                <a:prstGeom prst="rect">
                  <a:avLst/>
                </a:prstGeom>
                <a:noFill/>
                <a:ln>
                  <a:solidFill>
                    <a:schemeClr val="tx1"/>
                  </a:solidFill>
                </a:ln>
              </p:spPr>
              <p:txBody>
                <a:bodyPr wrap="none" rtlCol="0">
                  <a:spAutoFit/>
                </a:bodyPr>
                <a:lstStyle/>
                <a:p>
                  <a:r>
                    <a:rPr lang="el-GR" dirty="0"/>
                    <a:t>λ</a:t>
                  </a:r>
                  <a:endParaRPr lang="en-US" dirty="0"/>
                </a:p>
              </p:txBody>
            </p:sp>
            <p:cxnSp>
              <p:nvCxnSpPr>
                <p:cNvPr id="141" name="Straight Connector 140">
                  <a:extLst>
                    <a:ext uri="{FF2B5EF4-FFF2-40B4-BE49-F238E27FC236}">
                      <a16:creationId xmlns:a16="http://schemas.microsoft.com/office/drawing/2014/main" id="{5B4DB7AD-26BC-1240-C33D-0E77F2EB8673}"/>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0D03482-C2E5-708B-53CB-C3D029E473DA}"/>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9738CCE-5DC8-292A-66A1-5868A1BEA7BF}"/>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89E3A0A-5C44-7402-F6F6-25118F4309AD}"/>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3AADF9F-B242-181E-014F-D5499D5EA4A1}"/>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971EA74-35CA-AE0C-B5D5-64C1C41F7F41}"/>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5A7E71E-ABBB-6C20-DC38-2E31BC08FEF7}"/>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7C6A283-A36C-9607-689C-0062A93447FE}"/>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DF3F04A-1726-B13C-16F4-78A0E84E25DE}"/>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14B0F30-67E7-EED8-C27A-88F1B53CF156}"/>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1037CD07-05AF-1131-69DC-F59D9F47C67D}"/>
                  </a:ext>
                </a:extLst>
              </p:cNvPr>
              <p:cNvGrpSpPr/>
              <p:nvPr/>
            </p:nvGrpSpPr>
            <p:grpSpPr>
              <a:xfrm>
                <a:off x="3911240" y="2842238"/>
                <a:ext cx="936692" cy="822960"/>
                <a:chOff x="3904549" y="1910686"/>
                <a:chExt cx="936692" cy="822960"/>
              </a:xfrm>
            </p:grpSpPr>
            <p:sp>
              <p:nvSpPr>
                <p:cNvPr id="125" name="Rectangle 124">
                  <a:extLst>
                    <a:ext uri="{FF2B5EF4-FFF2-40B4-BE49-F238E27FC236}">
                      <a16:creationId xmlns:a16="http://schemas.microsoft.com/office/drawing/2014/main" id="{4BBF64B8-EC5E-6869-27DE-10A843AB2864}"/>
                    </a:ext>
                  </a:extLst>
                </p:cNvPr>
                <p:cNvSpPr/>
                <p:nvPr/>
              </p:nvSpPr>
              <p:spPr>
                <a:xfrm>
                  <a:off x="3970295" y="1910686"/>
                  <a:ext cx="726917" cy="82296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AC5FB5FE-991E-AAE3-0EC7-E06FF8BDC436}"/>
                    </a:ext>
                  </a:extLst>
                </p:cNvPr>
                <p:cNvCxnSpPr/>
                <p:nvPr/>
              </p:nvCxnSpPr>
              <p:spPr>
                <a:xfrm>
                  <a:off x="3911240" y="2641121"/>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53061BCE-2154-4337-58B6-679DAC412FE1}"/>
                    </a:ext>
                  </a:extLst>
                </p:cNvPr>
                <p:cNvSpPr txBox="1"/>
                <p:nvPr/>
              </p:nvSpPr>
              <p:spPr>
                <a:xfrm>
                  <a:off x="4186116" y="2119777"/>
                  <a:ext cx="295274" cy="369332"/>
                </a:xfrm>
                <a:prstGeom prst="rect">
                  <a:avLst/>
                </a:prstGeom>
                <a:noFill/>
                <a:ln>
                  <a:noFill/>
                </a:ln>
              </p:spPr>
              <p:txBody>
                <a:bodyPr wrap="none" rtlCol="0">
                  <a:spAutoFit/>
                </a:bodyPr>
                <a:lstStyle/>
                <a:p>
                  <a:r>
                    <a:rPr lang="el-GR" dirty="0"/>
                    <a:t>λ</a:t>
                  </a:r>
                  <a:endParaRPr lang="en-US" dirty="0"/>
                </a:p>
              </p:txBody>
            </p:sp>
            <p:cxnSp>
              <p:nvCxnSpPr>
                <p:cNvPr id="128" name="Straight Connector 127">
                  <a:extLst>
                    <a:ext uri="{FF2B5EF4-FFF2-40B4-BE49-F238E27FC236}">
                      <a16:creationId xmlns:a16="http://schemas.microsoft.com/office/drawing/2014/main" id="{DF3832AE-A14E-91A2-E6D1-4D872B1A72DA}"/>
                    </a:ext>
                  </a:extLst>
                </p:cNvPr>
                <p:cNvCxnSpPr/>
                <p:nvPr/>
              </p:nvCxnSpPr>
              <p:spPr>
                <a:xfrm>
                  <a:off x="3920765" y="21483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FD69EFB-7747-E9B2-EE43-558B461B055E}"/>
                    </a:ext>
                  </a:extLst>
                </p:cNvPr>
                <p:cNvCxnSpPr>
                  <a:cxnSpLocks/>
                </p:cNvCxnSpPr>
                <p:nvPr/>
              </p:nvCxnSpPr>
              <p:spPr>
                <a:xfrm flipV="1">
                  <a:off x="4097655" y="2004344"/>
                  <a:ext cx="478791" cy="145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E0EB317-145E-560A-484C-FAB8EAC70BE1}"/>
                    </a:ext>
                  </a:extLst>
                </p:cNvPr>
                <p:cNvCxnSpPr/>
                <p:nvPr/>
              </p:nvCxnSpPr>
              <p:spPr>
                <a:xfrm>
                  <a:off x="4566921" y="2004344"/>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9ECCB22-4170-62F7-86B7-4603A7D2ABA8}"/>
                    </a:ext>
                  </a:extLst>
                </p:cNvPr>
                <p:cNvCxnSpPr>
                  <a:cxnSpLocks/>
                </p:cNvCxnSpPr>
                <p:nvPr/>
              </p:nvCxnSpPr>
              <p:spPr>
                <a:xfrm>
                  <a:off x="3904549" y="250197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69E273B-E6E0-5D3A-CBB2-2A57A0F9AFEB}"/>
                    </a:ext>
                  </a:extLst>
                </p:cNvPr>
                <p:cNvCxnSpPr>
                  <a:cxnSpLocks/>
                </p:cNvCxnSpPr>
                <p:nvPr/>
              </p:nvCxnSpPr>
              <p:spPr>
                <a:xfrm flipV="1">
                  <a:off x="4081439" y="2453315"/>
                  <a:ext cx="474027" cy="48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145E3329-7692-A6E8-2A56-1485236128B9}"/>
                    </a:ext>
                  </a:extLst>
                </p:cNvPr>
                <p:cNvCxnSpPr>
                  <a:cxnSpLocks/>
                </p:cNvCxnSpPr>
                <p:nvPr/>
              </p:nvCxnSpPr>
              <p:spPr>
                <a:xfrm>
                  <a:off x="4554515" y="2453215"/>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2FA2FC3-2EDD-7C1D-3146-0592AD01AF0A}"/>
                    </a:ext>
                  </a:extLst>
                </p:cNvPr>
                <p:cNvCxnSpPr>
                  <a:cxnSpLocks/>
                </p:cNvCxnSpPr>
                <p:nvPr/>
              </p:nvCxnSpPr>
              <p:spPr>
                <a:xfrm>
                  <a:off x="3904549" y="200505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C43BD427-BDDB-1167-A362-ED6B3ACC1F07}"/>
                    </a:ext>
                  </a:extLst>
                </p:cNvPr>
                <p:cNvCxnSpPr>
                  <a:cxnSpLocks/>
                </p:cNvCxnSpPr>
                <p:nvPr/>
              </p:nvCxnSpPr>
              <p:spPr>
                <a:xfrm>
                  <a:off x="4560052" y="2287480"/>
                  <a:ext cx="274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0EE3225-2FD4-7559-B51B-156ACD3B70C5}"/>
                    </a:ext>
                  </a:extLst>
                </p:cNvPr>
                <p:cNvCxnSpPr>
                  <a:cxnSpLocks/>
                </p:cNvCxnSpPr>
                <p:nvPr/>
              </p:nvCxnSpPr>
              <p:spPr>
                <a:xfrm>
                  <a:off x="4081439" y="2004344"/>
                  <a:ext cx="485482" cy="283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966BD47-E45D-3A4E-16BB-CDFD44802D85}"/>
                    </a:ext>
                  </a:extLst>
                </p:cNvPr>
                <p:cNvCxnSpPr>
                  <a:cxnSpLocks/>
                </p:cNvCxnSpPr>
                <p:nvPr/>
              </p:nvCxnSpPr>
              <p:spPr>
                <a:xfrm flipV="1">
                  <a:off x="4094120" y="2282150"/>
                  <a:ext cx="468555" cy="358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TextBox 119">
              <a:extLst>
                <a:ext uri="{FF2B5EF4-FFF2-40B4-BE49-F238E27FC236}">
                  <a16:creationId xmlns:a16="http://schemas.microsoft.com/office/drawing/2014/main" id="{B7AEF6FE-2D96-085A-1907-CD96F4D0CCC7}"/>
                </a:ext>
              </a:extLst>
            </p:cNvPr>
            <p:cNvSpPr txBox="1"/>
            <p:nvPr/>
          </p:nvSpPr>
          <p:spPr>
            <a:xfrm>
              <a:off x="2952025" y="3775083"/>
              <a:ext cx="1188721" cy="21544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h3 hash </a:t>
              </a:r>
              <a:r>
                <a:rPr lang="en-US" sz="800" dirty="0" err="1">
                  <a:latin typeface="Courier New" panose="02070309020205020404" pitchFamily="49" charset="0"/>
                  <a:cs typeface="Courier New" panose="02070309020205020404" pitchFamily="49" charset="0"/>
                </a:rPr>
                <a:t>f</a:t>
              </a:r>
              <a:r>
                <a:rPr lang="en-US" sz="800" baseline="30000" dirty="0" err="1">
                  <a:latin typeface="Courier New" panose="02070309020205020404" pitchFamily="49" charset="0"/>
                  <a:cs typeface="Courier New" panose="02070309020205020404" pitchFamily="49" charset="0"/>
                </a:rPr>
                <a:t>n</a:t>
              </a:r>
              <a:r>
                <a:rPr lang="en-US" sz="800" dirty="0">
                  <a:latin typeface="Courier New" panose="02070309020205020404" pitchFamily="49" charset="0"/>
                  <a:cs typeface="Courier New" panose="02070309020205020404" pitchFamily="49" charset="0"/>
                </a:rPr>
                <a:t> - 2</a:t>
              </a:r>
            </a:p>
          </p:txBody>
        </p:sp>
      </p:grpSp>
      <p:sp>
        <p:nvSpPr>
          <p:cNvPr id="346" name="TextBox 345">
            <a:extLst>
              <a:ext uri="{FF2B5EF4-FFF2-40B4-BE49-F238E27FC236}">
                <a16:creationId xmlns:a16="http://schemas.microsoft.com/office/drawing/2014/main" id="{84344DFE-5125-4240-B8B7-FC4678C47D9A}"/>
              </a:ext>
            </a:extLst>
          </p:cNvPr>
          <p:cNvSpPr txBox="1"/>
          <p:nvPr/>
        </p:nvSpPr>
        <p:spPr>
          <a:xfrm rot="2280000">
            <a:off x="8244414" y="955537"/>
            <a:ext cx="413896" cy="1015663"/>
          </a:xfrm>
          <a:prstGeom prst="rect">
            <a:avLst/>
          </a:prstGeom>
          <a:noFill/>
        </p:spPr>
        <p:txBody>
          <a:bodyPr wrap="none" rtlCol="0">
            <a:spAutoFit/>
          </a:bodyPr>
          <a:lstStyle/>
          <a:p>
            <a:r>
              <a:rPr lang="en-US" sz="60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47" name="TextBox 346">
            <a:extLst>
              <a:ext uri="{FF2B5EF4-FFF2-40B4-BE49-F238E27FC236}">
                <a16:creationId xmlns:a16="http://schemas.microsoft.com/office/drawing/2014/main" id="{285B28DB-AF01-763B-373B-DAAE48F4DD47}"/>
              </a:ext>
            </a:extLst>
          </p:cNvPr>
          <p:cNvSpPr txBox="1"/>
          <p:nvPr/>
        </p:nvSpPr>
        <p:spPr>
          <a:xfrm>
            <a:off x="7651646" y="1325587"/>
            <a:ext cx="665567" cy="253916"/>
          </a:xfrm>
          <a:prstGeom prst="rect">
            <a:avLst/>
          </a:prstGeom>
          <a:noFill/>
        </p:spPr>
        <p:txBody>
          <a:bodyPr wrap="none" rtlCol="0">
            <a:spAutoFit/>
          </a:bodyPr>
          <a:lstStyle/>
          <a:p>
            <a:r>
              <a:rPr lang="en-US" sz="1000" dirty="0">
                <a:latin typeface="Courier New" panose="02070309020205020404" pitchFamily="49" charset="0"/>
                <a:cs typeface="Courier New" panose="02070309020205020404" pitchFamily="49" charset="0"/>
              </a:rPr>
              <a:t>C = 10</a:t>
            </a:r>
          </a:p>
        </p:txBody>
      </p:sp>
      <p:sp>
        <p:nvSpPr>
          <p:cNvPr id="349" name="TextBox 348">
            <a:extLst>
              <a:ext uri="{FF2B5EF4-FFF2-40B4-BE49-F238E27FC236}">
                <a16:creationId xmlns:a16="http://schemas.microsoft.com/office/drawing/2014/main" id="{1B2599A8-EA31-6772-5C94-5B0B14BF71E3}"/>
              </a:ext>
            </a:extLst>
          </p:cNvPr>
          <p:cNvSpPr txBox="1"/>
          <p:nvPr/>
        </p:nvSpPr>
        <p:spPr>
          <a:xfrm>
            <a:off x="-182928" y="7172099"/>
            <a:ext cx="11988643" cy="553998"/>
          </a:xfrm>
          <a:prstGeom prst="rect">
            <a:avLst/>
          </a:prstGeom>
          <a:noFill/>
        </p:spPr>
        <p:txBody>
          <a:bodyPr wrap="square">
            <a:spAutoFit/>
          </a:bodyPr>
          <a:lstStyle/>
          <a:p>
            <a:r>
              <a:rPr lang="en-US" sz="1000" dirty="0">
                <a:latin typeface="Courier New" panose="02070309020205020404" pitchFamily="49" charset="0"/>
                <a:cs typeface="Courier New" panose="02070309020205020404" pitchFamily="49" charset="0"/>
                <a:hlinkClick r:id="rId2"/>
              </a:rPr>
              <a:t>Image Credits</a:t>
            </a:r>
          </a:p>
          <a:p>
            <a:r>
              <a:rPr lang="en-US" sz="1000" dirty="0">
                <a:latin typeface="Courier New" panose="02070309020205020404" pitchFamily="49" charset="0"/>
                <a:cs typeface="Courier New" panose="02070309020205020404" pitchFamily="49" charset="0"/>
                <a:hlinkClick r:id="rId2"/>
              </a:rPr>
              <a:t>Bloom Filter - Building a Bloom filter - Blog | </a:t>
            </a:r>
            <a:r>
              <a:rPr lang="en-US" sz="1000" dirty="0" err="1">
                <a:latin typeface="Courier New" panose="02070309020205020404" pitchFamily="49" charset="0"/>
                <a:cs typeface="Courier New" panose="02070309020205020404" pitchFamily="49" charset="0"/>
                <a:hlinkClick r:id="rId2"/>
              </a:rPr>
              <a:t>luminousmen</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hlinkClick r:id="rId3"/>
              </a:rPr>
              <a:t>Concatenation - https://stackoverflow.com/questions/54613400/how-does-one-describe-signal-concatenation-with-logic-diagram-blocks</a:t>
            </a:r>
            <a:r>
              <a:rPr lang="en-US" sz="1000" dirty="0">
                <a:latin typeface="Courier New" panose="02070309020205020404" pitchFamily="49" charset="0"/>
                <a:cs typeface="Courier New" panose="02070309020205020404" pitchFamily="49" charset="0"/>
              </a:rPr>
              <a:t> </a:t>
            </a:r>
          </a:p>
        </p:txBody>
      </p:sp>
      <p:grpSp>
        <p:nvGrpSpPr>
          <p:cNvPr id="350" name="Group 349">
            <a:extLst>
              <a:ext uri="{FF2B5EF4-FFF2-40B4-BE49-F238E27FC236}">
                <a16:creationId xmlns:a16="http://schemas.microsoft.com/office/drawing/2014/main" id="{533DDBE4-26B1-C096-A88F-B14050D326CE}"/>
              </a:ext>
            </a:extLst>
          </p:cNvPr>
          <p:cNvGrpSpPr/>
          <p:nvPr/>
        </p:nvGrpSpPr>
        <p:grpSpPr>
          <a:xfrm>
            <a:off x="9147258" y="1418990"/>
            <a:ext cx="3028950" cy="1558970"/>
            <a:chOff x="7236996" y="2845387"/>
            <a:chExt cx="3028950" cy="1558970"/>
          </a:xfrm>
        </p:grpSpPr>
        <p:pic>
          <p:nvPicPr>
            <p:cNvPr id="351" name="Picture 350" descr="A picture containing text, screenshot, clock, font&#10;&#10;Description automatically generated">
              <a:extLst>
                <a:ext uri="{FF2B5EF4-FFF2-40B4-BE49-F238E27FC236}">
                  <a16:creationId xmlns:a16="http://schemas.microsoft.com/office/drawing/2014/main" id="{41C9D95E-1360-38F2-C925-9775491A5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996" y="2876737"/>
              <a:ext cx="3028950" cy="1504950"/>
            </a:xfrm>
            <a:prstGeom prst="rect">
              <a:avLst/>
            </a:prstGeom>
          </p:spPr>
        </p:pic>
        <p:sp>
          <p:nvSpPr>
            <p:cNvPr id="352" name="Rectangle 351">
              <a:extLst>
                <a:ext uri="{FF2B5EF4-FFF2-40B4-BE49-F238E27FC236}">
                  <a16:creationId xmlns:a16="http://schemas.microsoft.com/office/drawing/2014/main" id="{D0CB53A8-0EC7-53CD-6A34-E18CD0D2AB7D}"/>
                </a:ext>
              </a:extLst>
            </p:cNvPr>
            <p:cNvSpPr/>
            <p:nvPr/>
          </p:nvSpPr>
          <p:spPr>
            <a:xfrm>
              <a:off x="7660005" y="3554731"/>
              <a:ext cx="2120265" cy="84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1C6B6B90-EB38-E9EE-E8C2-96CB262061E7}"/>
                </a:ext>
              </a:extLst>
            </p:cNvPr>
            <p:cNvSpPr/>
            <p:nvPr/>
          </p:nvSpPr>
          <p:spPr>
            <a:xfrm>
              <a:off x="9292590" y="3185160"/>
              <a:ext cx="291465" cy="118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a:extLst>
                <a:ext uri="{FF2B5EF4-FFF2-40B4-BE49-F238E27FC236}">
                  <a16:creationId xmlns:a16="http://schemas.microsoft.com/office/drawing/2014/main" id="{1F2B5894-E127-9414-A9F2-836ADB4DADD4}"/>
                </a:ext>
              </a:extLst>
            </p:cNvPr>
            <p:cNvSpPr/>
            <p:nvPr/>
          </p:nvSpPr>
          <p:spPr>
            <a:xfrm>
              <a:off x="7271610" y="2845387"/>
              <a:ext cx="1104675" cy="267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5" name="Group 354">
            <a:extLst>
              <a:ext uri="{FF2B5EF4-FFF2-40B4-BE49-F238E27FC236}">
                <a16:creationId xmlns:a16="http://schemas.microsoft.com/office/drawing/2014/main" id="{41146D32-C69F-EC90-9933-727119FEF5B0}"/>
              </a:ext>
            </a:extLst>
          </p:cNvPr>
          <p:cNvGrpSpPr/>
          <p:nvPr/>
        </p:nvGrpSpPr>
        <p:grpSpPr>
          <a:xfrm>
            <a:off x="9152845" y="2206478"/>
            <a:ext cx="3028950" cy="1558970"/>
            <a:chOff x="7236996" y="2845387"/>
            <a:chExt cx="3028950" cy="1558970"/>
          </a:xfrm>
        </p:grpSpPr>
        <p:pic>
          <p:nvPicPr>
            <p:cNvPr id="356" name="Picture 355" descr="A picture containing text, screenshot, clock, font&#10;&#10;Description automatically generated">
              <a:extLst>
                <a:ext uri="{FF2B5EF4-FFF2-40B4-BE49-F238E27FC236}">
                  <a16:creationId xmlns:a16="http://schemas.microsoft.com/office/drawing/2014/main" id="{DA4AAE6F-8A20-ED69-977A-6394A45A2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996" y="2876737"/>
              <a:ext cx="3028950" cy="1504950"/>
            </a:xfrm>
            <a:prstGeom prst="rect">
              <a:avLst/>
            </a:prstGeom>
          </p:spPr>
        </p:pic>
        <p:sp>
          <p:nvSpPr>
            <p:cNvPr id="357" name="Rectangle 356">
              <a:extLst>
                <a:ext uri="{FF2B5EF4-FFF2-40B4-BE49-F238E27FC236}">
                  <a16:creationId xmlns:a16="http://schemas.microsoft.com/office/drawing/2014/main" id="{B8736A1B-54BA-1193-E255-6EA455194AD4}"/>
                </a:ext>
              </a:extLst>
            </p:cNvPr>
            <p:cNvSpPr/>
            <p:nvPr/>
          </p:nvSpPr>
          <p:spPr>
            <a:xfrm>
              <a:off x="7660005" y="3554731"/>
              <a:ext cx="2120265" cy="84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322C1858-D164-4E0E-AE9B-DADE642ADEC4}"/>
                </a:ext>
              </a:extLst>
            </p:cNvPr>
            <p:cNvSpPr/>
            <p:nvPr/>
          </p:nvSpPr>
          <p:spPr>
            <a:xfrm>
              <a:off x="9292590" y="3185160"/>
              <a:ext cx="291465" cy="118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7C182746-D0D0-F788-1EFC-BB656D7BCAFB}"/>
                </a:ext>
              </a:extLst>
            </p:cNvPr>
            <p:cNvSpPr/>
            <p:nvPr/>
          </p:nvSpPr>
          <p:spPr>
            <a:xfrm>
              <a:off x="7271610" y="2845387"/>
              <a:ext cx="1104675" cy="267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0" name="Group 359">
            <a:extLst>
              <a:ext uri="{FF2B5EF4-FFF2-40B4-BE49-F238E27FC236}">
                <a16:creationId xmlns:a16="http://schemas.microsoft.com/office/drawing/2014/main" id="{57C94615-FE3A-87A2-AA87-5797B7C4C017}"/>
              </a:ext>
            </a:extLst>
          </p:cNvPr>
          <p:cNvGrpSpPr/>
          <p:nvPr/>
        </p:nvGrpSpPr>
        <p:grpSpPr>
          <a:xfrm>
            <a:off x="9162284" y="3197642"/>
            <a:ext cx="3028950" cy="1558970"/>
            <a:chOff x="7236996" y="2845387"/>
            <a:chExt cx="3028950" cy="1558970"/>
          </a:xfrm>
        </p:grpSpPr>
        <p:pic>
          <p:nvPicPr>
            <p:cNvPr id="361" name="Picture 360" descr="A picture containing text, screenshot, clock, font&#10;&#10;Description automatically generated">
              <a:extLst>
                <a:ext uri="{FF2B5EF4-FFF2-40B4-BE49-F238E27FC236}">
                  <a16:creationId xmlns:a16="http://schemas.microsoft.com/office/drawing/2014/main" id="{CB1767D9-0631-BBCA-6F43-7A3451063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996" y="2876737"/>
              <a:ext cx="3028950" cy="1504950"/>
            </a:xfrm>
            <a:prstGeom prst="rect">
              <a:avLst/>
            </a:prstGeom>
          </p:spPr>
        </p:pic>
        <p:sp>
          <p:nvSpPr>
            <p:cNvPr id="362" name="Rectangle 361">
              <a:extLst>
                <a:ext uri="{FF2B5EF4-FFF2-40B4-BE49-F238E27FC236}">
                  <a16:creationId xmlns:a16="http://schemas.microsoft.com/office/drawing/2014/main" id="{EC30D819-8158-B4ED-3E8F-E98AD8A37D74}"/>
                </a:ext>
              </a:extLst>
            </p:cNvPr>
            <p:cNvSpPr/>
            <p:nvPr/>
          </p:nvSpPr>
          <p:spPr>
            <a:xfrm>
              <a:off x="7660005" y="3554731"/>
              <a:ext cx="2120265" cy="84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3E03DD8C-1450-B339-3439-926DA6705970}"/>
                </a:ext>
              </a:extLst>
            </p:cNvPr>
            <p:cNvSpPr/>
            <p:nvPr/>
          </p:nvSpPr>
          <p:spPr>
            <a:xfrm>
              <a:off x="9292590" y="3185160"/>
              <a:ext cx="291465" cy="118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3B9DA347-0C60-BA85-AF9A-6218EDBE1D4F}"/>
                </a:ext>
              </a:extLst>
            </p:cNvPr>
            <p:cNvSpPr/>
            <p:nvPr/>
          </p:nvSpPr>
          <p:spPr>
            <a:xfrm>
              <a:off x="7271610" y="2845387"/>
              <a:ext cx="1104675" cy="267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5" name="Group 364">
            <a:extLst>
              <a:ext uri="{FF2B5EF4-FFF2-40B4-BE49-F238E27FC236}">
                <a16:creationId xmlns:a16="http://schemas.microsoft.com/office/drawing/2014/main" id="{BA9949D3-1DA0-6283-00BF-A4BB2D14629D}"/>
              </a:ext>
            </a:extLst>
          </p:cNvPr>
          <p:cNvGrpSpPr/>
          <p:nvPr/>
        </p:nvGrpSpPr>
        <p:grpSpPr>
          <a:xfrm>
            <a:off x="9164418" y="4689288"/>
            <a:ext cx="3028950" cy="1558970"/>
            <a:chOff x="7236996" y="2845387"/>
            <a:chExt cx="3028950" cy="1558970"/>
          </a:xfrm>
        </p:grpSpPr>
        <p:pic>
          <p:nvPicPr>
            <p:cNvPr id="366" name="Picture 365" descr="A picture containing text, screenshot, clock, font&#10;&#10;Description automatically generated">
              <a:extLst>
                <a:ext uri="{FF2B5EF4-FFF2-40B4-BE49-F238E27FC236}">
                  <a16:creationId xmlns:a16="http://schemas.microsoft.com/office/drawing/2014/main" id="{5F126DAF-5F38-BC9B-67A4-C99491DFF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996" y="2876737"/>
              <a:ext cx="3028950" cy="1504950"/>
            </a:xfrm>
            <a:prstGeom prst="rect">
              <a:avLst/>
            </a:prstGeom>
          </p:spPr>
        </p:pic>
        <p:sp>
          <p:nvSpPr>
            <p:cNvPr id="367" name="Rectangle 366">
              <a:extLst>
                <a:ext uri="{FF2B5EF4-FFF2-40B4-BE49-F238E27FC236}">
                  <a16:creationId xmlns:a16="http://schemas.microsoft.com/office/drawing/2014/main" id="{82E7C5F5-FC00-45F9-C509-5E5DE35B08D8}"/>
                </a:ext>
              </a:extLst>
            </p:cNvPr>
            <p:cNvSpPr/>
            <p:nvPr/>
          </p:nvSpPr>
          <p:spPr>
            <a:xfrm>
              <a:off x="7660005" y="3554731"/>
              <a:ext cx="2120265" cy="84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C3F7CA7B-00A4-6B7A-D0F5-8FEC451B9905}"/>
                </a:ext>
              </a:extLst>
            </p:cNvPr>
            <p:cNvSpPr/>
            <p:nvPr/>
          </p:nvSpPr>
          <p:spPr>
            <a:xfrm>
              <a:off x="9292590" y="3185160"/>
              <a:ext cx="291465" cy="118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CE2123A9-D201-556B-A118-9DB053F18A5B}"/>
                </a:ext>
              </a:extLst>
            </p:cNvPr>
            <p:cNvSpPr/>
            <p:nvPr/>
          </p:nvSpPr>
          <p:spPr>
            <a:xfrm>
              <a:off x="7271610" y="2845387"/>
              <a:ext cx="1104675" cy="267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TextBox 369">
            <a:extLst>
              <a:ext uri="{FF2B5EF4-FFF2-40B4-BE49-F238E27FC236}">
                <a16:creationId xmlns:a16="http://schemas.microsoft.com/office/drawing/2014/main" id="{7437A7EC-32C8-02F0-73EA-415CA1B812F9}"/>
              </a:ext>
            </a:extLst>
          </p:cNvPr>
          <p:cNvSpPr txBox="1"/>
          <p:nvPr/>
        </p:nvSpPr>
        <p:spPr>
          <a:xfrm>
            <a:off x="2066959" y="3670199"/>
            <a:ext cx="611065"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Payload</a:t>
            </a:r>
          </a:p>
        </p:txBody>
      </p:sp>
      <p:cxnSp>
        <p:nvCxnSpPr>
          <p:cNvPr id="376" name="Straight Connector 375">
            <a:extLst>
              <a:ext uri="{FF2B5EF4-FFF2-40B4-BE49-F238E27FC236}">
                <a16:creationId xmlns:a16="http://schemas.microsoft.com/office/drawing/2014/main" id="{A9057362-0236-6537-8C14-5A3D9367B735}"/>
              </a:ext>
            </a:extLst>
          </p:cNvPr>
          <p:cNvCxnSpPr/>
          <p:nvPr/>
        </p:nvCxnSpPr>
        <p:spPr>
          <a:xfrm>
            <a:off x="3086885" y="2336126"/>
            <a:ext cx="274320" cy="0"/>
          </a:xfrm>
          <a:prstGeom prst="line">
            <a:avLst/>
          </a:prstGeom>
        </p:spPr>
        <p:style>
          <a:lnRef idx="1">
            <a:schemeClr val="dk1"/>
          </a:lnRef>
          <a:fillRef idx="0">
            <a:schemeClr val="dk1"/>
          </a:fillRef>
          <a:effectRef idx="0">
            <a:schemeClr val="dk1"/>
          </a:effectRef>
          <a:fontRef idx="minor">
            <a:schemeClr val="tx1"/>
          </a:fontRef>
        </p:style>
      </p:cxnSp>
      <p:grpSp>
        <p:nvGrpSpPr>
          <p:cNvPr id="379" name="Group 378">
            <a:extLst>
              <a:ext uri="{FF2B5EF4-FFF2-40B4-BE49-F238E27FC236}">
                <a16:creationId xmlns:a16="http://schemas.microsoft.com/office/drawing/2014/main" id="{D0330ADB-A797-FF65-8A66-551AABEDCB86}"/>
              </a:ext>
            </a:extLst>
          </p:cNvPr>
          <p:cNvGrpSpPr/>
          <p:nvPr/>
        </p:nvGrpSpPr>
        <p:grpSpPr>
          <a:xfrm>
            <a:off x="4056773" y="2543905"/>
            <a:ext cx="3028950" cy="215444"/>
            <a:chOff x="2769357" y="4140988"/>
            <a:chExt cx="3028950" cy="215444"/>
          </a:xfrm>
        </p:grpSpPr>
        <p:sp>
          <p:nvSpPr>
            <p:cNvPr id="377" name="Rectangle 376">
              <a:extLst>
                <a:ext uri="{FF2B5EF4-FFF2-40B4-BE49-F238E27FC236}">
                  <a16:creationId xmlns:a16="http://schemas.microsoft.com/office/drawing/2014/main" id="{197BE193-44FC-FC91-9E91-8245FF493CEA}"/>
                </a:ext>
              </a:extLst>
            </p:cNvPr>
            <p:cNvSpPr/>
            <p:nvPr/>
          </p:nvSpPr>
          <p:spPr>
            <a:xfrm>
              <a:off x="2843652" y="4160226"/>
              <a:ext cx="2880360" cy="191574"/>
            </a:xfrm>
            <a:prstGeom prst="rect">
              <a:avLst/>
            </a:prstGeom>
            <a:solidFill>
              <a:srgbClr val="C9F1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ourier New" panose="02070309020205020404" pitchFamily="49" charset="0"/>
                <a:cs typeface="Courier New" panose="02070309020205020404" pitchFamily="49" charset="0"/>
              </a:endParaRPr>
            </a:p>
          </p:txBody>
        </p:sp>
        <p:sp>
          <p:nvSpPr>
            <p:cNvPr id="378" name="TextBox 377">
              <a:extLst>
                <a:ext uri="{FF2B5EF4-FFF2-40B4-BE49-F238E27FC236}">
                  <a16:creationId xmlns:a16="http://schemas.microsoft.com/office/drawing/2014/main" id="{03359BDA-BE37-D3DE-9F00-BDED4A9490BD}"/>
                </a:ext>
              </a:extLst>
            </p:cNvPr>
            <p:cNvSpPr txBox="1"/>
            <p:nvPr/>
          </p:nvSpPr>
          <p:spPr>
            <a:xfrm>
              <a:off x="2769357" y="4140988"/>
              <a:ext cx="3028950" cy="215444"/>
            </a:xfrm>
            <a:prstGeom prst="rect">
              <a:avLst/>
            </a:prstGeom>
            <a:noFill/>
          </p:spPr>
          <p:txBody>
            <a:bodyPr wrap="square" rtlCol="0">
              <a:spAutoFit/>
            </a:bodyPr>
            <a:lstStyle/>
            <a:p>
              <a:r>
                <a:rPr lang="en-US" sz="800" dirty="0">
                  <a:solidFill>
                    <a:schemeClr val="tx1"/>
                  </a:solidFill>
                  <a:latin typeface="Courier New" panose="02070309020205020404" pitchFamily="49" charset="0"/>
                  <a:cs typeface="Courier New" panose="02070309020205020404" pitchFamily="49" charset="0"/>
                </a:rPr>
                <a:t>({ip_headers, tcp_headers, 7_bytes_of_payload})</a:t>
              </a:r>
            </a:p>
          </p:txBody>
        </p:sp>
      </p:grpSp>
      <p:grpSp>
        <p:nvGrpSpPr>
          <p:cNvPr id="382" name="Group 381">
            <a:extLst>
              <a:ext uri="{FF2B5EF4-FFF2-40B4-BE49-F238E27FC236}">
                <a16:creationId xmlns:a16="http://schemas.microsoft.com/office/drawing/2014/main" id="{D9943FE2-591B-55DF-0DE9-3E40F38C63DE}"/>
              </a:ext>
            </a:extLst>
          </p:cNvPr>
          <p:cNvGrpSpPr/>
          <p:nvPr/>
        </p:nvGrpSpPr>
        <p:grpSpPr>
          <a:xfrm>
            <a:off x="4056773" y="2817980"/>
            <a:ext cx="3028950" cy="215444"/>
            <a:chOff x="2769357" y="4140988"/>
            <a:chExt cx="3028950" cy="215444"/>
          </a:xfrm>
        </p:grpSpPr>
        <p:sp>
          <p:nvSpPr>
            <p:cNvPr id="383" name="Rectangle 382">
              <a:extLst>
                <a:ext uri="{FF2B5EF4-FFF2-40B4-BE49-F238E27FC236}">
                  <a16:creationId xmlns:a16="http://schemas.microsoft.com/office/drawing/2014/main" id="{C2B18076-8D6A-2EF0-C89E-EB872BB6B24C}"/>
                </a:ext>
              </a:extLst>
            </p:cNvPr>
            <p:cNvSpPr/>
            <p:nvPr/>
          </p:nvSpPr>
          <p:spPr>
            <a:xfrm>
              <a:off x="2843652" y="4160226"/>
              <a:ext cx="2880360" cy="191574"/>
            </a:xfrm>
            <a:prstGeom prst="rect">
              <a:avLst/>
            </a:prstGeom>
            <a:solidFill>
              <a:srgbClr val="C9F1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ourier New" panose="02070309020205020404" pitchFamily="49" charset="0"/>
                <a:cs typeface="Courier New" panose="02070309020205020404" pitchFamily="49" charset="0"/>
              </a:endParaRPr>
            </a:p>
          </p:txBody>
        </p:sp>
        <p:sp>
          <p:nvSpPr>
            <p:cNvPr id="384" name="TextBox 383">
              <a:extLst>
                <a:ext uri="{FF2B5EF4-FFF2-40B4-BE49-F238E27FC236}">
                  <a16:creationId xmlns:a16="http://schemas.microsoft.com/office/drawing/2014/main" id="{C79EC58D-3BFA-F96C-65A9-697CC7C6414B}"/>
                </a:ext>
              </a:extLst>
            </p:cNvPr>
            <p:cNvSpPr txBox="1"/>
            <p:nvPr/>
          </p:nvSpPr>
          <p:spPr>
            <a:xfrm>
              <a:off x="2769357" y="4140988"/>
              <a:ext cx="3028950" cy="215444"/>
            </a:xfrm>
            <a:prstGeom prst="rect">
              <a:avLst/>
            </a:prstGeom>
            <a:noFill/>
          </p:spPr>
          <p:txBody>
            <a:bodyPr wrap="square" rtlCol="0">
              <a:spAutoFit/>
            </a:bodyPr>
            <a:lstStyle/>
            <a:p>
              <a:r>
                <a:rPr lang="en-US" sz="800" dirty="0">
                  <a:solidFill>
                    <a:schemeClr val="tx1"/>
                  </a:solidFill>
                  <a:latin typeface="Courier New" panose="02070309020205020404" pitchFamily="49" charset="0"/>
                  <a:cs typeface="Courier New" panose="02070309020205020404" pitchFamily="49" charset="0"/>
                </a:rPr>
                <a:t>({ip_headers, tcp_headers, 7_bytes_of_payload})</a:t>
              </a:r>
            </a:p>
          </p:txBody>
        </p:sp>
      </p:grpSp>
      <p:grpSp>
        <p:nvGrpSpPr>
          <p:cNvPr id="385" name="Group 384">
            <a:extLst>
              <a:ext uri="{FF2B5EF4-FFF2-40B4-BE49-F238E27FC236}">
                <a16:creationId xmlns:a16="http://schemas.microsoft.com/office/drawing/2014/main" id="{FFD79517-03B0-6713-60B2-5AB290A04A1D}"/>
              </a:ext>
            </a:extLst>
          </p:cNvPr>
          <p:cNvGrpSpPr/>
          <p:nvPr/>
        </p:nvGrpSpPr>
        <p:grpSpPr>
          <a:xfrm>
            <a:off x="4056773" y="3094212"/>
            <a:ext cx="3028950" cy="215444"/>
            <a:chOff x="2769357" y="4140988"/>
            <a:chExt cx="3028950" cy="215444"/>
          </a:xfrm>
        </p:grpSpPr>
        <p:sp>
          <p:nvSpPr>
            <p:cNvPr id="386" name="Rectangle 385">
              <a:extLst>
                <a:ext uri="{FF2B5EF4-FFF2-40B4-BE49-F238E27FC236}">
                  <a16:creationId xmlns:a16="http://schemas.microsoft.com/office/drawing/2014/main" id="{1D0A1108-CACE-0C92-FA5E-723FFFBBB1A3}"/>
                </a:ext>
              </a:extLst>
            </p:cNvPr>
            <p:cNvSpPr/>
            <p:nvPr/>
          </p:nvSpPr>
          <p:spPr>
            <a:xfrm>
              <a:off x="2843652" y="4160226"/>
              <a:ext cx="2880360" cy="191574"/>
            </a:xfrm>
            <a:prstGeom prst="rect">
              <a:avLst/>
            </a:prstGeom>
            <a:solidFill>
              <a:srgbClr val="C9F1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ourier New" panose="02070309020205020404" pitchFamily="49" charset="0"/>
                <a:cs typeface="Courier New" panose="02070309020205020404" pitchFamily="49" charset="0"/>
              </a:endParaRPr>
            </a:p>
          </p:txBody>
        </p:sp>
        <p:sp>
          <p:nvSpPr>
            <p:cNvPr id="387" name="TextBox 386">
              <a:extLst>
                <a:ext uri="{FF2B5EF4-FFF2-40B4-BE49-F238E27FC236}">
                  <a16:creationId xmlns:a16="http://schemas.microsoft.com/office/drawing/2014/main" id="{A0EF4509-C068-6DA5-0043-4714279A8A24}"/>
                </a:ext>
              </a:extLst>
            </p:cNvPr>
            <p:cNvSpPr txBox="1"/>
            <p:nvPr/>
          </p:nvSpPr>
          <p:spPr>
            <a:xfrm>
              <a:off x="2769357" y="4140988"/>
              <a:ext cx="3028950" cy="215444"/>
            </a:xfrm>
            <a:prstGeom prst="rect">
              <a:avLst/>
            </a:prstGeom>
            <a:noFill/>
          </p:spPr>
          <p:txBody>
            <a:bodyPr wrap="square" rtlCol="0">
              <a:spAutoFit/>
            </a:bodyPr>
            <a:lstStyle/>
            <a:p>
              <a:r>
                <a:rPr lang="en-US" sz="800" dirty="0">
                  <a:solidFill>
                    <a:schemeClr val="tx1"/>
                  </a:solidFill>
                  <a:latin typeface="Courier New" panose="02070309020205020404" pitchFamily="49" charset="0"/>
                  <a:cs typeface="Courier New" panose="02070309020205020404" pitchFamily="49" charset="0"/>
                </a:rPr>
                <a:t>({ip_headers, tcp_headers, 7_bytes_of_payload})</a:t>
              </a:r>
            </a:p>
          </p:txBody>
        </p:sp>
      </p:grpSp>
      <p:grpSp>
        <p:nvGrpSpPr>
          <p:cNvPr id="388" name="Group 387">
            <a:extLst>
              <a:ext uri="{FF2B5EF4-FFF2-40B4-BE49-F238E27FC236}">
                <a16:creationId xmlns:a16="http://schemas.microsoft.com/office/drawing/2014/main" id="{1A891E3D-0A4B-3A62-4F13-466EA2FA909E}"/>
              </a:ext>
            </a:extLst>
          </p:cNvPr>
          <p:cNvGrpSpPr/>
          <p:nvPr/>
        </p:nvGrpSpPr>
        <p:grpSpPr>
          <a:xfrm>
            <a:off x="4055938" y="4641062"/>
            <a:ext cx="3028950" cy="215444"/>
            <a:chOff x="2769357" y="4140988"/>
            <a:chExt cx="3028950" cy="215444"/>
          </a:xfrm>
        </p:grpSpPr>
        <p:sp>
          <p:nvSpPr>
            <p:cNvPr id="389" name="Rectangle 388">
              <a:extLst>
                <a:ext uri="{FF2B5EF4-FFF2-40B4-BE49-F238E27FC236}">
                  <a16:creationId xmlns:a16="http://schemas.microsoft.com/office/drawing/2014/main" id="{DA5EC974-DDEA-512B-74F1-F2341E83A064}"/>
                </a:ext>
              </a:extLst>
            </p:cNvPr>
            <p:cNvSpPr/>
            <p:nvPr/>
          </p:nvSpPr>
          <p:spPr>
            <a:xfrm>
              <a:off x="2843652" y="4160226"/>
              <a:ext cx="2880360" cy="191574"/>
            </a:xfrm>
            <a:prstGeom prst="rect">
              <a:avLst/>
            </a:prstGeom>
            <a:solidFill>
              <a:srgbClr val="C9F1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ourier New" panose="02070309020205020404" pitchFamily="49" charset="0"/>
                <a:cs typeface="Courier New" panose="02070309020205020404" pitchFamily="49" charset="0"/>
              </a:endParaRPr>
            </a:p>
          </p:txBody>
        </p:sp>
        <p:sp>
          <p:nvSpPr>
            <p:cNvPr id="390" name="TextBox 389">
              <a:extLst>
                <a:ext uri="{FF2B5EF4-FFF2-40B4-BE49-F238E27FC236}">
                  <a16:creationId xmlns:a16="http://schemas.microsoft.com/office/drawing/2014/main" id="{85F8394B-0A3C-CA2B-16B7-97BE66D06795}"/>
                </a:ext>
              </a:extLst>
            </p:cNvPr>
            <p:cNvSpPr txBox="1"/>
            <p:nvPr/>
          </p:nvSpPr>
          <p:spPr>
            <a:xfrm>
              <a:off x="2769357" y="4140988"/>
              <a:ext cx="3028950" cy="215444"/>
            </a:xfrm>
            <a:prstGeom prst="rect">
              <a:avLst/>
            </a:prstGeom>
            <a:noFill/>
          </p:spPr>
          <p:txBody>
            <a:bodyPr wrap="square" rtlCol="0">
              <a:spAutoFit/>
            </a:bodyPr>
            <a:lstStyle/>
            <a:p>
              <a:r>
                <a:rPr lang="en-US" sz="800" dirty="0">
                  <a:solidFill>
                    <a:schemeClr val="tx1"/>
                  </a:solidFill>
                  <a:latin typeface="Courier New" panose="02070309020205020404" pitchFamily="49" charset="0"/>
                  <a:cs typeface="Courier New" panose="02070309020205020404" pitchFamily="49" charset="0"/>
                </a:rPr>
                <a:t>({ip_headers, tcp_headers, 7_bytes_of_payload})</a:t>
              </a:r>
            </a:p>
          </p:txBody>
        </p:sp>
      </p:grpSp>
      <p:grpSp>
        <p:nvGrpSpPr>
          <p:cNvPr id="391" name="Group 390">
            <a:extLst>
              <a:ext uri="{FF2B5EF4-FFF2-40B4-BE49-F238E27FC236}">
                <a16:creationId xmlns:a16="http://schemas.microsoft.com/office/drawing/2014/main" id="{E9FE0715-60E1-C525-8BA6-663C0EF72101}"/>
              </a:ext>
            </a:extLst>
          </p:cNvPr>
          <p:cNvGrpSpPr/>
          <p:nvPr/>
        </p:nvGrpSpPr>
        <p:grpSpPr>
          <a:xfrm>
            <a:off x="4053872" y="4369695"/>
            <a:ext cx="3028950" cy="215444"/>
            <a:chOff x="2769357" y="4140988"/>
            <a:chExt cx="3028950" cy="215444"/>
          </a:xfrm>
        </p:grpSpPr>
        <p:sp>
          <p:nvSpPr>
            <p:cNvPr id="392" name="Rectangle 391">
              <a:extLst>
                <a:ext uri="{FF2B5EF4-FFF2-40B4-BE49-F238E27FC236}">
                  <a16:creationId xmlns:a16="http://schemas.microsoft.com/office/drawing/2014/main" id="{7BDE9918-C95F-C3DB-6778-39A2623629F7}"/>
                </a:ext>
              </a:extLst>
            </p:cNvPr>
            <p:cNvSpPr/>
            <p:nvPr/>
          </p:nvSpPr>
          <p:spPr>
            <a:xfrm>
              <a:off x="2843652" y="4160226"/>
              <a:ext cx="2880360" cy="191574"/>
            </a:xfrm>
            <a:prstGeom prst="rect">
              <a:avLst/>
            </a:prstGeom>
            <a:solidFill>
              <a:srgbClr val="C9F1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ourier New" panose="02070309020205020404" pitchFamily="49" charset="0"/>
                <a:cs typeface="Courier New" panose="02070309020205020404" pitchFamily="49" charset="0"/>
              </a:endParaRPr>
            </a:p>
          </p:txBody>
        </p:sp>
        <p:sp>
          <p:nvSpPr>
            <p:cNvPr id="393" name="TextBox 392">
              <a:extLst>
                <a:ext uri="{FF2B5EF4-FFF2-40B4-BE49-F238E27FC236}">
                  <a16:creationId xmlns:a16="http://schemas.microsoft.com/office/drawing/2014/main" id="{5306539F-7744-C5E8-72DD-505636ECDB0D}"/>
                </a:ext>
              </a:extLst>
            </p:cNvPr>
            <p:cNvSpPr txBox="1"/>
            <p:nvPr/>
          </p:nvSpPr>
          <p:spPr>
            <a:xfrm>
              <a:off x="2769357" y="4140988"/>
              <a:ext cx="3028950" cy="215444"/>
            </a:xfrm>
            <a:prstGeom prst="rect">
              <a:avLst/>
            </a:prstGeom>
            <a:noFill/>
          </p:spPr>
          <p:txBody>
            <a:bodyPr wrap="square" rtlCol="0">
              <a:spAutoFit/>
            </a:bodyPr>
            <a:lstStyle/>
            <a:p>
              <a:r>
                <a:rPr lang="en-US" sz="800" dirty="0">
                  <a:solidFill>
                    <a:schemeClr val="tx1"/>
                  </a:solidFill>
                  <a:latin typeface="Courier New" panose="02070309020205020404" pitchFamily="49" charset="0"/>
                  <a:cs typeface="Courier New" panose="02070309020205020404" pitchFamily="49" charset="0"/>
                </a:rPr>
                <a:t>({ip_headers, tcp_headers, 7_bytes_of_payload})</a:t>
              </a:r>
            </a:p>
          </p:txBody>
        </p:sp>
      </p:grpSp>
      <p:cxnSp>
        <p:nvCxnSpPr>
          <p:cNvPr id="397" name="Straight Connector 396">
            <a:extLst>
              <a:ext uri="{FF2B5EF4-FFF2-40B4-BE49-F238E27FC236}">
                <a16:creationId xmlns:a16="http://schemas.microsoft.com/office/drawing/2014/main" id="{864C696B-32C8-06E3-541D-56D627FF024C}"/>
              </a:ext>
            </a:extLst>
          </p:cNvPr>
          <p:cNvCxnSpPr/>
          <p:nvPr/>
        </p:nvCxnSpPr>
        <p:spPr>
          <a:xfrm>
            <a:off x="3853847" y="2664360"/>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398" name="Straight Connector 397">
            <a:extLst>
              <a:ext uri="{FF2B5EF4-FFF2-40B4-BE49-F238E27FC236}">
                <a16:creationId xmlns:a16="http://schemas.microsoft.com/office/drawing/2014/main" id="{0E9B7D12-0DDD-0F4C-BF4A-96CA73A73CAF}"/>
              </a:ext>
            </a:extLst>
          </p:cNvPr>
          <p:cNvCxnSpPr/>
          <p:nvPr/>
        </p:nvCxnSpPr>
        <p:spPr>
          <a:xfrm>
            <a:off x="3086885" y="2282874"/>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399" name="Straight Connector 398">
            <a:extLst>
              <a:ext uri="{FF2B5EF4-FFF2-40B4-BE49-F238E27FC236}">
                <a16:creationId xmlns:a16="http://schemas.microsoft.com/office/drawing/2014/main" id="{A106FAD1-0966-FB8E-2DBB-D6E40A006DF2}"/>
              </a:ext>
            </a:extLst>
          </p:cNvPr>
          <p:cNvCxnSpPr/>
          <p:nvPr/>
        </p:nvCxnSpPr>
        <p:spPr>
          <a:xfrm>
            <a:off x="3086885" y="2222265"/>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0" name="Straight Connector 399">
            <a:extLst>
              <a:ext uri="{FF2B5EF4-FFF2-40B4-BE49-F238E27FC236}">
                <a16:creationId xmlns:a16="http://schemas.microsoft.com/office/drawing/2014/main" id="{ADDBB9EB-A926-6569-1061-9E216B017EF2}"/>
              </a:ext>
            </a:extLst>
          </p:cNvPr>
          <p:cNvCxnSpPr/>
          <p:nvPr/>
        </p:nvCxnSpPr>
        <p:spPr>
          <a:xfrm>
            <a:off x="3086885" y="2517913"/>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1" name="Straight Connector 400">
            <a:extLst>
              <a:ext uri="{FF2B5EF4-FFF2-40B4-BE49-F238E27FC236}">
                <a16:creationId xmlns:a16="http://schemas.microsoft.com/office/drawing/2014/main" id="{8A2DE826-AA35-15AD-6FF8-44A72FEF50D1}"/>
              </a:ext>
            </a:extLst>
          </p:cNvPr>
          <p:cNvCxnSpPr/>
          <p:nvPr/>
        </p:nvCxnSpPr>
        <p:spPr>
          <a:xfrm>
            <a:off x="3086885" y="2464661"/>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2" name="Straight Connector 401">
            <a:extLst>
              <a:ext uri="{FF2B5EF4-FFF2-40B4-BE49-F238E27FC236}">
                <a16:creationId xmlns:a16="http://schemas.microsoft.com/office/drawing/2014/main" id="{ED3F11EC-0CBE-ED03-7A05-CD5536897222}"/>
              </a:ext>
            </a:extLst>
          </p:cNvPr>
          <p:cNvCxnSpPr/>
          <p:nvPr/>
        </p:nvCxnSpPr>
        <p:spPr>
          <a:xfrm>
            <a:off x="3086885" y="2404052"/>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3" name="Straight Connector 402">
            <a:extLst>
              <a:ext uri="{FF2B5EF4-FFF2-40B4-BE49-F238E27FC236}">
                <a16:creationId xmlns:a16="http://schemas.microsoft.com/office/drawing/2014/main" id="{300AA4EB-19B7-FA9E-574C-48992B26468C}"/>
              </a:ext>
            </a:extLst>
          </p:cNvPr>
          <p:cNvCxnSpPr/>
          <p:nvPr/>
        </p:nvCxnSpPr>
        <p:spPr>
          <a:xfrm>
            <a:off x="3086885" y="1974788"/>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4" name="Straight Connector 403">
            <a:extLst>
              <a:ext uri="{FF2B5EF4-FFF2-40B4-BE49-F238E27FC236}">
                <a16:creationId xmlns:a16="http://schemas.microsoft.com/office/drawing/2014/main" id="{5329308B-9741-EE9E-53C7-8611206FF3F6}"/>
              </a:ext>
            </a:extLst>
          </p:cNvPr>
          <p:cNvCxnSpPr/>
          <p:nvPr/>
        </p:nvCxnSpPr>
        <p:spPr>
          <a:xfrm>
            <a:off x="3086885" y="2156575"/>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5" name="Straight Connector 404">
            <a:extLst>
              <a:ext uri="{FF2B5EF4-FFF2-40B4-BE49-F238E27FC236}">
                <a16:creationId xmlns:a16="http://schemas.microsoft.com/office/drawing/2014/main" id="{99174D11-3A72-3715-7A3F-6A526CDD1188}"/>
              </a:ext>
            </a:extLst>
          </p:cNvPr>
          <p:cNvCxnSpPr/>
          <p:nvPr/>
        </p:nvCxnSpPr>
        <p:spPr>
          <a:xfrm>
            <a:off x="3086885" y="2103323"/>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6" name="Straight Connector 405">
            <a:extLst>
              <a:ext uri="{FF2B5EF4-FFF2-40B4-BE49-F238E27FC236}">
                <a16:creationId xmlns:a16="http://schemas.microsoft.com/office/drawing/2014/main" id="{B2F5A89B-02B6-7F98-C1FD-907897A14EA7}"/>
              </a:ext>
            </a:extLst>
          </p:cNvPr>
          <p:cNvCxnSpPr/>
          <p:nvPr/>
        </p:nvCxnSpPr>
        <p:spPr>
          <a:xfrm>
            <a:off x="3086885" y="2042714"/>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7" name="Straight Connector 406">
            <a:extLst>
              <a:ext uri="{FF2B5EF4-FFF2-40B4-BE49-F238E27FC236}">
                <a16:creationId xmlns:a16="http://schemas.microsoft.com/office/drawing/2014/main" id="{1D5F9983-4C14-A1B6-C070-02B16B954009}"/>
              </a:ext>
            </a:extLst>
          </p:cNvPr>
          <p:cNvCxnSpPr/>
          <p:nvPr/>
        </p:nvCxnSpPr>
        <p:spPr>
          <a:xfrm>
            <a:off x="3098984" y="3430020"/>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8" name="Straight Connector 407">
            <a:extLst>
              <a:ext uri="{FF2B5EF4-FFF2-40B4-BE49-F238E27FC236}">
                <a16:creationId xmlns:a16="http://schemas.microsoft.com/office/drawing/2014/main" id="{E62C4147-CCB5-8675-A903-8899E4C78D98}"/>
              </a:ext>
            </a:extLst>
          </p:cNvPr>
          <p:cNvCxnSpPr/>
          <p:nvPr/>
        </p:nvCxnSpPr>
        <p:spPr>
          <a:xfrm>
            <a:off x="3098984" y="3376768"/>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09" name="Straight Connector 408">
            <a:extLst>
              <a:ext uri="{FF2B5EF4-FFF2-40B4-BE49-F238E27FC236}">
                <a16:creationId xmlns:a16="http://schemas.microsoft.com/office/drawing/2014/main" id="{F07A849D-26B5-600B-28CA-FCED24110459}"/>
              </a:ext>
            </a:extLst>
          </p:cNvPr>
          <p:cNvCxnSpPr/>
          <p:nvPr/>
        </p:nvCxnSpPr>
        <p:spPr>
          <a:xfrm>
            <a:off x="3098984" y="3316159"/>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0" name="Straight Connector 409">
            <a:extLst>
              <a:ext uri="{FF2B5EF4-FFF2-40B4-BE49-F238E27FC236}">
                <a16:creationId xmlns:a16="http://schemas.microsoft.com/office/drawing/2014/main" id="{DD3CC4A3-E4B4-6CB8-50BE-FB9BF1C0BF5C}"/>
              </a:ext>
            </a:extLst>
          </p:cNvPr>
          <p:cNvCxnSpPr/>
          <p:nvPr/>
        </p:nvCxnSpPr>
        <p:spPr>
          <a:xfrm>
            <a:off x="3098984" y="3611807"/>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1" name="Straight Connector 410">
            <a:extLst>
              <a:ext uri="{FF2B5EF4-FFF2-40B4-BE49-F238E27FC236}">
                <a16:creationId xmlns:a16="http://schemas.microsoft.com/office/drawing/2014/main" id="{BB571E07-AF6D-CB00-55E1-62A14B5032B0}"/>
              </a:ext>
            </a:extLst>
          </p:cNvPr>
          <p:cNvCxnSpPr/>
          <p:nvPr/>
        </p:nvCxnSpPr>
        <p:spPr>
          <a:xfrm>
            <a:off x="3098984" y="3558555"/>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2" name="Straight Connector 411">
            <a:extLst>
              <a:ext uri="{FF2B5EF4-FFF2-40B4-BE49-F238E27FC236}">
                <a16:creationId xmlns:a16="http://schemas.microsoft.com/office/drawing/2014/main" id="{EAB556C5-30C1-FE6A-3E1B-E64D84E396A8}"/>
              </a:ext>
            </a:extLst>
          </p:cNvPr>
          <p:cNvCxnSpPr/>
          <p:nvPr/>
        </p:nvCxnSpPr>
        <p:spPr>
          <a:xfrm>
            <a:off x="3098984" y="3497946"/>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3" name="Straight Connector 412">
            <a:extLst>
              <a:ext uri="{FF2B5EF4-FFF2-40B4-BE49-F238E27FC236}">
                <a16:creationId xmlns:a16="http://schemas.microsoft.com/office/drawing/2014/main" id="{2B2F7BAB-3B34-D308-945F-628FC9BD1516}"/>
              </a:ext>
            </a:extLst>
          </p:cNvPr>
          <p:cNvCxnSpPr/>
          <p:nvPr/>
        </p:nvCxnSpPr>
        <p:spPr>
          <a:xfrm>
            <a:off x="3098984" y="3068682"/>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4" name="Straight Connector 413">
            <a:extLst>
              <a:ext uri="{FF2B5EF4-FFF2-40B4-BE49-F238E27FC236}">
                <a16:creationId xmlns:a16="http://schemas.microsoft.com/office/drawing/2014/main" id="{C463C4E1-FBCC-7A6A-237F-D212E9C23E36}"/>
              </a:ext>
            </a:extLst>
          </p:cNvPr>
          <p:cNvCxnSpPr/>
          <p:nvPr/>
        </p:nvCxnSpPr>
        <p:spPr>
          <a:xfrm>
            <a:off x="3098984" y="3250469"/>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5" name="Straight Connector 414">
            <a:extLst>
              <a:ext uri="{FF2B5EF4-FFF2-40B4-BE49-F238E27FC236}">
                <a16:creationId xmlns:a16="http://schemas.microsoft.com/office/drawing/2014/main" id="{537DBF62-5023-782F-85AA-2B1B2DB1C02B}"/>
              </a:ext>
            </a:extLst>
          </p:cNvPr>
          <p:cNvCxnSpPr/>
          <p:nvPr/>
        </p:nvCxnSpPr>
        <p:spPr>
          <a:xfrm>
            <a:off x="3098984" y="3197217"/>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6" name="Straight Connector 415">
            <a:extLst>
              <a:ext uri="{FF2B5EF4-FFF2-40B4-BE49-F238E27FC236}">
                <a16:creationId xmlns:a16="http://schemas.microsoft.com/office/drawing/2014/main" id="{37B8AA00-D787-CAB8-FBC0-3D71773E4DB7}"/>
              </a:ext>
            </a:extLst>
          </p:cNvPr>
          <p:cNvCxnSpPr/>
          <p:nvPr/>
        </p:nvCxnSpPr>
        <p:spPr>
          <a:xfrm>
            <a:off x="3098984" y="3136608"/>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7" name="Straight Connector 416">
            <a:extLst>
              <a:ext uri="{FF2B5EF4-FFF2-40B4-BE49-F238E27FC236}">
                <a16:creationId xmlns:a16="http://schemas.microsoft.com/office/drawing/2014/main" id="{BC8D5E8A-9619-741B-E9BA-E01D5C0C02B4}"/>
              </a:ext>
            </a:extLst>
          </p:cNvPr>
          <p:cNvCxnSpPr/>
          <p:nvPr/>
        </p:nvCxnSpPr>
        <p:spPr>
          <a:xfrm>
            <a:off x="3098984" y="4815166"/>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8" name="Straight Connector 417">
            <a:extLst>
              <a:ext uri="{FF2B5EF4-FFF2-40B4-BE49-F238E27FC236}">
                <a16:creationId xmlns:a16="http://schemas.microsoft.com/office/drawing/2014/main" id="{9CA6EC54-9659-E046-A546-71DCBFFB60BE}"/>
              </a:ext>
            </a:extLst>
          </p:cNvPr>
          <p:cNvCxnSpPr/>
          <p:nvPr/>
        </p:nvCxnSpPr>
        <p:spPr>
          <a:xfrm>
            <a:off x="3098984" y="4761914"/>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19" name="Straight Connector 418">
            <a:extLst>
              <a:ext uri="{FF2B5EF4-FFF2-40B4-BE49-F238E27FC236}">
                <a16:creationId xmlns:a16="http://schemas.microsoft.com/office/drawing/2014/main" id="{0A9787E5-779F-CFA0-616A-7EB58B5A0C5D}"/>
              </a:ext>
            </a:extLst>
          </p:cNvPr>
          <p:cNvCxnSpPr/>
          <p:nvPr/>
        </p:nvCxnSpPr>
        <p:spPr>
          <a:xfrm>
            <a:off x="3098984" y="4701305"/>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0" name="Straight Connector 419">
            <a:extLst>
              <a:ext uri="{FF2B5EF4-FFF2-40B4-BE49-F238E27FC236}">
                <a16:creationId xmlns:a16="http://schemas.microsoft.com/office/drawing/2014/main" id="{4058543A-0165-A9EA-41DB-061CFE404229}"/>
              </a:ext>
            </a:extLst>
          </p:cNvPr>
          <p:cNvCxnSpPr/>
          <p:nvPr/>
        </p:nvCxnSpPr>
        <p:spPr>
          <a:xfrm>
            <a:off x="3098984" y="4996953"/>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1" name="Straight Connector 420">
            <a:extLst>
              <a:ext uri="{FF2B5EF4-FFF2-40B4-BE49-F238E27FC236}">
                <a16:creationId xmlns:a16="http://schemas.microsoft.com/office/drawing/2014/main" id="{D539945F-4493-7BF4-D9D4-CF5F2314B84E}"/>
              </a:ext>
            </a:extLst>
          </p:cNvPr>
          <p:cNvCxnSpPr/>
          <p:nvPr/>
        </p:nvCxnSpPr>
        <p:spPr>
          <a:xfrm>
            <a:off x="3098984" y="4943701"/>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2" name="Straight Connector 421">
            <a:extLst>
              <a:ext uri="{FF2B5EF4-FFF2-40B4-BE49-F238E27FC236}">
                <a16:creationId xmlns:a16="http://schemas.microsoft.com/office/drawing/2014/main" id="{ABAEBCC8-03F0-AD94-C06C-BCBAD8F08363}"/>
              </a:ext>
            </a:extLst>
          </p:cNvPr>
          <p:cNvCxnSpPr/>
          <p:nvPr/>
        </p:nvCxnSpPr>
        <p:spPr>
          <a:xfrm>
            <a:off x="3098984" y="4883092"/>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3" name="Straight Connector 422">
            <a:extLst>
              <a:ext uri="{FF2B5EF4-FFF2-40B4-BE49-F238E27FC236}">
                <a16:creationId xmlns:a16="http://schemas.microsoft.com/office/drawing/2014/main" id="{050082B4-E134-EAD9-53C5-5E06BF27BABA}"/>
              </a:ext>
            </a:extLst>
          </p:cNvPr>
          <p:cNvCxnSpPr/>
          <p:nvPr/>
        </p:nvCxnSpPr>
        <p:spPr>
          <a:xfrm>
            <a:off x="3098984" y="4453828"/>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4" name="Straight Connector 423">
            <a:extLst>
              <a:ext uri="{FF2B5EF4-FFF2-40B4-BE49-F238E27FC236}">
                <a16:creationId xmlns:a16="http://schemas.microsoft.com/office/drawing/2014/main" id="{8B0D9B35-80F0-4645-C918-E5C81740B706}"/>
              </a:ext>
            </a:extLst>
          </p:cNvPr>
          <p:cNvCxnSpPr/>
          <p:nvPr/>
        </p:nvCxnSpPr>
        <p:spPr>
          <a:xfrm>
            <a:off x="3098984" y="4635615"/>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5" name="Straight Connector 424">
            <a:extLst>
              <a:ext uri="{FF2B5EF4-FFF2-40B4-BE49-F238E27FC236}">
                <a16:creationId xmlns:a16="http://schemas.microsoft.com/office/drawing/2014/main" id="{B5DB0890-C149-D7F7-BE1B-8279502FACEA}"/>
              </a:ext>
            </a:extLst>
          </p:cNvPr>
          <p:cNvCxnSpPr/>
          <p:nvPr/>
        </p:nvCxnSpPr>
        <p:spPr>
          <a:xfrm>
            <a:off x="3098984" y="4582363"/>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6" name="Straight Connector 425">
            <a:extLst>
              <a:ext uri="{FF2B5EF4-FFF2-40B4-BE49-F238E27FC236}">
                <a16:creationId xmlns:a16="http://schemas.microsoft.com/office/drawing/2014/main" id="{2C1B0943-6979-125F-067B-ABB39DBCE917}"/>
              </a:ext>
            </a:extLst>
          </p:cNvPr>
          <p:cNvCxnSpPr/>
          <p:nvPr/>
        </p:nvCxnSpPr>
        <p:spPr>
          <a:xfrm>
            <a:off x="3098984" y="4521754"/>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7" name="Straight Connector 426">
            <a:extLst>
              <a:ext uri="{FF2B5EF4-FFF2-40B4-BE49-F238E27FC236}">
                <a16:creationId xmlns:a16="http://schemas.microsoft.com/office/drawing/2014/main" id="{4A8E4A97-5E38-4888-E121-8A309882AA49}"/>
              </a:ext>
            </a:extLst>
          </p:cNvPr>
          <p:cNvCxnSpPr/>
          <p:nvPr/>
        </p:nvCxnSpPr>
        <p:spPr>
          <a:xfrm>
            <a:off x="3853847" y="2709185"/>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8" name="Straight Connector 427">
            <a:extLst>
              <a:ext uri="{FF2B5EF4-FFF2-40B4-BE49-F238E27FC236}">
                <a16:creationId xmlns:a16="http://schemas.microsoft.com/office/drawing/2014/main" id="{A126657E-995C-309F-6F7D-F7C00723F669}"/>
              </a:ext>
            </a:extLst>
          </p:cNvPr>
          <p:cNvCxnSpPr/>
          <p:nvPr/>
        </p:nvCxnSpPr>
        <p:spPr>
          <a:xfrm>
            <a:off x="3853847" y="2608032"/>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29" name="Straight Connector 428">
            <a:extLst>
              <a:ext uri="{FF2B5EF4-FFF2-40B4-BE49-F238E27FC236}">
                <a16:creationId xmlns:a16="http://schemas.microsoft.com/office/drawing/2014/main" id="{6250D29D-C937-DA14-E731-8DBCD9917BCE}"/>
              </a:ext>
            </a:extLst>
          </p:cNvPr>
          <p:cNvCxnSpPr/>
          <p:nvPr/>
        </p:nvCxnSpPr>
        <p:spPr>
          <a:xfrm>
            <a:off x="3853847" y="2937194"/>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0" name="Straight Connector 429">
            <a:extLst>
              <a:ext uri="{FF2B5EF4-FFF2-40B4-BE49-F238E27FC236}">
                <a16:creationId xmlns:a16="http://schemas.microsoft.com/office/drawing/2014/main" id="{4A90DED1-B986-3C42-442B-B65F41018D01}"/>
              </a:ext>
            </a:extLst>
          </p:cNvPr>
          <p:cNvCxnSpPr/>
          <p:nvPr/>
        </p:nvCxnSpPr>
        <p:spPr>
          <a:xfrm>
            <a:off x="3853847" y="2982019"/>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1" name="Straight Connector 430">
            <a:extLst>
              <a:ext uri="{FF2B5EF4-FFF2-40B4-BE49-F238E27FC236}">
                <a16:creationId xmlns:a16="http://schemas.microsoft.com/office/drawing/2014/main" id="{8F87CD05-E99B-9655-90D6-7850460861EA}"/>
              </a:ext>
            </a:extLst>
          </p:cNvPr>
          <p:cNvCxnSpPr/>
          <p:nvPr/>
        </p:nvCxnSpPr>
        <p:spPr>
          <a:xfrm>
            <a:off x="3853847" y="2880866"/>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2" name="Straight Connector 431">
            <a:extLst>
              <a:ext uri="{FF2B5EF4-FFF2-40B4-BE49-F238E27FC236}">
                <a16:creationId xmlns:a16="http://schemas.microsoft.com/office/drawing/2014/main" id="{D4CF2270-07CB-6C95-2C84-0CF2C7A4D089}"/>
              </a:ext>
            </a:extLst>
          </p:cNvPr>
          <p:cNvCxnSpPr/>
          <p:nvPr/>
        </p:nvCxnSpPr>
        <p:spPr>
          <a:xfrm>
            <a:off x="3853847" y="3215694"/>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3" name="Straight Connector 432">
            <a:extLst>
              <a:ext uri="{FF2B5EF4-FFF2-40B4-BE49-F238E27FC236}">
                <a16:creationId xmlns:a16="http://schemas.microsoft.com/office/drawing/2014/main" id="{4376D941-8AF0-CFA9-8879-B8CEEC386DB2}"/>
              </a:ext>
            </a:extLst>
          </p:cNvPr>
          <p:cNvCxnSpPr/>
          <p:nvPr/>
        </p:nvCxnSpPr>
        <p:spPr>
          <a:xfrm>
            <a:off x="3853847" y="3260519"/>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4" name="Straight Connector 433">
            <a:extLst>
              <a:ext uri="{FF2B5EF4-FFF2-40B4-BE49-F238E27FC236}">
                <a16:creationId xmlns:a16="http://schemas.microsoft.com/office/drawing/2014/main" id="{F53E4C49-1F0F-F895-1ADE-5C082094B844}"/>
              </a:ext>
            </a:extLst>
          </p:cNvPr>
          <p:cNvCxnSpPr/>
          <p:nvPr/>
        </p:nvCxnSpPr>
        <p:spPr>
          <a:xfrm>
            <a:off x="3853847" y="3159366"/>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5" name="Straight Connector 434">
            <a:extLst>
              <a:ext uri="{FF2B5EF4-FFF2-40B4-BE49-F238E27FC236}">
                <a16:creationId xmlns:a16="http://schemas.microsoft.com/office/drawing/2014/main" id="{F74413FA-790F-E7A6-8E8E-92C3DF3B2837}"/>
              </a:ext>
            </a:extLst>
          </p:cNvPr>
          <p:cNvCxnSpPr/>
          <p:nvPr/>
        </p:nvCxnSpPr>
        <p:spPr>
          <a:xfrm>
            <a:off x="3853847" y="4490075"/>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6" name="Straight Connector 435">
            <a:extLst>
              <a:ext uri="{FF2B5EF4-FFF2-40B4-BE49-F238E27FC236}">
                <a16:creationId xmlns:a16="http://schemas.microsoft.com/office/drawing/2014/main" id="{6638F904-0BE2-E02B-05D8-2FAB0C21F2DD}"/>
              </a:ext>
            </a:extLst>
          </p:cNvPr>
          <p:cNvCxnSpPr/>
          <p:nvPr/>
        </p:nvCxnSpPr>
        <p:spPr>
          <a:xfrm>
            <a:off x="3853847" y="4534900"/>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7" name="Straight Connector 436">
            <a:extLst>
              <a:ext uri="{FF2B5EF4-FFF2-40B4-BE49-F238E27FC236}">
                <a16:creationId xmlns:a16="http://schemas.microsoft.com/office/drawing/2014/main" id="{72F60856-5932-6B5A-33E9-061BB27DD83E}"/>
              </a:ext>
            </a:extLst>
          </p:cNvPr>
          <p:cNvCxnSpPr/>
          <p:nvPr/>
        </p:nvCxnSpPr>
        <p:spPr>
          <a:xfrm>
            <a:off x="3853847" y="4433747"/>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8" name="Straight Connector 437">
            <a:extLst>
              <a:ext uri="{FF2B5EF4-FFF2-40B4-BE49-F238E27FC236}">
                <a16:creationId xmlns:a16="http://schemas.microsoft.com/office/drawing/2014/main" id="{3A64D503-7573-C1DF-465F-5D1927B52089}"/>
              </a:ext>
            </a:extLst>
          </p:cNvPr>
          <p:cNvCxnSpPr/>
          <p:nvPr/>
        </p:nvCxnSpPr>
        <p:spPr>
          <a:xfrm>
            <a:off x="3858927" y="4760539"/>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39" name="Straight Connector 438">
            <a:extLst>
              <a:ext uri="{FF2B5EF4-FFF2-40B4-BE49-F238E27FC236}">
                <a16:creationId xmlns:a16="http://schemas.microsoft.com/office/drawing/2014/main" id="{2813BDF7-D403-86B3-EAC0-47C258D9EF8E}"/>
              </a:ext>
            </a:extLst>
          </p:cNvPr>
          <p:cNvCxnSpPr/>
          <p:nvPr/>
        </p:nvCxnSpPr>
        <p:spPr>
          <a:xfrm>
            <a:off x="3858927" y="4805364"/>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40" name="Straight Connector 439">
            <a:extLst>
              <a:ext uri="{FF2B5EF4-FFF2-40B4-BE49-F238E27FC236}">
                <a16:creationId xmlns:a16="http://schemas.microsoft.com/office/drawing/2014/main" id="{B9E4ED69-0584-FC3F-C31F-F43BE3B8BEFA}"/>
              </a:ext>
            </a:extLst>
          </p:cNvPr>
          <p:cNvCxnSpPr/>
          <p:nvPr/>
        </p:nvCxnSpPr>
        <p:spPr>
          <a:xfrm>
            <a:off x="3858927" y="4704211"/>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42" name="Straight Connector 441">
            <a:extLst>
              <a:ext uri="{FF2B5EF4-FFF2-40B4-BE49-F238E27FC236}">
                <a16:creationId xmlns:a16="http://schemas.microsoft.com/office/drawing/2014/main" id="{17EB6147-E72A-A6D6-2B33-8436DA46FDBC}"/>
              </a:ext>
            </a:extLst>
          </p:cNvPr>
          <p:cNvCxnSpPr>
            <a:cxnSpLocks/>
          </p:cNvCxnSpPr>
          <p:nvPr/>
        </p:nvCxnSpPr>
        <p:spPr>
          <a:xfrm>
            <a:off x="3361205" y="1974788"/>
            <a:ext cx="496378" cy="635259"/>
          </a:xfrm>
          <a:prstGeom prst="line">
            <a:avLst/>
          </a:prstGeom>
        </p:spPr>
        <p:style>
          <a:lnRef idx="1">
            <a:schemeClr val="dk1"/>
          </a:lnRef>
          <a:fillRef idx="0">
            <a:schemeClr val="dk1"/>
          </a:fillRef>
          <a:effectRef idx="0">
            <a:schemeClr val="dk1"/>
          </a:effectRef>
          <a:fontRef idx="minor">
            <a:schemeClr val="tx1"/>
          </a:fontRef>
        </p:style>
      </p:cxnSp>
      <p:cxnSp>
        <p:nvCxnSpPr>
          <p:cNvPr id="444" name="Straight Connector 443">
            <a:extLst>
              <a:ext uri="{FF2B5EF4-FFF2-40B4-BE49-F238E27FC236}">
                <a16:creationId xmlns:a16="http://schemas.microsoft.com/office/drawing/2014/main" id="{9C6BBC76-725E-1B9D-B5ED-F4A02B37AC47}"/>
              </a:ext>
            </a:extLst>
          </p:cNvPr>
          <p:cNvCxnSpPr>
            <a:cxnSpLocks/>
          </p:cNvCxnSpPr>
          <p:nvPr/>
        </p:nvCxnSpPr>
        <p:spPr>
          <a:xfrm>
            <a:off x="3353598" y="2043497"/>
            <a:ext cx="507862" cy="837288"/>
          </a:xfrm>
          <a:prstGeom prst="line">
            <a:avLst/>
          </a:prstGeom>
        </p:spPr>
        <p:style>
          <a:lnRef idx="1">
            <a:schemeClr val="dk1"/>
          </a:lnRef>
          <a:fillRef idx="0">
            <a:schemeClr val="dk1"/>
          </a:fillRef>
          <a:effectRef idx="0">
            <a:schemeClr val="dk1"/>
          </a:effectRef>
          <a:fontRef idx="minor">
            <a:schemeClr val="tx1"/>
          </a:fontRef>
        </p:style>
      </p:cxnSp>
      <p:cxnSp>
        <p:nvCxnSpPr>
          <p:cNvPr id="446" name="Straight Connector 445">
            <a:extLst>
              <a:ext uri="{FF2B5EF4-FFF2-40B4-BE49-F238E27FC236}">
                <a16:creationId xmlns:a16="http://schemas.microsoft.com/office/drawing/2014/main" id="{255280AB-D12C-3D29-1EF2-D9C4FC1AE6D1}"/>
              </a:ext>
            </a:extLst>
          </p:cNvPr>
          <p:cNvCxnSpPr>
            <a:cxnSpLocks/>
          </p:cNvCxnSpPr>
          <p:nvPr/>
        </p:nvCxnSpPr>
        <p:spPr>
          <a:xfrm>
            <a:off x="3357036" y="2104447"/>
            <a:ext cx="503571" cy="1054754"/>
          </a:xfrm>
          <a:prstGeom prst="line">
            <a:avLst/>
          </a:prstGeom>
        </p:spPr>
        <p:style>
          <a:lnRef idx="1">
            <a:schemeClr val="dk1"/>
          </a:lnRef>
          <a:fillRef idx="0">
            <a:schemeClr val="dk1"/>
          </a:fillRef>
          <a:effectRef idx="0">
            <a:schemeClr val="dk1"/>
          </a:effectRef>
          <a:fontRef idx="minor">
            <a:schemeClr val="tx1"/>
          </a:fontRef>
        </p:style>
      </p:cxnSp>
      <p:cxnSp>
        <p:nvCxnSpPr>
          <p:cNvPr id="448" name="Straight Connector 447">
            <a:extLst>
              <a:ext uri="{FF2B5EF4-FFF2-40B4-BE49-F238E27FC236}">
                <a16:creationId xmlns:a16="http://schemas.microsoft.com/office/drawing/2014/main" id="{51482C1D-1352-94EF-2B00-212494F53E73}"/>
              </a:ext>
            </a:extLst>
          </p:cNvPr>
          <p:cNvCxnSpPr>
            <a:cxnSpLocks/>
          </p:cNvCxnSpPr>
          <p:nvPr/>
        </p:nvCxnSpPr>
        <p:spPr>
          <a:xfrm>
            <a:off x="3363821" y="2464661"/>
            <a:ext cx="496410" cy="1972163"/>
          </a:xfrm>
          <a:prstGeom prst="line">
            <a:avLst/>
          </a:prstGeom>
        </p:spPr>
        <p:style>
          <a:lnRef idx="1">
            <a:schemeClr val="dk1"/>
          </a:lnRef>
          <a:fillRef idx="0">
            <a:schemeClr val="dk1"/>
          </a:fillRef>
          <a:effectRef idx="0">
            <a:schemeClr val="dk1"/>
          </a:effectRef>
          <a:fontRef idx="minor">
            <a:schemeClr val="tx1"/>
          </a:fontRef>
        </p:style>
      </p:cxnSp>
      <p:cxnSp>
        <p:nvCxnSpPr>
          <p:cNvPr id="451" name="Straight Connector 450">
            <a:extLst>
              <a:ext uri="{FF2B5EF4-FFF2-40B4-BE49-F238E27FC236}">
                <a16:creationId xmlns:a16="http://schemas.microsoft.com/office/drawing/2014/main" id="{FCAA411A-ADE1-7FDC-ABCB-4FB76CD6FF95}"/>
              </a:ext>
            </a:extLst>
          </p:cNvPr>
          <p:cNvCxnSpPr>
            <a:cxnSpLocks/>
          </p:cNvCxnSpPr>
          <p:nvPr/>
        </p:nvCxnSpPr>
        <p:spPr>
          <a:xfrm>
            <a:off x="3356638" y="2517913"/>
            <a:ext cx="504261" cy="2183392"/>
          </a:xfrm>
          <a:prstGeom prst="line">
            <a:avLst/>
          </a:prstGeom>
        </p:spPr>
        <p:style>
          <a:lnRef idx="1">
            <a:schemeClr val="dk1"/>
          </a:lnRef>
          <a:fillRef idx="0">
            <a:schemeClr val="dk1"/>
          </a:fillRef>
          <a:effectRef idx="0">
            <a:schemeClr val="dk1"/>
          </a:effectRef>
          <a:fontRef idx="minor">
            <a:schemeClr val="tx1"/>
          </a:fontRef>
        </p:style>
      </p:cxnSp>
      <p:cxnSp>
        <p:nvCxnSpPr>
          <p:cNvPr id="458" name="Straight Connector 457">
            <a:extLst>
              <a:ext uri="{FF2B5EF4-FFF2-40B4-BE49-F238E27FC236}">
                <a16:creationId xmlns:a16="http://schemas.microsoft.com/office/drawing/2014/main" id="{5251C934-DF9D-2F4C-2CA1-F84EEA6E8B8B}"/>
              </a:ext>
            </a:extLst>
          </p:cNvPr>
          <p:cNvCxnSpPr>
            <a:cxnSpLocks/>
          </p:cNvCxnSpPr>
          <p:nvPr/>
        </p:nvCxnSpPr>
        <p:spPr>
          <a:xfrm flipV="1">
            <a:off x="3374852" y="2661284"/>
            <a:ext cx="485379" cy="407233"/>
          </a:xfrm>
          <a:prstGeom prst="line">
            <a:avLst/>
          </a:prstGeom>
        </p:spPr>
        <p:style>
          <a:lnRef idx="1">
            <a:schemeClr val="dk1"/>
          </a:lnRef>
          <a:fillRef idx="0">
            <a:schemeClr val="dk1"/>
          </a:fillRef>
          <a:effectRef idx="0">
            <a:schemeClr val="dk1"/>
          </a:effectRef>
          <a:fontRef idx="minor">
            <a:schemeClr val="tx1"/>
          </a:fontRef>
        </p:style>
      </p:cxnSp>
      <p:cxnSp>
        <p:nvCxnSpPr>
          <p:cNvPr id="462" name="Straight Connector 461">
            <a:extLst>
              <a:ext uri="{FF2B5EF4-FFF2-40B4-BE49-F238E27FC236}">
                <a16:creationId xmlns:a16="http://schemas.microsoft.com/office/drawing/2014/main" id="{760A85BA-1D3B-673F-698B-68299D5990F6}"/>
              </a:ext>
            </a:extLst>
          </p:cNvPr>
          <p:cNvCxnSpPr>
            <a:cxnSpLocks/>
          </p:cNvCxnSpPr>
          <p:nvPr/>
        </p:nvCxnSpPr>
        <p:spPr>
          <a:xfrm flipV="1">
            <a:off x="3372508" y="2936672"/>
            <a:ext cx="487723" cy="199936"/>
          </a:xfrm>
          <a:prstGeom prst="line">
            <a:avLst/>
          </a:prstGeom>
        </p:spPr>
        <p:style>
          <a:lnRef idx="1">
            <a:schemeClr val="dk1"/>
          </a:lnRef>
          <a:fillRef idx="0">
            <a:schemeClr val="dk1"/>
          </a:fillRef>
          <a:effectRef idx="0">
            <a:schemeClr val="dk1"/>
          </a:effectRef>
          <a:fontRef idx="minor">
            <a:schemeClr val="tx1"/>
          </a:fontRef>
        </p:style>
      </p:cxnSp>
      <p:cxnSp>
        <p:nvCxnSpPr>
          <p:cNvPr id="465" name="Straight Connector 464">
            <a:extLst>
              <a:ext uri="{FF2B5EF4-FFF2-40B4-BE49-F238E27FC236}">
                <a16:creationId xmlns:a16="http://schemas.microsoft.com/office/drawing/2014/main" id="{19ACA825-2B56-0ED0-5E82-B9A47287D2DE}"/>
              </a:ext>
            </a:extLst>
          </p:cNvPr>
          <p:cNvCxnSpPr>
            <a:cxnSpLocks/>
          </p:cNvCxnSpPr>
          <p:nvPr/>
        </p:nvCxnSpPr>
        <p:spPr>
          <a:xfrm>
            <a:off x="3372132" y="3197051"/>
            <a:ext cx="486795" cy="21842"/>
          </a:xfrm>
          <a:prstGeom prst="line">
            <a:avLst/>
          </a:prstGeom>
        </p:spPr>
        <p:style>
          <a:lnRef idx="1">
            <a:schemeClr val="dk1"/>
          </a:lnRef>
          <a:fillRef idx="0">
            <a:schemeClr val="dk1"/>
          </a:fillRef>
          <a:effectRef idx="0">
            <a:schemeClr val="dk1"/>
          </a:effectRef>
          <a:fontRef idx="minor">
            <a:schemeClr val="tx1"/>
          </a:fontRef>
        </p:style>
      </p:cxnSp>
      <p:cxnSp>
        <p:nvCxnSpPr>
          <p:cNvPr id="468" name="Straight Connector 467">
            <a:extLst>
              <a:ext uri="{FF2B5EF4-FFF2-40B4-BE49-F238E27FC236}">
                <a16:creationId xmlns:a16="http://schemas.microsoft.com/office/drawing/2014/main" id="{A6070208-B03A-91DA-B6E9-AC409BF75956}"/>
              </a:ext>
            </a:extLst>
          </p:cNvPr>
          <p:cNvCxnSpPr>
            <a:cxnSpLocks/>
          </p:cNvCxnSpPr>
          <p:nvPr/>
        </p:nvCxnSpPr>
        <p:spPr>
          <a:xfrm>
            <a:off x="3369951" y="3556167"/>
            <a:ext cx="492565" cy="934970"/>
          </a:xfrm>
          <a:prstGeom prst="line">
            <a:avLst/>
          </a:prstGeom>
        </p:spPr>
        <p:style>
          <a:lnRef idx="1">
            <a:schemeClr val="dk1"/>
          </a:lnRef>
          <a:fillRef idx="0">
            <a:schemeClr val="dk1"/>
          </a:fillRef>
          <a:effectRef idx="0">
            <a:schemeClr val="dk1"/>
          </a:effectRef>
          <a:fontRef idx="minor">
            <a:schemeClr val="tx1"/>
          </a:fontRef>
        </p:style>
      </p:cxnSp>
      <p:cxnSp>
        <p:nvCxnSpPr>
          <p:cNvPr id="470" name="Straight Connector 469">
            <a:extLst>
              <a:ext uri="{FF2B5EF4-FFF2-40B4-BE49-F238E27FC236}">
                <a16:creationId xmlns:a16="http://schemas.microsoft.com/office/drawing/2014/main" id="{900423C0-2C58-3FB2-E964-7FD63A05F4ED}"/>
              </a:ext>
            </a:extLst>
          </p:cNvPr>
          <p:cNvCxnSpPr>
            <a:cxnSpLocks/>
          </p:cNvCxnSpPr>
          <p:nvPr/>
        </p:nvCxnSpPr>
        <p:spPr>
          <a:xfrm>
            <a:off x="3364692" y="3608411"/>
            <a:ext cx="500711" cy="1153502"/>
          </a:xfrm>
          <a:prstGeom prst="line">
            <a:avLst/>
          </a:prstGeom>
        </p:spPr>
        <p:style>
          <a:lnRef idx="1">
            <a:schemeClr val="dk1"/>
          </a:lnRef>
          <a:fillRef idx="0">
            <a:schemeClr val="dk1"/>
          </a:fillRef>
          <a:effectRef idx="0">
            <a:schemeClr val="dk1"/>
          </a:effectRef>
          <a:fontRef idx="minor">
            <a:schemeClr val="tx1"/>
          </a:fontRef>
        </p:style>
      </p:cxnSp>
      <p:cxnSp>
        <p:nvCxnSpPr>
          <p:cNvPr id="476" name="Straight Connector 475">
            <a:extLst>
              <a:ext uri="{FF2B5EF4-FFF2-40B4-BE49-F238E27FC236}">
                <a16:creationId xmlns:a16="http://schemas.microsoft.com/office/drawing/2014/main" id="{CF8028B9-268C-41C0-8857-49ACD779F7BE}"/>
              </a:ext>
            </a:extLst>
          </p:cNvPr>
          <p:cNvCxnSpPr>
            <a:cxnSpLocks/>
          </p:cNvCxnSpPr>
          <p:nvPr/>
        </p:nvCxnSpPr>
        <p:spPr>
          <a:xfrm flipV="1">
            <a:off x="3371117" y="4805824"/>
            <a:ext cx="489114" cy="188215"/>
          </a:xfrm>
          <a:prstGeom prst="line">
            <a:avLst/>
          </a:prstGeom>
        </p:spPr>
        <p:style>
          <a:lnRef idx="1">
            <a:schemeClr val="dk1"/>
          </a:lnRef>
          <a:fillRef idx="0">
            <a:schemeClr val="dk1"/>
          </a:fillRef>
          <a:effectRef idx="0">
            <a:schemeClr val="dk1"/>
          </a:effectRef>
          <a:fontRef idx="minor">
            <a:schemeClr val="tx1"/>
          </a:fontRef>
        </p:style>
      </p:cxnSp>
      <p:cxnSp>
        <p:nvCxnSpPr>
          <p:cNvPr id="479" name="Straight Connector 478">
            <a:extLst>
              <a:ext uri="{FF2B5EF4-FFF2-40B4-BE49-F238E27FC236}">
                <a16:creationId xmlns:a16="http://schemas.microsoft.com/office/drawing/2014/main" id="{E2F8B1C1-8D75-66E1-AFE2-2F60C12A44B1}"/>
              </a:ext>
            </a:extLst>
          </p:cNvPr>
          <p:cNvCxnSpPr>
            <a:cxnSpLocks/>
          </p:cNvCxnSpPr>
          <p:nvPr/>
        </p:nvCxnSpPr>
        <p:spPr>
          <a:xfrm flipV="1">
            <a:off x="3369951" y="4531097"/>
            <a:ext cx="490280" cy="412604"/>
          </a:xfrm>
          <a:prstGeom prst="line">
            <a:avLst/>
          </a:prstGeom>
        </p:spPr>
        <p:style>
          <a:lnRef idx="1">
            <a:schemeClr val="dk1"/>
          </a:lnRef>
          <a:fillRef idx="0">
            <a:schemeClr val="dk1"/>
          </a:fillRef>
          <a:effectRef idx="0">
            <a:schemeClr val="dk1"/>
          </a:effectRef>
          <a:fontRef idx="minor">
            <a:schemeClr val="tx1"/>
          </a:fontRef>
        </p:style>
      </p:cxnSp>
      <p:cxnSp>
        <p:nvCxnSpPr>
          <p:cNvPr id="482" name="Straight Connector 481">
            <a:extLst>
              <a:ext uri="{FF2B5EF4-FFF2-40B4-BE49-F238E27FC236}">
                <a16:creationId xmlns:a16="http://schemas.microsoft.com/office/drawing/2014/main" id="{33C0766D-0BEB-7728-A351-345DB3704791}"/>
              </a:ext>
            </a:extLst>
          </p:cNvPr>
          <p:cNvCxnSpPr>
            <a:cxnSpLocks/>
          </p:cNvCxnSpPr>
          <p:nvPr/>
        </p:nvCxnSpPr>
        <p:spPr>
          <a:xfrm flipV="1">
            <a:off x="3370976" y="3259545"/>
            <a:ext cx="494427" cy="1319119"/>
          </a:xfrm>
          <a:prstGeom prst="line">
            <a:avLst/>
          </a:prstGeom>
        </p:spPr>
        <p:style>
          <a:lnRef idx="1">
            <a:schemeClr val="dk1"/>
          </a:lnRef>
          <a:fillRef idx="0">
            <a:schemeClr val="dk1"/>
          </a:fillRef>
          <a:effectRef idx="0">
            <a:schemeClr val="dk1"/>
          </a:effectRef>
          <a:fontRef idx="minor">
            <a:schemeClr val="tx1"/>
          </a:fontRef>
        </p:style>
      </p:cxnSp>
      <p:cxnSp>
        <p:nvCxnSpPr>
          <p:cNvPr id="484" name="Straight Connector 483">
            <a:extLst>
              <a:ext uri="{FF2B5EF4-FFF2-40B4-BE49-F238E27FC236}">
                <a16:creationId xmlns:a16="http://schemas.microsoft.com/office/drawing/2014/main" id="{4BEC9CD2-2902-7619-ABFA-794813307E2B}"/>
              </a:ext>
            </a:extLst>
          </p:cNvPr>
          <p:cNvCxnSpPr>
            <a:cxnSpLocks/>
          </p:cNvCxnSpPr>
          <p:nvPr/>
        </p:nvCxnSpPr>
        <p:spPr>
          <a:xfrm flipV="1">
            <a:off x="3367817" y="2977960"/>
            <a:ext cx="493643" cy="1543066"/>
          </a:xfrm>
          <a:prstGeom prst="line">
            <a:avLst/>
          </a:prstGeom>
        </p:spPr>
        <p:style>
          <a:lnRef idx="1">
            <a:schemeClr val="dk1"/>
          </a:lnRef>
          <a:fillRef idx="0">
            <a:schemeClr val="dk1"/>
          </a:fillRef>
          <a:effectRef idx="0">
            <a:schemeClr val="dk1"/>
          </a:effectRef>
          <a:fontRef idx="minor">
            <a:schemeClr val="tx1"/>
          </a:fontRef>
        </p:style>
      </p:cxnSp>
      <p:cxnSp>
        <p:nvCxnSpPr>
          <p:cNvPr id="486" name="Straight Connector 485">
            <a:extLst>
              <a:ext uri="{FF2B5EF4-FFF2-40B4-BE49-F238E27FC236}">
                <a16:creationId xmlns:a16="http://schemas.microsoft.com/office/drawing/2014/main" id="{CA86ECD1-31D3-A0EE-5E8A-90AA7D1538C8}"/>
              </a:ext>
            </a:extLst>
          </p:cNvPr>
          <p:cNvCxnSpPr>
            <a:cxnSpLocks/>
          </p:cNvCxnSpPr>
          <p:nvPr/>
        </p:nvCxnSpPr>
        <p:spPr>
          <a:xfrm flipV="1">
            <a:off x="3370976" y="2709914"/>
            <a:ext cx="486347" cy="1742909"/>
          </a:xfrm>
          <a:prstGeom prst="line">
            <a:avLst/>
          </a:prstGeom>
        </p:spPr>
        <p:style>
          <a:lnRef idx="1">
            <a:schemeClr val="dk1"/>
          </a:lnRef>
          <a:fillRef idx="0">
            <a:schemeClr val="dk1"/>
          </a:fillRef>
          <a:effectRef idx="0">
            <a:schemeClr val="dk1"/>
          </a:effectRef>
          <a:fontRef idx="minor">
            <a:schemeClr val="tx1"/>
          </a:fontRef>
        </p:style>
      </p:cxnSp>
      <p:cxnSp>
        <p:nvCxnSpPr>
          <p:cNvPr id="496" name="Straight Connector 495">
            <a:extLst>
              <a:ext uri="{FF2B5EF4-FFF2-40B4-BE49-F238E27FC236}">
                <a16:creationId xmlns:a16="http://schemas.microsoft.com/office/drawing/2014/main" id="{902E00D3-44C8-FB6F-50DB-9CC28E9FBC67}"/>
              </a:ext>
            </a:extLst>
          </p:cNvPr>
          <p:cNvCxnSpPr/>
          <p:nvPr/>
        </p:nvCxnSpPr>
        <p:spPr>
          <a:xfrm>
            <a:off x="7008527" y="3199453"/>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97" name="Straight Connector 496">
            <a:extLst>
              <a:ext uri="{FF2B5EF4-FFF2-40B4-BE49-F238E27FC236}">
                <a16:creationId xmlns:a16="http://schemas.microsoft.com/office/drawing/2014/main" id="{0CAD94D0-D402-23A8-9378-63B231A0EFEC}"/>
              </a:ext>
            </a:extLst>
          </p:cNvPr>
          <p:cNvCxnSpPr/>
          <p:nvPr/>
        </p:nvCxnSpPr>
        <p:spPr>
          <a:xfrm>
            <a:off x="7008527" y="4489109"/>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98" name="Straight Connector 497">
            <a:extLst>
              <a:ext uri="{FF2B5EF4-FFF2-40B4-BE49-F238E27FC236}">
                <a16:creationId xmlns:a16="http://schemas.microsoft.com/office/drawing/2014/main" id="{A6CBF6D5-CFA1-2369-6307-1837C08A60A6}"/>
              </a:ext>
            </a:extLst>
          </p:cNvPr>
          <p:cNvCxnSpPr/>
          <p:nvPr/>
        </p:nvCxnSpPr>
        <p:spPr>
          <a:xfrm>
            <a:off x="7008527" y="2656328"/>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499" name="Straight Connector 498">
            <a:extLst>
              <a:ext uri="{FF2B5EF4-FFF2-40B4-BE49-F238E27FC236}">
                <a16:creationId xmlns:a16="http://schemas.microsoft.com/office/drawing/2014/main" id="{2A6D88DC-C0C4-F551-7129-4AA83CA68972}"/>
              </a:ext>
            </a:extLst>
          </p:cNvPr>
          <p:cNvCxnSpPr/>
          <p:nvPr/>
        </p:nvCxnSpPr>
        <p:spPr>
          <a:xfrm>
            <a:off x="7008527" y="4756087"/>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500" name="Straight Connector 499">
            <a:extLst>
              <a:ext uri="{FF2B5EF4-FFF2-40B4-BE49-F238E27FC236}">
                <a16:creationId xmlns:a16="http://schemas.microsoft.com/office/drawing/2014/main" id="{ECB55C50-327F-4132-5586-FCB2B6E4D3D9}"/>
              </a:ext>
            </a:extLst>
          </p:cNvPr>
          <p:cNvCxnSpPr/>
          <p:nvPr/>
        </p:nvCxnSpPr>
        <p:spPr>
          <a:xfrm>
            <a:off x="7008527" y="2933109"/>
            <a:ext cx="274320" cy="0"/>
          </a:xfrm>
          <a:prstGeom prst="line">
            <a:avLst/>
          </a:prstGeom>
        </p:spPr>
        <p:style>
          <a:lnRef idx="1">
            <a:schemeClr val="dk1"/>
          </a:lnRef>
          <a:fillRef idx="0">
            <a:schemeClr val="dk1"/>
          </a:fillRef>
          <a:effectRef idx="0">
            <a:schemeClr val="dk1"/>
          </a:effectRef>
          <a:fontRef idx="minor">
            <a:schemeClr val="tx1"/>
          </a:fontRef>
        </p:style>
      </p:cxnSp>
      <p:cxnSp>
        <p:nvCxnSpPr>
          <p:cNvPr id="501" name="Straight Connector 500">
            <a:extLst>
              <a:ext uri="{FF2B5EF4-FFF2-40B4-BE49-F238E27FC236}">
                <a16:creationId xmlns:a16="http://schemas.microsoft.com/office/drawing/2014/main" id="{3C087322-D30C-8BB2-6DC6-E66E821A3500}"/>
              </a:ext>
            </a:extLst>
          </p:cNvPr>
          <p:cNvCxnSpPr>
            <a:cxnSpLocks/>
          </p:cNvCxnSpPr>
          <p:nvPr/>
        </p:nvCxnSpPr>
        <p:spPr>
          <a:xfrm flipV="1">
            <a:off x="7270480" y="2206478"/>
            <a:ext cx="1046733" cy="455718"/>
          </a:xfrm>
          <a:prstGeom prst="line">
            <a:avLst/>
          </a:prstGeom>
        </p:spPr>
        <p:style>
          <a:lnRef idx="1">
            <a:schemeClr val="dk1"/>
          </a:lnRef>
          <a:fillRef idx="0">
            <a:schemeClr val="dk1"/>
          </a:fillRef>
          <a:effectRef idx="0">
            <a:schemeClr val="dk1"/>
          </a:effectRef>
          <a:fontRef idx="minor">
            <a:schemeClr val="tx1"/>
          </a:fontRef>
        </p:style>
      </p:cxnSp>
      <p:cxnSp>
        <p:nvCxnSpPr>
          <p:cNvPr id="504" name="Straight Connector 503">
            <a:extLst>
              <a:ext uri="{FF2B5EF4-FFF2-40B4-BE49-F238E27FC236}">
                <a16:creationId xmlns:a16="http://schemas.microsoft.com/office/drawing/2014/main" id="{A98D82A4-D371-42E7-54CF-0BEEB386944F}"/>
              </a:ext>
            </a:extLst>
          </p:cNvPr>
          <p:cNvCxnSpPr>
            <a:cxnSpLocks/>
          </p:cNvCxnSpPr>
          <p:nvPr/>
        </p:nvCxnSpPr>
        <p:spPr>
          <a:xfrm>
            <a:off x="7267580" y="2931292"/>
            <a:ext cx="646775" cy="85502"/>
          </a:xfrm>
          <a:prstGeom prst="line">
            <a:avLst/>
          </a:prstGeom>
        </p:spPr>
        <p:style>
          <a:lnRef idx="1">
            <a:schemeClr val="dk1"/>
          </a:lnRef>
          <a:fillRef idx="0">
            <a:schemeClr val="dk1"/>
          </a:fillRef>
          <a:effectRef idx="0">
            <a:schemeClr val="dk1"/>
          </a:effectRef>
          <a:fontRef idx="minor">
            <a:schemeClr val="tx1"/>
          </a:fontRef>
        </p:style>
      </p:cxnSp>
      <p:cxnSp>
        <p:nvCxnSpPr>
          <p:cNvPr id="507" name="Straight Connector 506">
            <a:extLst>
              <a:ext uri="{FF2B5EF4-FFF2-40B4-BE49-F238E27FC236}">
                <a16:creationId xmlns:a16="http://schemas.microsoft.com/office/drawing/2014/main" id="{83E535D9-C068-2DE2-2473-865110E20CFB}"/>
              </a:ext>
            </a:extLst>
          </p:cNvPr>
          <p:cNvCxnSpPr>
            <a:cxnSpLocks/>
          </p:cNvCxnSpPr>
          <p:nvPr/>
        </p:nvCxnSpPr>
        <p:spPr>
          <a:xfrm>
            <a:off x="7270480" y="3197051"/>
            <a:ext cx="734296" cy="624414"/>
          </a:xfrm>
          <a:prstGeom prst="line">
            <a:avLst/>
          </a:prstGeom>
        </p:spPr>
        <p:style>
          <a:lnRef idx="1">
            <a:schemeClr val="dk1"/>
          </a:lnRef>
          <a:fillRef idx="0">
            <a:schemeClr val="dk1"/>
          </a:fillRef>
          <a:effectRef idx="0">
            <a:schemeClr val="dk1"/>
          </a:effectRef>
          <a:fontRef idx="minor">
            <a:schemeClr val="tx1"/>
          </a:fontRef>
        </p:style>
      </p:cxnSp>
      <p:cxnSp>
        <p:nvCxnSpPr>
          <p:cNvPr id="510" name="Straight Connector 509">
            <a:extLst>
              <a:ext uri="{FF2B5EF4-FFF2-40B4-BE49-F238E27FC236}">
                <a16:creationId xmlns:a16="http://schemas.microsoft.com/office/drawing/2014/main" id="{936BE777-5CFD-591D-C00F-EFE485DFAD0F}"/>
              </a:ext>
            </a:extLst>
          </p:cNvPr>
          <p:cNvCxnSpPr>
            <a:cxnSpLocks/>
          </p:cNvCxnSpPr>
          <p:nvPr/>
        </p:nvCxnSpPr>
        <p:spPr>
          <a:xfrm>
            <a:off x="7274249" y="4747177"/>
            <a:ext cx="648572" cy="694047"/>
          </a:xfrm>
          <a:prstGeom prst="line">
            <a:avLst/>
          </a:prstGeom>
        </p:spPr>
        <p:style>
          <a:lnRef idx="1">
            <a:schemeClr val="dk1"/>
          </a:lnRef>
          <a:fillRef idx="0">
            <a:schemeClr val="dk1"/>
          </a:fillRef>
          <a:effectRef idx="0">
            <a:schemeClr val="dk1"/>
          </a:effectRef>
          <a:fontRef idx="minor">
            <a:schemeClr val="tx1"/>
          </a:fontRef>
        </p:style>
      </p:cxnSp>
      <p:cxnSp>
        <p:nvCxnSpPr>
          <p:cNvPr id="513" name="Straight Arrow Connector 512">
            <a:extLst>
              <a:ext uri="{FF2B5EF4-FFF2-40B4-BE49-F238E27FC236}">
                <a16:creationId xmlns:a16="http://schemas.microsoft.com/office/drawing/2014/main" id="{F9E1C4C5-97A8-0D9C-CC01-D303252A38C8}"/>
              </a:ext>
            </a:extLst>
          </p:cNvPr>
          <p:cNvCxnSpPr/>
          <p:nvPr/>
        </p:nvCxnSpPr>
        <p:spPr>
          <a:xfrm>
            <a:off x="943691" y="1247313"/>
            <a:ext cx="1053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888718C6-5F03-8C10-6D1C-1B43A27B2AF1}"/>
              </a:ext>
            </a:extLst>
          </p:cNvPr>
          <p:cNvCxnSpPr/>
          <p:nvPr/>
        </p:nvCxnSpPr>
        <p:spPr>
          <a:xfrm>
            <a:off x="925743" y="5490595"/>
            <a:ext cx="1053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8" name="Straight Arrow Connector 517">
            <a:extLst>
              <a:ext uri="{FF2B5EF4-FFF2-40B4-BE49-F238E27FC236}">
                <a16:creationId xmlns:a16="http://schemas.microsoft.com/office/drawing/2014/main" id="{7A0E6475-17D0-9454-8E6B-D136CFFA07C7}"/>
              </a:ext>
            </a:extLst>
          </p:cNvPr>
          <p:cNvCxnSpPr>
            <a:endCxn id="44" idx="3"/>
          </p:cNvCxnSpPr>
          <p:nvPr/>
        </p:nvCxnSpPr>
        <p:spPr>
          <a:xfrm flipH="1">
            <a:off x="949269" y="1946937"/>
            <a:ext cx="2638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9" name="Straight Arrow Connector 518">
            <a:extLst>
              <a:ext uri="{FF2B5EF4-FFF2-40B4-BE49-F238E27FC236}">
                <a16:creationId xmlns:a16="http://schemas.microsoft.com/office/drawing/2014/main" id="{65BBA7F3-1378-14F7-7E7D-039ADA47272E}"/>
              </a:ext>
            </a:extLst>
          </p:cNvPr>
          <p:cNvCxnSpPr/>
          <p:nvPr/>
        </p:nvCxnSpPr>
        <p:spPr>
          <a:xfrm flipH="1">
            <a:off x="943691" y="4574881"/>
            <a:ext cx="2638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1" name="Straight Connector 520">
            <a:extLst>
              <a:ext uri="{FF2B5EF4-FFF2-40B4-BE49-F238E27FC236}">
                <a16:creationId xmlns:a16="http://schemas.microsoft.com/office/drawing/2014/main" id="{0DCE1E2D-FD9B-26C5-AD0E-F23B49194AAB}"/>
              </a:ext>
            </a:extLst>
          </p:cNvPr>
          <p:cNvCxnSpPr/>
          <p:nvPr/>
        </p:nvCxnSpPr>
        <p:spPr>
          <a:xfrm>
            <a:off x="1213104" y="1938271"/>
            <a:ext cx="0" cy="2640393"/>
          </a:xfrm>
          <a:prstGeom prst="line">
            <a:avLst/>
          </a:prstGeom>
        </p:spPr>
        <p:style>
          <a:lnRef idx="1">
            <a:schemeClr val="dk1"/>
          </a:lnRef>
          <a:fillRef idx="0">
            <a:schemeClr val="dk1"/>
          </a:fillRef>
          <a:effectRef idx="0">
            <a:schemeClr val="dk1"/>
          </a:effectRef>
          <a:fontRef idx="minor">
            <a:schemeClr val="tx1"/>
          </a:fontRef>
        </p:style>
      </p:cxnSp>
      <p:cxnSp>
        <p:nvCxnSpPr>
          <p:cNvPr id="523" name="Straight Connector 522">
            <a:extLst>
              <a:ext uri="{FF2B5EF4-FFF2-40B4-BE49-F238E27FC236}">
                <a16:creationId xmlns:a16="http://schemas.microsoft.com/office/drawing/2014/main" id="{7CEF5470-FE85-A611-395F-DF5A6D71DA7F}"/>
              </a:ext>
            </a:extLst>
          </p:cNvPr>
          <p:cNvCxnSpPr/>
          <p:nvPr/>
        </p:nvCxnSpPr>
        <p:spPr>
          <a:xfrm flipH="1">
            <a:off x="1207526" y="3228992"/>
            <a:ext cx="789785" cy="0"/>
          </a:xfrm>
          <a:prstGeom prst="line">
            <a:avLst/>
          </a:prstGeom>
        </p:spPr>
        <p:style>
          <a:lnRef idx="1">
            <a:schemeClr val="dk1"/>
          </a:lnRef>
          <a:fillRef idx="0">
            <a:schemeClr val="dk1"/>
          </a:fillRef>
          <a:effectRef idx="0">
            <a:schemeClr val="dk1"/>
          </a:effectRef>
          <a:fontRef idx="minor">
            <a:schemeClr val="tx1"/>
          </a:fontRef>
        </p:style>
      </p:cxnSp>
      <p:cxnSp>
        <p:nvCxnSpPr>
          <p:cNvPr id="524" name="Straight Arrow Connector 523">
            <a:extLst>
              <a:ext uri="{FF2B5EF4-FFF2-40B4-BE49-F238E27FC236}">
                <a16:creationId xmlns:a16="http://schemas.microsoft.com/office/drawing/2014/main" id="{36B47C2F-A4EA-3952-8527-A8DA2E71E6E5}"/>
              </a:ext>
            </a:extLst>
          </p:cNvPr>
          <p:cNvCxnSpPr>
            <a:cxnSpLocks/>
          </p:cNvCxnSpPr>
          <p:nvPr/>
        </p:nvCxnSpPr>
        <p:spPr>
          <a:xfrm flipH="1" flipV="1">
            <a:off x="949269" y="2168687"/>
            <a:ext cx="3796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5" name="Straight Arrow Connector 524">
            <a:extLst>
              <a:ext uri="{FF2B5EF4-FFF2-40B4-BE49-F238E27FC236}">
                <a16:creationId xmlns:a16="http://schemas.microsoft.com/office/drawing/2014/main" id="{6299FBED-872C-3424-A5E3-4C3A445E8AAB}"/>
              </a:ext>
            </a:extLst>
          </p:cNvPr>
          <p:cNvCxnSpPr>
            <a:cxnSpLocks/>
          </p:cNvCxnSpPr>
          <p:nvPr/>
        </p:nvCxnSpPr>
        <p:spPr>
          <a:xfrm flipH="1">
            <a:off x="943690" y="4796631"/>
            <a:ext cx="3840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6" name="Straight Connector 525">
            <a:extLst>
              <a:ext uri="{FF2B5EF4-FFF2-40B4-BE49-F238E27FC236}">
                <a16:creationId xmlns:a16="http://schemas.microsoft.com/office/drawing/2014/main" id="{FFDE4957-F27E-11FF-8AA5-96F04CCEE2E8}"/>
              </a:ext>
            </a:extLst>
          </p:cNvPr>
          <p:cNvCxnSpPr>
            <a:cxnSpLocks/>
          </p:cNvCxnSpPr>
          <p:nvPr/>
        </p:nvCxnSpPr>
        <p:spPr>
          <a:xfrm flipH="1">
            <a:off x="1329446" y="3450742"/>
            <a:ext cx="658368" cy="0"/>
          </a:xfrm>
          <a:prstGeom prst="line">
            <a:avLst/>
          </a:prstGeom>
        </p:spPr>
        <p:style>
          <a:lnRef idx="1">
            <a:schemeClr val="dk1"/>
          </a:lnRef>
          <a:fillRef idx="0">
            <a:schemeClr val="dk1"/>
          </a:fillRef>
          <a:effectRef idx="0">
            <a:schemeClr val="dk1"/>
          </a:effectRef>
          <a:fontRef idx="minor">
            <a:schemeClr val="tx1"/>
          </a:fontRef>
        </p:style>
      </p:cxnSp>
      <p:cxnSp>
        <p:nvCxnSpPr>
          <p:cNvPr id="530" name="Straight Connector 529">
            <a:extLst>
              <a:ext uri="{FF2B5EF4-FFF2-40B4-BE49-F238E27FC236}">
                <a16:creationId xmlns:a16="http://schemas.microsoft.com/office/drawing/2014/main" id="{DFD9169A-00D8-1B0F-27DD-5AF7DED18721}"/>
              </a:ext>
            </a:extLst>
          </p:cNvPr>
          <p:cNvCxnSpPr/>
          <p:nvPr/>
        </p:nvCxnSpPr>
        <p:spPr>
          <a:xfrm>
            <a:off x="1327738" y="2164897"/>
            <a:ext cx="0" cy="2640393"/>
          </a:xfrm>
          <a:prstGeom prst="line">
            <a:avLst/>
          </a:prstGeom>
        </p:spPr>
        <p:style>
          <a:lnRef idx="1">
            <a:schemeClr val="dk1"/>
          </a:lnRef>
          <a:fillRef idx="0">
            <a:schemeClr val="dk1"/>
          </a:fillRef>
          <a:effectRef idx="0">
            <a:schemeClr val="dk1"/>
          </a:effectRef>
          <a:fontRef idx="minor">
            <a:schemeClr val="tx1"/>
          </a:fontRef>
        </p:style>
      </p:cxnSp>
      <p:cxnSp>
        <p:nvCxnSpPr>
          <p:cNvPr id="532" name="Straight Connector 531">
            <a:extLst>
              <a:ext uri="{FF2B5EF4-FFF2-40B4-BE49-F238E27FC236}">
                <a16:creationId xmlns:a16="http://schemas.microsoft.com/office/drawing/2014/main" id="{34A16136-D307-5C90-254F-B6952BCFD9AF}"/>
              </a:ext>
            </a:extLst>
          </p:cNvPr>
          <p:cNvCxnSpPr>
            <a:cxnSpLocks/>
          </p:cNvCxnSpPr>
          <p:nvPr/>
        </p:nvCxnSpPr>
        <p:spPr>
          <a:xfrm flipH="1">
            <a:off x="1448671" y="3613151"/>
            <a:ext cx="548640" cy="0"/>
          </a:xfrm>
          <a:prstGeom prst="line">
            <a:avLst/>
          </a:prstGeom>
        </p:spPr>
        <p:style>
          <a:lnRef idx="1">
            <a:schemeClr val="dk1"/>
          </a:lnRef>
          <a:fillRef idx="0">
            <a:schemeClr val="dk1"/>
          </a:fillRef>
          <a:effectRef idx="0">
            <a:schemeClr val="dk1"/>
          </a:effectRef>
          <a:fontRef idx="minor">
            <a:schemeClr val="tx1"/>
          </a:fontRef>
        </p:style>
      </p:cxnSp>
      <p:cxnSp>
        <p:nvCxnSpPr>
          <p:cNvPr id="533" name="Straight Connector 532">
            <a:extLst>
              <a:ext uri="{FF2B5EF4-FFF2-40B4-BE49-F238E27FC236}">
                <a16:creationId xmlns:a16="http://schemas.microsoft.com/office/drawing/2014/main" id="{EB9925CA-7E2E-9742-7D13-A0047AB652E9}"/>
              </a:ext>
            </a:extLst>
          </p:cNvPr>
          <p:cNvCxnSpPr/>
          <p:nvPr/>
        </p:nvCxnSpPr>
        <p:spPr>
          <a:xfrm>
            <a:off x="1448671" y="2353646"/>
            <a:ext cx="0" cy="2640393"/>
          </a:xfrm>
          <a:prstGeom prst="line">
            <a:avLst/>
          </a:prstGeom>
        </p:spPr>
        <p:style>
          <a:lnRef idx="1">
            <a:schemeClr val="dk1"/>
          </a:lnRef>
          <a:fillRef idx="0">
            <a:schemeClr val="dk1"/>
          </a:fillRef>
          <a:effectRef idx="0">
            <a:schemeClr val="dk1"/>
          </a:effectRef>
          <a:fontRef idx="minor">
            <a:schemeClr val="tx1"/>
          </a:fontRef>
        </p:style>
      </p:cxnSp>
      <p:cxnSp>
        <p:nvCxnSpPr>
          <p:cNvPr id="534" name="Straight Arrow Connector 533">
            <a:extLst>
              <a:ext uri="{FF2B5EF4-FFF2-40B4-BE49-F238E27FC236}">
                <a16:creationId xmlns:a16="http://schemas.microsoft.com/office/drawing/2014/main" id="{F80A3ABC-2A43-8BA2-C746-8DED1279138D}"/>
              </a:ext>
            </a:extLst>
          </p:cNvPr>
          <p:cNvCxnSpPr>
            <a:cxnSpLocks/>
          </p:cNvCxnSpPr>
          <p:nvPr/>
        </p:nvCxnSpPr>
        <p:spPr>
          <a:xfrm flipH="1" flipV="1">
            <a:off x="947091" y="2363139"/>
            <a:ext cx="5029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5" name="Straight Arrow Connector 534">
            <a:extLst>
              <a:ext uri="{FF2B5EF4-FFF2-40B4-BE49-F238E27FC236}">
                <a16:creationId xmlns:a16="http://schemas.microsoft.com/office/drawing/2014/main" id="{3100D692-1F98-EEB9-355F-ECFDDE029CC3}"/>
              </a:ext>
            </a:extLst>
          </p:cNvPr>
          <p:cNvCxnSpPr>
            <a:cxnSpLocks/>
          </p:cNvCxnSpPr>
          <p:nvPr/>
        </p:nvCxnSpPr>
        <p:spPr>
          <a:xfrm flipH="1" flipV="1">
            <a:off x="947091" y="4976870"/>
            <a:ext cx="5029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6" name="Straight Connector 535">
            <a:extLst>
              <a:ext uri="{FF2B5EF4-FFF2-40B4-BE49-F238E27FC236}">
                <a16:creationId xmlns:a16="http://schemas.microsoft.com/office/drawing/2014/main" id="{E57E09DD-3868-2EF2-3220-DE4B0923164E}"/>
              </a:ext>
            </a:extLst>
          </p:cNvPr>
          <p:cNvCxnSpPr>
            <a:cxnSpLocks/>
          </p:cNvCxnSpPr>
          <p:nvPr/>
        </p:nvCxnSpPr>
        <p:spPr>
          <a:xfrm flipH="1">
            <a:off x="1619359" y="3796031"/>
            <a:ext cx="365760" cy="0"/>
          </a:xfrm>
          <a:prstGeom prst="line">
            <a:avLst/>
          </a:prstGeom>
        </p:spPr>
        <p:style>
          <a:lnRef idx="1">
            <a:schemeClr val="dk1"/>
          </a:lnRef>
          <a:fillRef idx="0">
            <a:schemeClr val="dk1"/>
          </a:fillRef>
          <a:effectRef idx="0">
            <a:schemeClr val="dk1"/>
          </a:effectRef>
          <a:fontRef idx="minor">
            <a:schemeClr val="tx1"/>
          </a:fontRef>
        </p:style>
      </p:cxnSp>
      <p:cxnSp>
        <p:nvCxnSpPr>
          <p:cNvPr id="537" name="Straight Connector 536">
            <a:extLst>
              <a:ext uri="{FF2B5EF4-FFF2-40B4-BE49-F238E27FC236}">
                <a16:creationId xmlns:a16="http://schemas.microsoft.com/office/drawing/2014/main" id="{E49244E1-F57A-16C9-C9F1-96F8C5B8F6AD}"/>
              </a:ext>
            </a:extLst>
          </p:cNvPr>
          <p:cNvCxnSpPr/>
          <p:nvPr/>
        </p:nvCxnSpPr>
        <p:spPr>
          <a:xfrm>
            <a:off x="1611086" y="2572600"/>
            <a:ext cx="0" cy="2640393"/>
          </a:xfrm>
          <a:prstGeom prst="line">
            <a:avLst/>
          </a:prstGeom>
        </p:spPr>
        <p:style>
          <a:lnRef idx="1">
            <a:schemeClr val="dk1"/>
          </a:lnRef>
          <a:fillRef idx="0">
            <a:schemeClr val="dk1"/>
          </a:fillRef>
          <a:effectRef idx="0">
            <a:schemeClr val="dk1"/>
          </a:effectRef>
          <a:fontRef idx="minor">
            <a:schemeClr val="tx1"/>
          </a:fontRef>
        </p:style>
      </p:cxnSp>
      <p:cxnSp>
        <p:nvCxnSpPr>
          <p:cNvPr id="538" name="Straight Arrow Connector 537">
            <a:extLst>
              <a:ext uri="{FF2B5EF4-FFF2-40B4-BE49-F238E27FC236}">
                <a16:creationId xmlns:a16="http://schemas.microsoft.com/office/drawing/2014/main" id="{6A3FD4C5-253B-9E6C-F035-56F11549EEE0}"/>
              </a:ext>
            </a:extLst>
          </p:cNvPr>
          <p:cNvCxnSpPr>
            <a:cxnSpLocks/>
          </p:cNvCxnSpPr>
          <p:nvPr/>
        </p:nvCxnSpPr>
        <p:spPr>
          <a:xfrm flipH="1" flipV="1">
            <a:off x="925286" y="2589845"/>
            <a:ext cx="685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9" name="Straight Arrow Connector 538">
            <a:extLst>
              <a:ext uri="{FF2B5EF4-FFF2-40B4-BE49-F238E27FC236}">
                <a16:creationId xmlns:a16="http://schemas.microsoft.com/office/drawing/2014/main" id="{84B2CA41-8F2C-971E-8AC7-2251ED2006C5}"/>
              </a:ext>
            </a:extLst>
          </p:cNvPr>
          <p:cNvCxnSpPr>
            <a:cxnSpLocks/>
          </p:cNvCxnSpPr>
          <p:nvPr/>
        </p:nvCxnSpPr>
        <p:spPr>
          <a:xfrm flipH="1" flipV="1">
            <a:off x="943690" y="5182079"/>
            <a:ext cx="685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0" name="TextBox 539">
            <a:extLst>
              <a:ext uri="{FF2B5EF4-FFF2-40B4-BE49-F238E27FC236}">
                <a16:creationId xmlns:a16="http://schemas.microsoft.com/office/drawing/2014/main" id="{84B7C8FD-CB72-AD11-622D-77631E474647}"/>
              </a:ext>
            </a:extLst>
          </p:cNvPr>
          <p:cNvSpPr txBox="1"/>
          <p:nvPr/>
        </p:nvSpPr>
        <p:spPr>
          <a:xfrm>
            <a:off x="964223" y="1773521"/>
            <a:ext cx="428322"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busy</a:t>
            </a:r>
          </a:p>
        </p:txBody>
      </p:sp>
      <p:sp>
        <p:nvSpPr>
          <p:cNvPr id="541" name="TextBox 540">
            <a:extLst>
              <a:ext uri="{FF2B5EF4-FFF2-40B4-BE49-F238E27FC236}">
                <a16:creationId xmlns:a16="http://schemas.microsoft.com/office/drawing/2014/main" id="{A2E2F1AA-EA90-6DC3-937C-9A525639DC76}"/>
              </a:ext>
            </a:extLst>
          </p:cNvPr>
          <p:cNvSpPr txBox="1"/>
          <p:nvPr/>
        </p:nvSpPr>
        <p:spPr>
          <a:xfrm>
            <a:off x="1591383" y="3040734"/>
            <a:ext cx="428322"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busy</a:t>
            </a:r>
          </a:p>
        </p:txBody>
      </p:sp>
      <p:sp>
        <p:nvSpPr>
          <p:cNvPr id="542" name="TextBox 541">
            <a:extLst>
              <a:ext uri="{FF2B5EF4-FFF2-40B4-BE49-F238E27FC236}">
                <a16:creationId xmlns:a16="http://schemas.microsoft.com/office/drawing/2014/main" id="{F05BE500-71C3-ED29-AEF2-F7DAA47EB789}"/>
              </a:ext>
            </a:extLst>
          </p:cNvPr>
          <p:cNvSpPr txBox="1"/>
          <p:nvPr/>
        </p:nvSpPr>
        <p:spPr>
          <a:xfrm>
            <a:off x="962956" y="4539722"/>
            <a:ext cx="428322"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busy</a:t>
            </a:r>
          </a:p>
        </p:txBody>
      </p:sp>
      <p:sp>
        <p:nvSpPr>
          <p:cNvPr id="543" name="TextBox 542">
            <a:extLst>
              <a:ext uri="{FF2B5EF4-FFF2-40B4-BE49-F238E27FC236}">
                <a16:creationId xmlns:a16="http://schemas.microsoft.com/office/drawing/2014/main" id="{FC2008F9-AA96-332C-1AD4-060BC688E04B}"/>
              </a:ext>
            </a:extLst>
          </p:cNvPr>
          <p:cNvSpPr txBox="1"/>
          <p:nvPr/>
        </p:nvSpPr>
        <p:spPr>
          <a:xfrm>
            <a:off x="1147657" y="1988299"/>
            <a:ext cx="732893" cy="215444"/>
          </a:xfrm>
          <a:prstGeom prst="rect">
            <a:avLst/>
          </a:prstGeom>
          <a:noFill/>
        </p:spPr>
        <p:txBody>
          <a:bodyPr wrap="none" rtlCol="0">
            <a:spAutoFit/>
          </a:bodyPr>
          <a:lstStyle/>
          <a:p>
            <a:r>
              <a:rPr lang="en-US" sz="800" dirty="0" err="1">
                <a:latin typeface="Courier New" panose="02070309020205020404" pitchFamily="49" charset="0"/>
                <a:cs typeface="Courier New" panose="02070309020205020404" pitchFamily="49" charset="0"/>
              </a:rPr>
              <a:t>client_id</a:t>
            </a:r>
            <a:endParaRPr lang="en-US" sz="800" dirty="0">
              <a:latin typeface="Courier New" panose="02070309020205020404" pitchFamily="49" charset="0"/>
              <a:cs typeface="Courier New" panose="02070309020205020404" pitchFamily="49" charset="0"/>
            </a:endParaRPr>
          </a:p>
        </p:txBody>
      </p:sp>
      <p:sp>
        <p:nvSpPr>
          <p:cNvPr id="544" name="TextBox 543">
            <a:extLst>
              <a:ext uri="{FF2B5EF4-FFF2-40B4-BE49-F238E27FC236}">
                <a16:creationId xmlns:a16="http://schemas.microsoft.com/office/drawing/2014/main" id="{5B2BA98C-34AB-3D90-AFA7-34EB70320D7B}"/>
              </a:ext>
            </a:extLst>
          </p:cNvPr>
          <p:cNvSpPr txBox="1"/>
          <p:nvPr/>
        </p:nvSpPr>
        <p:spPr>
          <a:xfrm>
            <a:off x="993959" y="4744024"/>
            <a:ext cx="732893" cy="215444"/>
          </a:xfrm>
          <a:prstGeom prst="rect">
            <a:avLst/>
          </a:prstGeom>
          <a:noFill/>
        </p:spPr>
        <p:txBody>
          <a:bodyPr wrap="none" rtlCol="0">
            <a:spAutoFit/>
          </a:bodyPr>
          <a:lstStyle/>
          <a:p>
            <a:r>
              <a:rPr lang="en-US" sz="800" dirty="0" err="1">
                <a:latin typeface="Courier New" panose="02070309020205020404" pitchFamily="49" charset="0"/>
                <a:cs typeface="Courier New" panose="02070309020205020404" pitchFamily="49" charset="0"/>
              </a:rPr>
              <a:t>client_id</a:t>
            </a:r>
            <a:endParaRPr lang="en-US" sz="800" dirty="0">
              <a:latin typeface="Courier New" panose="02070309020205020404" pitchFamily="49" charset="0"/>
              <a:cs typeface="Courier New" panose="02070309020205020404" pitchFamily="49" charset="0"/>
            </a:endParaRPr>
          </a:p>
        </p:txBody>
      </p:sp>
      <p:sp>
        <p:nvSpPr>
          <p:cNvPr id="545" name="TextBox 544">
            <a:extLst>
              <a:ext uri="{FF2B5EF4-FFF2-40B4-BE49-F238E27FC236}">
                <a16:creationId xmlns:a16="http://schemas.microsoft.com/office/drawing/2014/main" id="{25D9F1F3-A11C-B3F8-C377-F5FDCFD3BE5C}"/>
              </a:ext>
            </a:extLst>
          </p:cNvPr>
          <p:cNvSpPr txBox="1"/>
          <p:nvPr/>
        </p:nvSpPr>
        <p:spPr>
          <a:xfrm>
            <a:off x="1273322" y="2178042"/>
            <a:ext cx="489236"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valid</a:t>
            </a:r>
          </a:p>
        </p:txBody>
      </p:sp>
      <p:sp>
        <p:nvSpPr>
          <p:cNvPr id="547" name="TextBox 546">
            <a:extLst>
              <a:ext uri="{FF2B5EF4-FFF2-40B4-BE49-F238E27FC236}">
                <a16:creationId xmlns:a16="http://schemas.microsoft.com/office/drawing/2014/main" id="{99FC1610-E9A8-F4E1-5F4A-B36C5FBBD27D}"/>
              </a:ext>
            </a:extLst>
          </p:cNvPr>
          <p:cNvSpPr txBox="1"/>
          <p:nvPr/>
        </p:nvSpPr>
        <p:spPr>
          <a:xfrm>
            <a:off x="1150949" y="4933164"/>
            <a:ext cx="489236"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valid</a:t>
            </a:r>
          </a:p>
        </p:txBody>
      </p:sp>
      <p:sp>
        <p:nvSpPr>
          <p:cNvPr id="548" name="TextBox 547">
            <a:extLst>
              <a:ext uri="{FF2B5EF4-FFF2-40B4-BE49-F238E27FC236}">
                <a16:creationId xmlns:a16="http://schemas.microsoft.com/office/drawing/2014/main" id="{E2EE3AB8-5587-DF1D-E21E-EFD31EFAFA79}"/>
              </a:ext>
            </a:extLst>
          </p:cNvPr>
          <p:cNvSpPr txBox="1"/>
          <p:nvPr/>
        </p:nvSpPr>
        <p:spPr>
          <a:xfrm>
            <a:off x="1408814" y="2397995"/>
            <a:ext cx="489236"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match</a:t>
            </a:r>
          </a:p>
        </p:txBody>
      </p:sp>
      <p:sp>
        <p:nvSpPr>
          <p:cNvPr id="549" name="TextBox 548">
            <a:extLst>
              <a:ext uri="{FF2B5EF4-FFF2-40B4-BE49-F238E27FC236}">
                <a16:creationId xmlns:a16="http://schemas.microsoft.com/office/drawing/2014/main" id="{03F0635C-5884-D13D-939A-688C187583DA}"/>
              </a:ext>
            </a:extLst>
          </p:cNvPr>
          <p:cNvSpPr txBox="1"/>
          <p:nvPr/>
        </p:nvSpPr>
        <p:spPr>
          <a:xfrm>
            <a:off x="1182663" y="5165643"/>
            <a:ext cx="489236"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match</a:t>
            </a:r>
          </a:p>
        </p:txBody>
      </p:sp>
      <p:sp>
        <p:nvSpPr>
          <p:cNvPr id="550" name="TextBox 549">
            <a:extLst>
              <a:ext uri="{FF2B5EF4-FFF2-40B4-BE49-F238E27FC236}">
                <a16:creationId xmlns:a16="http://schemas.microsoft.com/office/drawing/2014/main" id="{DE82EE60-A710-81AE-50ED-FF48C1E94576}"/>
              </a:ext>
            </a:extLst>
          </p:cNvPr>
          <p:cNvSpPr txBox="1"/>
          <p:nvPr/>
        </p:nvSpPr>
        <p:spPr>
          <a:xfrm>
            <a:off x="1573759" y="3624972"/>
            <a:ext cx="489236"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match</a:t>
            </a:r>
          </a:p>
        </p:txBody>
      </p:sp>
      <p:sp>
        <p:nvSpPr>
          <p:cNvPr id="551" name="TextBox 550">
            <a:extLst>
              <a:ext uri="{FF2B5EF4-FFF2-40B4-BE49-F238E27FC236}">
                <a16:creationId xmlns:a16="http://schemas.microsoft.com/office/drawing/2014/main" id="{18650023-21EC-55A5-AFD6-EB2A30D207D4}"/>
              </a:ext>
            </a:extLst>
          </p:cNvPr>
          <p:cNvSpPr txBox="1"/>
          <p:nvPr/>
        </p:nvSpPr>
        <p:spPr>
          <a:xfrm>
            <a:off x="1534909" y="3427886"/>
            <a:ext cx="489236"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valid</a:t>
            </a:r>
          </a:p>
        </p:txBody>
      </p:sp>
      <p:sp>
        <p:nvSpPr>
          <p:cNvPr id="552" name="TextBox 551">
            <a:extLst>
              <a:ext uri="{FF2B5EF4-FFF2-40B4-BE49-F238E27FC236}">
                <a16:creationId xmlns:a16="http://schemas.microsoft.com/office/drawing/2014/main" id="{68FEEC46-4A78-2D1A-FB9D-3E8ADAF59E8B}"/>
              </a:ext>
            </a:extLst>
          </p:cNvPr>
          <p:cNvSpPr txBox="1"/>
          <p:nvPr/>
        </p:nvSpPr>
        <p:spPr>
          <a:xfrm>
            <a:off x="1394300" y="3232913"/>
            <a:ext cx="732893" cy="215444"/>
          </a:xfrm>
          <a:prstGeom prst="rect">
            <a:avLst/>
          </a:prstGeom>
          <a:noFill/>
        </p:spPr>
        <p:txBody>
          <a:bodyPr wrap="none" rtlCol="0">
            <a:spAutoFit/>
          </a:bodyPr>
          <a:lstStyle/>
          <a:p>
            <a:r>
              <a:rPr lang="en-US" sz="800" dirty="0" err="1">
                <a:latin typeface="Courier New" panose="02070309020205020404" pitchFamily="49" charset="0"/>
                <a:cs typeface="Courier New" panose="02070309020205020404" pitchFamily="49" charset="0"/>
              </a:rPr>
              <a:t>client_id</a:t>
            </a:r>
            <a:endParaRPr lang="en-US" sz="800" dirty="0">
              <a:latin typeface="Courier New" panose="02070309020205020404" pitchFamily="49" charset="0"/>
              <a:cs typeface="Courier New" panose="02070309020205020404" pitchFamily="49" charset="0"/>
            </a:endParaRPr>
          </a:p>
        </p:txBody>
      </p:sp>
      <p:sp>
        <p:nvSpPr>
          <p:cNvPr id="553" name="TextBox 552">
            <a:extLst>
              <a:ext uri="{FF2B5EF4-FFF2-40B4-BE49-F238E27FC236}">
                <a16:creationId xmlns:a16="http://schemas.microsoft.com/office/drawing/2014/main" id="{432BC668-425F-2DEF-155E-2F5CE2618393}"/>
              </a:ext>
            </a:extLst>
          </p:cNvPr>
          <p:cNvSpPr txBox="1"/>
          <p:nvPr/>
        </p:nvSpPr>
        <p:spPr>
          <a:xfrm>
            <a:off x="1045329" y="1041840"/>
            <a:ext cx="671979"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cpu0_req</a:t>
            </a:r>
          </a:p>
        </p:txBody>
      </p:sp>
      <p:sp>
        <p:nvSpPr>
          <p:cNvPr id="555" name="TextBox 554">
            <a:extLst>
              <a:ext uri="{FF2B5EF4-FFF2-40B4-BE49-F238E27FC236}">
                <a16:creationId xmlns:a16="http://schemas.microsoft.com/office/drawing/2014/main" id="{78952656-E264-B94D-D3CF-6538516CFAA1}"/>
              </a:ext>
            </a:extLst>
          </p:cNvPr>
          <p:cNvSpPr txBox="1"/>
          <p:nvPr/>
        </p:nvSpPr>
        <p:spPr>
          <a:xfrm>
            <a:off x="931183" y="5312502"/>
            <a:ext cx="671979"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cpu1_req</a:t>
            </a:r>
          </a:p>
        </p:txBody>
      </p:sp>
      <p:sp>
        <p:nvSpPr>
          <p:cNvPr id="556" name="TextBox 555">
            <a:extLst>
              <a:ext uri="{FF2B5EF4-FFF2-40B4-BE49-F238E27FC236}">
                <a16:creationId xmlns:a16="http://schemas.microsoft.com/office/drawing/2014/main" id="{E3693B2C-CEB8-B584-F11C-CAF0160333E6}"/>
              </a:ext>
            </a:extLst>
          </p:cNvPr>
          <p:cNvSpPr txBox="1"/>
          <p:nvPr/>
        </p:nvSpPr>
        <p:spPr>
          <a:xfrm>
            <a:off x="1985119" y="603061"/>
            <a:ext cx="854721" cy="215444"/>
          </a:xfrm>
          <a:prstGeom prst="rect">
            <a:avLst/>
          </a:prstGeom>
          <a:noFill/>
        </p:spPr>
        <p:txBody>
          <a:bodyPr wrap="none" rtlCol="0">
            <a:spAutoFit/>
          </a:bodyPr>
          <a:lstStyle/>
          <a:p>
            <a:r>
              <a:rPr lang="en-US" sz="800" dirty="0">
                <a:latin typeface="Courier New" panose="02070309020205020404" pitchFamily="49" charset="0"/>
                <a:cs typeface="Courier New" panose="02070309020205020404" pitchFamily="49" charset="0"/>
              </a:rPr>
              <a:t>Accelerator</a:t>
            </a:r>
          </a:p>
        </p:txBody>
      </p:sp>
      <p:cxnSp>
        <p:nvCxnSpPr>
          <p:cNvPr id="557" name="Straight Arrow Connector 556">
            <a:extLst>
              <a:ext uri="{FF2B5EF4-FFF2-40B4-BE49-F238E27FC236}">
                <a16:creationId xmlns:a16="http://schemas.microsoft.com/office/drawing/2014/main" id="{357DA1D8-2EE8-A52B-8FC9-AC8D85E0C3BF}"/>
              </a:ext>
            </a:extLst>
          </p:cNvPr>
          <p:cNvCxnSpPr/>
          <p:nvPr/>
        </p:nvCxnSpPr>
        <p:spPr>
          <a:xfrm>
            <a:off x="943691" y="1720391"/>
            <a:ext cx="1053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BE436359-469F-381C-6A3B-2523CA268BEE}"/>
              </a:ext>
            </a:extLst>
          </p:cNvPr>
          <p:cNvCxnSpPr/>
          <p:nvPr/>
        </p:nvCxnSpPr>
        <p:spPr>
          <a:xfrm>
            <a:off x="953706" y="5808882"/>
            <a:ext cx="1053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9" name="TextBox 558">
            <a:extLst>
              <a:ext uri="{FF2B5EF4-FFF2-40B4-BE49-F238E27FC236}">
                <a16:creationId xmlns:a16="http://schemas.microsoft.com/office/drawing/2014/main" id="{68E8F7FD-4A08-1294-3742-F9822C72A949}"/>
              </a:ext>
            </a:extLst>
          </p:cNvPr>
          <p:cNvSpPr txBox="1"/>
          <p:nvPr/>
        </p:nvSpPr>
        <p:spPr>
          <a:xfrm>
            <a:off x="906690" y="1378329"/>
            <a:ext cx="1043156" cy="33855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headers + payload</a:t>
            </a:r>
          </a:p>
        </p:txBody>
      </p:sp>
      <p:sp>
        <p:nvSpPr>
          <p:cNvPr id="560" name="TextBox 559">
            <a:extLst>
              <a:ext uri="{FF2B5EF4-FFF2-40B4-BE49-F238E27FC236}">
                <a16:creationId xmlns:a16="http://schemas.microsoft.com/office/drawing/2014/main" id="{2B67A0CE-7F13-09A8-F32C-897B73C51184}"/>
              </a:ext>
            </a:extLst>
          </p:cNvPr>
          <p:cNvSpPr txBox="1"/>
          <p:nvPr/>
        </p:nvSpPr>
        <p:spPr>
          <a:xfrm>
            <a:off x="937161" y="5463923"/>
            <a:ext cx="1043156" cy="33855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headers + payload</a:t>
            </a:r>
          </a:p>
        </p:txBody>
      </p:sp>
    </p:spTree>
    <p:extLst>
      <p:ext uri="{BB962C8B-B14F-4D97-AF65-F5344CB8AC3E}">
        <p14:creationId xmlns:p14="http://schemas.microsoft.com/office/powerpoint/2010/main" val="3866486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icroscope, mirror, hand glass&#10;&#10;Description automatically generated">
            <a:extLst>
              <a:ext uri="{FF2B5EF4-FFF2-40B4-BE49-F238E27FC236}">
                <a16:creationId xmlns:a16="http://schemas.microsoft.com/office/drawing/2014/main" id="{288ED0C8-A793-A7D0-BD6E-E70D78B344D3}"/>
              </a:ext>
            </a:extLst>
          </p:cNvPr>
          <p:cNvPicPr>
            <a:picLocks noChangeAspect="1"/>
          </p:cNvPicPr>
          <p:nvPr/>
        </p:nvPicPr>
        <p:blipFill>
          <a:blip r:embed="rId3">
            <a:graysc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028491" y="5111431"/>
            <a:ext cx="910322" cy="910322"/>
          </a:xfrm>
          <a:prstGeom prst="rect">
            <a:avLst/>
          </a:prstGeom>
        </p:spPr>
      </p:pic>
      <p:sp>
        <p:nvSpPr>
          <p:cNvPr id="4" name="TextBox 3">
            <a:extLst>
              <a:ext uri="{FF2B5EF4-FFF2-40B4-BE49-F238E27FC236}">
                <a16:creationId xmlns:a16="http://schemas.microsoft.com/office/drawing/2014/main" id="{4ACAA554-4BB8-84D0-847E-D8672D96526F}"/>
              </a:ext>
            </a:extLst>
          </p:cNvPr>
          <p:cNvSpPr txBox="1"/>
          <p:nvPr/>
        </p:nvSpPr>
        <p:spPr>
          <a:xfrm>
            <a:off x="1959385" y="5251525"/>
            <a:ext cx="3121367" cy="369332"/>
          </a:xfrm>
          <a:prstGeom prst="rect">
            <a:avLst/>
          </a:prstGeom>
          <a:noFill/>
        </p:spPr>
        <p:txBody>
          <a:bodyPr wrap="none" rtlCol="0">
            <a:spAutoFit/>
          </a:bodyPr>
          <a:lstStyle/>
          <a:p>
            <a:r>
              <a:rPr lang="en-US" dirty="0">
                <a:solidFill>
                  <a:srgbClr val="FF8F8F"/>
                </a:solidFill>
                <a:latin typeface="Arial Rounded MT Bold" panose="020F0704030504030204" pitchFamily="34" charset="0"/>
              </a:rPr>
              <a:t>0   1   0   1   1   0   1   1   1   0</a:t>
            </a:r>
          </a:p>
        </p:txBody>
      </p:sp>
      <p:sp>
        <p:nvSpPr>
          <p:cNvPr id="5" name="Isosceles Triangle 4">
            <a:extLst>
              <a:ext uri="{FF2B5EF4-FFF2-40B4-BE49-F238E27FC236}">
                <a16:creationId xmlns:a16="http://schemas.microsoft.com/office/drawing/2014/main" id="{1ED9FE9F-2A5E-0F59-F7EE-AAA7AB417401}"/>
              </a:ext>
            </a:extLst>
          </p:cNvPr>
          <p:cNvSpPr/>
          <p:nvPr/>
        </p:nvSpPr>
        <p:spPr>
          <a:xfrm flipV="1">
            <a:off x="2497178" y="3960958"/>
            <a:ext cx="1780032" cy="1265620"/>
          </a:xfrm>
          <a:prstGeom prst="triangle">
            <a:avLst/>
          </a:prstGeom>
          <a:solidFill>
            <a:srgbClr val="EDE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con&#10;&#10;Description automatically generated">
            <a:extLst>
              <a:ext uri="{FF2B5EF4-FFF2-40B4-BE49-F238E27FC236}">
                <a16:creationId xmlns:a16="http://schemas.microsoft.com/office/drawing/2014/main" id="{26F783DF-75E2-7DA3-007B-8E6752AA0678}"/>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3270111" y="4633216"/>
            <a:ext cx="274320" cy="274320"/>
          </a:xfrm>
          <a:prstGeom prst="rect">
            <a:avLst/>
          </a:prstGeom>
        </p:spPr>
      </p:pic>
      <p:pic>
        <p:nvPicPr>
          <p:cNvPr id="16" name="Picture 15" descr="Icon&#10;&#10;Description automatically generated">
            <a:extLst>
              <a:ext uri="{FF2B5EF4-FFF2-40B4-BE49-F238E27FC236}">
                <a16:creationId xmlns:a16="http://schemas.microsoft.com/office/drawing/2014/main" id="{6F32949C-C262-1201-416E-36A70B4A02FF}"/>
              </a:ext>
            </a:extLst>
          </p:cNvPr>
          <p:cNvPicPr>
            <a:picLocks noChangeAspect="1"/>
          </p:cNvPicPr>
          <p:nvPr/>
        </p:nvPicPr>
        <p:blipFill>
          <a:blip r:embed="rId6">
            <a:alphaModFix amt="5000"/>
            <a:extLst>
              <a:ext uri="{28A0092B-C50C-407E-A947-70E740481C1C}">
                <a14:useLocalDpi xmlns:a14="http://schemas.microsoft.com/office/drawing/2010/main" val="0"/>
              </a:ext>
            </a:extLst>
          </a:blip>
          <a:stretch>
            <a:fillRect/>
          </a:stretch>
        </p:blipFill>
        <p:spPr>
          <a:xfrm>
            <a:off x="2902992" y="4111324"/>
            <a:ext cx="228600" cy="228600"/>
          </a:xfrm>
          <a:prstGeom prst="rect">
            <a:avLst/>
          </a:prstGeom>
        </p:spPr>
      </p:pic>
      <p:pic>
        <p:nvPicPr>
          <p:cNvPr id="19" name="Picture 18" descr="Icon&#10;&#10;Description automatically generated">
            <a:extLst>
              <a:ext uri="{FF2B5EF4-FFF2-40B4-BE49-F238E27FC236}">
                <a16:creationId xmlns:a16="http://schemas.microsoft.com/office/drawing/2014/main" id="{9A403E89-AE28-9B51-B985-ECF8EB070886}"/>
              </a:ext>
            </a:extLst>
          </p:cNvPr>
          <p:cNvPicPr>
            <a:picLocks noChangeAspect="1"/>
          </p:cNvPicPr>
          <p:nvPr/>
        </p:nvPicPr>
        <p:blipFill>
          <a:blip r:embed="rId7">
            <a:alphaModFix amt="5000"/>
            <a:extLst>
              <a:ext uri="{28A0092B-C50C-407E-A947-70E740481C1C}">
                <a14:useLocalDpi xmlns:a14="http://schemas.microsoft.com/office/drawing/2010/main" val="0"/>
              </a:ext>
            </a:extLst>
          </a:blip>
          <a:stretch>
            <a:fillRect/>
          </a:stretch>
        </p:blipFill>
        <p:spPr>
          <a:xfrm>
            <a:off x="3281262" y="4111775"/>
            <a:ext cx="228600" cy="228600"/>
          </a:xfrm>
          <a:prstGeom prst="rect">
            <a:avLst/>
          </a:prstGeom>
        </p:spPr>
      </p:pic>
      <p:pic>
        <p:nvPicPr>
          <p:cNvPr id="23" name="Picture 22" descr="Icon&#10;&#10;Description automatically generated">
            <a:extLst>
              <a:ext uri="{FF2B5EF4-FFF2-40B4-BE49-F238E27FC236}">
                <a16:creationId xmlns:a16="http://schemas.microsoft.com/office/drawing/2014/main" id="{FD3AF65B-8B46-C705-5581-246BF52513D5}"/>
              </a:ext>
            </a:extLst>
          </p:cNvPr>
          <p:cNvPicPr>
            <a:picLocks noChangeAspect="1"/>
          </p:cNvPicPr>
          <p:nvPr/>
        </p:nvPicPr>
        <p:blipFill>
          <a:blip r:embed="rId8">
            <a:alphaModFix amt="5000"/>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595252" y="4097903"/>
            <a:ext cx="457200" cy="264126"/>
          </a:xfrm>
          <a:prstGeom prst="rect">
            <a:avLst/>
          </a:prstGeom>
        </p:spPr>
      </p:pic>
      <p:sp>
        <p:nvSpPr>
          <p:cNvPr id="25" name="TextBox 24">
            <a:extLst>
              <a:ext uri="{FF2B5EF4-FFF2-40B4-BE49-F238E27FC236}">
                <a16:creationId xmlns:a16="http://schemas.microsoft.com/office/drawing/2014/main" id="{D7483EFA-6684-FC6B-9EE3-C5204C3C8D2F}"/>
              </a:ext>
            </a:extLst>
          </p:cNvPr>
          <p:cNvSpPr txBox="1"/>
          <p:nvPr/>
        </p:nvSpPr>
        <p:spPr>
          <a:xfrm>
            <a:off x="1529445" y="5850288"/>
            <a:ext cx="3670893" cy="646331"/>
          </a:xfrm>
          <a:prstGeom prst="rect">
            <a:avLst/>
          </a:prstGeom>
          <a:noFill/>
        </p:spPr>
        <p:txBody>
          <a:bodyPr wrap="square" rtlCol="0">
            <a:spAutoFit/>
          </a:bodyPr>
          <a:lstStyle/>
          <a:p>
            <a:r>
              <a:rPr lang="en-US" dirty="0">
                <a:latin typeface="Arial Rounded MT Bold" panose="020F0704030504030204" pitchFamily="34" charset="0"/>
                <a:cs typeface="Courier New" panose="02070309020205020404" pitchFamily="49" charset="0"/>
              </a:rPr>
              <a:t>packet contents not inspected, accepted on face value</a:t>
            </a:r>
          </a:p>
        </p:txBody>
      </p:sp>
      <p:sp>
        <p:nvSpPr>
          <p:cNvPr id="28" name="Title 14">
            <a:extLst>
              <a:ext uri="{FF2B5EF4-FFF2-40B4-BE49-F238E27FC236}">
                <a16:creationId xmlns:a16="http://schemas.microsoft.com/office/drawing/2014/main" id="{2D0099D3-6EE6-F4D4-8B62-0A3852D80C81}"/>
              </a:ext>
            </a:extLst>
          </p:cNvPr>
          <p:cNvSpPr txBox="1">
            <a:spLocks/>
          </p:cNvSpPr>
          <p:nvPr/>
        </p:nvSpPr>
        <p:spPr>
          <a:xfrm>
            <a:off x="2474876" y="2762658"/>
            <a:ext cx="7242248" cy="844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sz="3600">
                <a:latin typeface="Arial Rounded MT Bold" panose="020F0704030504030204" pitchFamily="34" charset="0"/>
              </a:rPr>
              <a:t>firewalls: deceptive veil of trust</a:t>
            </a:r>
            <a:endParaRPr lang="en-US" sz="3600" dirty="0">
              <a:latin typeface="Arial Rounded MT Bold" panose="020F0704030504030204" pitchFamily="34" charset="0"/>
            </a:endParaRPr>
          </a:p>
        </p:txBody>
      </p:sp>
      <p:pic>
        <p:nvPicPr>
          <p:cNvPr id="32" name="Picture 31" descr="A white figurine holding a pair of scissors&#10;&#10;Description automatically generated with low confidence">
            <a:extLst>
              <a:ext uri="{FF2B5EF4-FFF2-40B4-BE49-F238E27FC236}">
                <a16:creationId xmlns:a16="http://schemas.microsoft.com/office/drawing/2014/main" id="{45B81B0A-0CEB-BEC5-1A12-F49E579B2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46393" y="3714356"/>
            <a:ext cx="1548058" cy="2064077"/>
          </a:xfrm>
          <a:prstGeom prst="rect">
            <a:avLst/>
          </a:prstGeom>
        </p:spPr>
      </p:pic>
      <p:pic>
        <p:nvPicPr>
          <p:cNvPr id="34" name="Picture 33" descr="Graphical user interface&#10;&#10;Description automatically generated with medium confidence">
            <a:extLst>
              <a:ext uri="{FF2B5EF4-FFF2-40B4-BE49-F238E27FC236}">
                <a16:creationId xmlns:a16="http://schemas.microsoft.com/office/drawing/2014/main" id="{3A17BD6F-11B8-4D94-9FCB-AA69B08B04B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224554" y="4593768"/>
            <a:ext cx="1291813" cy="1291813"/>
          </a:xfrm>
          <a:prstGeom prst="rect">
            <a:avLst/>
          </a:prstGeom>
        </p:spPr>
      </p:pic>
      <p:sp>
        <p:nvSpPr>
          <p:cNvPr id="35" name="TextBox 34">
            <a:extLst>
              <a:ext uri="{FF2B5EF4-FFF2-40B4-BE49-F238E27FC236}">
                <a16:creationId xmlns:a16="http://schemas.microsoft.com/office/drawing/2014/main" id="{3FE40046-CCEB-B9A3-FCA1-89882234574A}"/>
              </a:ext>
            </a:extLst>
          </p:cNvPr>
          <p:cNvSpPr txBox="1"/>
          <p:nvPr/>
        </p:nvSpPr>
        <p:spPr>
          <a:xfrm>
            <a:off x="7337055" y="5696388"/>
            <a:ext cx="4473946" cy="646331"/>
          </a:xfrm>
          <a:prstGeom prst="rect">
            <a:avLst/>
          </a:prstGeom>
          <a:noFill/>
        </p:spPr>
        <p:txBody>
          <a:bodyPr wrap="square" rtlCol="0">
            <a:spAutoFit/>
          </a:bodyPr>
          <a:lstStyle/>
          <a:p>
            <a:r>
              <a:rPr lang="en-US" dirty="0">
                <a:latin typeface="Arial Rounded MT Bold" panose="020F0704030504030204" pitchFamily="34" charset="0"/>
                <a:cs typeface="Courier New" panose="02070309020205020404" pitchFamily="49" charset="0"/>
              </a:rPr>
              <a:t>home repair men allowed entry on face value</a:t>
            </a:r>
          </a:p>
        </p:txBody>
      </p:sp>
      <p:sp>
        <p:nvSpPr>
          <p:cNvPr id="2" name="TextBox 1">
            <a:extLst>
              <a:ext uri="{FF2B5EF4-FFF2-40B4-BE49-F238E27FC236}">
                <a16:creationId xmlns:a16="http://schemas.microsoft.com/office/drawing/2014/main" id="{AD5A4A89-0D27-B760-A005-902388309153}"/>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pic>
        <p:nvPicPr>
          <p:cNvPr id="6" name="Picture 5" descr="Shape&#10;&#10;Description automatically generated with low confidence">
            <a:extLst>
              <a:ext uri="{FF2B5EF4-FFF2-40B4-BE49-F238E27FC236}">
                <a16:creationId xmlns:a16="http://schemas.microsoft.com/office/drawing/2014/main" id="{AFBE847E-DBB3-4419-A1AA-05FF7DB7B948}"/>
              </a:ext>
            </a:extLst>
          </p:cNvPr>
          <p:cNvPicPr>
            <a:picLocks noChangeAspect="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20133" y="662519"/>
            <a:ext cx="2551733" cy="2551733"/>
          </a:xfrm>
          <a:prstGeom prst="rect">
            <a:avLst/>
          </a:prstGeom>
        </p:spPr>
      </p:pic>
    </p:spTree>
    <p:extLst>
      <p:ext uri="{BB962C8B-B14F-4D97-AF65-F5344CB8AC3E}">
        <p14:creationId xmlns:p14="http://schemas.microsoft.com/office/powerpoint/2010/main" val="2908228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hape&#10;&#10;Description automatically generated with low confidence">
            <a:extLst>
              <a:ext uri="{FF2B5EF4-FFF2-40B4-BE49-F238E27FC236}">
                <a16:creationId xmlns:a16="http://schemas.microsoft.com/office/drawing/2014/main" id="{873209E8-BBB7-9304-7586-356FFF8019FF}"/>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439517" y="4431480"/>
            <a:ext cx="1359059" cy="1359059"/>
          </a:xfrm>
          <a:prstGeom prst="rect">
            <a:avLst/>
          </a:prstGeom>
        </p:spPr>
      </p:pic>
      <p:sp>
        <p:nvSpPr>
          <p:cNvPr id="13" name="TextBox 12">
            <a:extLst>
              <a:ext uri="{FF2B5EF4-FFF2-40B4-BE49-F238E27FC236}">
                <a16:creationId xmlns:a16="http://schemas.microsoft.com/office/drawing/2014/main" id="{6B24A4FF-48AB-3D94-CCDC-4A92CF276A83}"/>
              </a:ext>
            </a:extLst>
          </p:cNvPr>
          <p:cNvSpPr txBox="1"/>
          <p:nvPr/>
        </p:nvSpPr>
        <p:spPr>
          <a:xfrm>
            <a:off x="1162364" y="5790539"/>
            <a:ext cx="3913364" cy="646331"/>
          </a:xfrm>
          <a:prstGeom prst="rect">
            <a:avLst/>
          </a:prstGeom>
          <a:noFill/>
        </p:spPr>
        <p:txBody>
          <a:bodyPr wrap="square" rtlCol="0">
            <a:spAutoFit/>
          </a:bodyPr>
          <a:lstStyle/>
          <a:p>
            <a:r>
              <a:rPr lang="en-US" dirty="0">
                <a:latin typeface="Arial Rounded MT Bold" panose="020F0704030504030204" pitchFamily="34" charset="0"/>
                <a:cs typeface="Courier New" panose="02070309020205020404" pitchFamily="49" charset="0"/>
              </a:rPr>
              <a:t>Distributed Denial of Service (DDoS) attacks</a:t>
            </a:r>
          </a:p>
        </p:txBody>
      </p:sp>
      <p:sp>
        <p:nvSpPr>
          <p:cNvPr id="15" name="Title 14">
            <a:extLst>
              <a:ext uri="{FF2B5EF4-FFF2-40B4-BE49-F238E27FC236}">
                <a16:creationId xmlns:a16="http://schemas.microsoft.com/office/drawing/2014/main" id="{D8102D5D-C0AE-97B1-1790-E80DB297876E}"/>
              </a:ext>
            </a:extLst>
          </p:cNvPr>
          <p:cNvSpPr>
            <a:spLocks noGrp="1"/>
          </p:cNvSpPr>
          <p:nvPr>
            <p:ph type="title"/>
          </p:nvPr>
        </p:nvSpPr>
        <p:spPr>
          <a:xfrm>
            <a:off x="2474876" y="2762658"/>
            <a:ext cx="7242248" cy="844550"/>
          </a:xfrm>
        </p:spPr>
        <p:txBody>
          <a:bodyPr>
            <a:normAutofit/>
          </a:bodyPr>
          <a:lstStyle/>
          <a:p>
            <a:r>
              <a:rPr lang="en-US" sz="3600" dirty="0">
                <a:latin typeface="Arial Rounded MT Bold" panose="020F0704030504030204" pitchFamily="34" charset="0"/>
              </a:rPr>
              <a:t>firewalls: deceptive veil of trust</a:t>
            </a:r>
          </a:p>
        </p:txBody>
      </p:sp>
      <p:pic>
        <p:nvPicPr>
          <p:cNvPr id="17" name="Picture 16" descr="Shape&#10;&#10;Description automatically generated with low confidence">
            <a:extLst>
              <a:ext uri="{FF2B5EF4-FFF2-40B4-BE49-F238E27FC236}">
                <a16:creationId xmlns:a16="http://schemas.microsoft.com/office/drawing/2014/main" id="{0C0FA966-828B-FD48-D2FE-D060D5924E5D}"/>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20133" y="662519"/>
            <a:ext cx="2551733" cy="2551733"/>
          </a:xfrm>
          <a:prstGeom prst="rect">
            <a:avLst/>
          </a:prstGeom>
        </p:spPr>
      </p:pic>
      <p:pic>
        <p:nvPicPr>
          <p:cNvPr id="21" name="Picture 20" descr="A picture containing clipart&#10;&#10;Description automatically generated">
            <a:extLst>
              <a:ext uri="{FF2B5EF4-FFF2-40B4-BE49-F238E27FC236}">
                <a16:creationId xmlns:a16="http://schemas.microsoft.com/office/drawing/2014/main" id="{0D649F0A-3662-2A59-FCF7-DFCCA594337C}"/>
              </a:ext>
            </a:extLst>
          </p:cNvPr>
          <p:cNvPicPr>
            <a:picLocks noChangeAspect="1"/>
          </p:cNvPicPr>
          <p:nvPr/>
        </p:nvPicPr>
        <p:blipFill rotWithShape="1">
          <a:blip r:embed="rId5">
            <a:extLst>
              <a:ext uri="{28A0092B-C50C-407E-A947-70E740481C1C}">
                <a14:useLocalDpi xmlns:a14="http://schemas.microsoft.com/office/drawing/2010/main" val="0"/>
              </a:ext>
            </a:extLst>
          </a:blip>
          <a:srcRect l="2395"/>
          <a:stretch/>
        </p:blipFill>
        <p:spPr>
          <a:xfrm>
            <a:off x="7604567" y="4243198"/>
            <a:ext cx="3555438" cy="1613705"/>
          </a:xfrm>
          <a:prstGeom prst="rect">
            <a:avLst/>
          </a:prstGeom>
        </p:spPr>
      </p:pic>
      <p:sp>
        <p:nvSpPr>
          <p:cNvPr id="22" name="TextBox 21">
            <a:extLst>
              <a:ext uri="{FF2B5EF4-FFF2-40B4-BE49-F238E27FC236}">
                <a16:creationId xmlns:a16="http://schemas.microsoft.com/office/drawing/2014/main" id="{10F0E7A7-DB5D-4B35-27C3-0116CB82CC53}"/>
              </a:ext>
            </a:extLst>
          </p:cNvPr>
          <p:cNvSpPr txBox="1"/>
          <p:nvPr/>
        </p:nvSpPr>
        <p:spPr>
          <a:xfrm>
            <a:off x="8393425" y="5672237"/>
            <a:ext cx="1977721" cy="369332"/>
          </a:xfrm>
          <a:prstGeom prst="rect">
            <a:avLst/>
          </a:prstGeom>
          <a:noFill/>
        </p:spPr>
        <p:txBody>
          <a:bodyPr wrap="none" rtlCol="0">
            <a:spAutoFit/>
          </a:bodyPr>
          <a:lstStyle/>
          <a:p>
            <a:r>
              <a:rPr lang="en-US" dirty="0">
                <a:latin typeface="Arial Rounded MT Bold" panose="020F0704030504030204" pitchFamily="34" charset="0"/>
                <a:cs typeface="Courier New" panose="02070309020205020404" pitchFamily="49" charset="0"/>
              </a:rPr>
              <a:t>gang of robbers</a:t>
            </a:r>
          </a:p>
        </p:txBody>
      </p:sp>
      <p:sp>
        <p:nvSpPr>
          <p:cNvPr id="2" name="TextBox 1">
            <a:extLst>
              <a:ext uri="{FF2B5EF4-FFF2-40B4-BE49-F238E27FC236}">
                <a16:creationId xmlns:a16="http://schemas.microsoft.com/office/drawing/2014/main" id="{0E231D52-F048-E97B-AD33-7A978D2C41C8}"/>
              </a:ext>
            </a:extLst>
          </p:cNvPr>
          <p:cNvSpPr txBox="1"/>
          <p:nvPr/>
        </p:nvSpPr>
        <p:spPr>
          <a:xfrm>
            <a:off x="9926593" y="6596389"/>
            <a:ext cx="2425014"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54 2e 48 2e 41 2e 4e 2e 4f 2e 53 2e</a:t>
            </a:r>
          </a:p>
        </p:txBody>
      </p:sp>
    </p:spTree>
    <p:extLst>
      <p:ext uri="{BB962C8B-B14F-4D97-AF65-F5344CB8AC3E}">
        <p14:creationId xmlns:p14="http://schemas.microsoft.com/office/powerpoint/2010/main" val="3452365225"/>
      </p:ext>
    </p:extLst>
  </p:cSld>
  <p:clrMapOvr>
    <a:masterClrMapping/>
  </p:clrMapOvr>
</p:sld>
</file>

<file path=ppt/theme/theme1.xml><?xml version="1.0" encoding="utf-8"?>
<a:theme xmlns:a="http://schemas.openxmlformats.org/drawingml/2006/main" name="Singh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ghTheme1" id="{EC4AA3AC-AABF-4361-9098-D8A725204918}" vid="{DF4A1514-4394-4505-AA4D-3A3666BDD6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317C976D20248B2F2319776EEFE25" ma:contentTypeVersion="2" ma:contentTypeDescription="Create a new document." ma:contentTypeScope="" ma:versionID="8993fee6b198befc2204ddd81fef0fa7">
  <xsd:schema xmlns:xsd="http://www.w3.org/2001/XMLSchema" xmlns:xs="http://www.w3.org/2001/XMLSchema" xmlns:p="http://schemas.microsoft.com/office/2006/metadata/properties" xmlns:ns3="d6c9d4c7-c0ec-4217-afa0-739e1bf9f48a" targetNamespace="http://schemas.microsoft.com/office/2006/metadata/properties" ma:root="true" ma:fieldsID="c034aa5dba7f0148a6f00ccec9268c65" ns3:_="">
    <xsd:import namespace="d6c9d4c7-c0ec-4217-afa0-739e1bf9f48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c9d4c7-c0ec-4217-afa0-739e1bf9f4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A3E1AE-B509-4698-8084-8D514114801E}">
  <ds:schemaRefs>
    <ds:schemaRef ds:uri="d6c9d4c7-c0ec-4217-afa0-739e1bf9f4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2DA07EF-C1CB-4F37-8015-FA17BB08CCF4}">
  <ds:schemaRefs>
    <ds:schemaRef ds:uri="http://schemas.microsoft.com/sharepoint/v3/contenttype/forms"/>
  </ds:schemaRefs>
</ds:datastoreItem>
</file>

<file path=customXml/itemProps3.xml><?xml version="1.0" encoding="utf-8"?>
<ds:datastoreItem xmlns:ds="http://schemas.openxmlformats.org/officeDocument/2006/customXml" ds:itemID="{4D6A238B-8DB6-42BC-BFAB-F137ABC3F2A2}">
  <ds:schemaRefs>
    <ds:schemaRef ds:uri="d6c9d4c7-c0ec-4217-afa0-739e1bf9f48a"/>
    <ds:schemaRef ds:uri="http://purl.org/dc/elements/1.1/"/>
    <ds:schemaRef ds:uri="http://purl.org/dc/terms/"/>
    <ds:schemaRef ds:uri="http://schemas.microsoft.com/office/2006/metadata/properties"/>
    <ds:schemaRef ds:uri="http://www.w3.org/XML/1998/namespace"/>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Default Theme</Template>
  <TotalTime>2295</TotalTime>
  <Words>9057</Words>
  <Application>Microsoft Office PowerPoint</Application>
  <PresentationFormat>Widescreen</PresentationFormat>
  <Paragraphs>1341</Paragraphs>
  <Slides>73</Slides>
  <Notes>46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Arial</vt:lpstr>
      <vt:lpstr>Arial Black</vt:lpstr>
      <vt:lpstr>Arial Rounded MT Bold</vt:lpstr>
      <vt:lpstr>Calibri</vt:lpstr>
      <vt:lpstr>Calibri Light</vt:lpstr>
      <vt:lpstr>Century Gothic</vt:lpstr>
      <vt:lpstr>Consolas</vt:lpstr>
      <vt:lpstr>Courier New</vt:lpstr>
      <vt:lpstr>Rastanty Cortez</vt:lpstr>
      <vt:lpstr>Söhne</vt:lpstr>
      <vt:lpstr>SinghTheme1</vt:lpstr>
      <vt:lpstr>PowerPoint Presentation</vt:lpstr>
      <vt:lpstr>PowerPoint Presentation</vt:lpstr>
      <vt:lpstr>PowerPoint Presentation</vt:lpstr>
      <vt:lpstr>PowerPoint Presentation</vt:lpstr>
      <vt:lpstr>PowerPoint Presentation</vt:lpstr>
      <vt:lpstr>PowerPoint Presentation</vt:lpstr>
      <vt:lpstr>things are way serious than you think!</vt:lpstr>
      <vt:lpstr>PowerPoint Presentation</vt:lpstr>
      <vt:lpstr>firewalls: deceptive veil of trust</vt:lpstr>
      <vt:lpstr>PowerPoint Presentation</vt:lpstr>
      <vt:lpstr>PowerPoint Presentation</vt:lpstr>
      <vt:lpstr>PowerPoint Presentation</vt:lpstr>
      <vt:lpstr>PowerPoint Presentation</vt:lpstr>
      <vt:lpstr>PowerPoint Presentation</vt:lpstr>
      <vt:lpstr>PowerPoint Presentation</vt:lpstr>
      <vt:lpstr>T.H.A.N.O.S</vt:lpstr>
      <vt:lpstr>PowerPoint Presentation</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T.H.A.N.O.S</vt:lpstr>
      <vt:lpstr>Bandwidth Analysis</vt:lpstr>
      <vt:lpstr>T.H.A.N.O.S</vt:lpstr>
      <vt:lpstr>T.H.A.N.O.S</vt:lpstr>
      <vt:lpstr>T.H.A.N.O.S</vt:lpstr>
      <vt:lpstr>opportunity</vt:lpstr>
      <vt:lpstr>opportunity</vt:lpstr>
      <vt:lpstr>opportunity</vt:lpstr>
      <vt:lpstr>fat margin</vt:lpstr>
      <vt:lpstr>PowerPoint Presentation</vt:lpstr>
      <vt:lpstr>PowerPoint Presentation</vt:lpstr>
      <vt:lpstr>T.H.A.N.O.S</vt:lpstr>
      <vt:lpstr>T.H.A.N.O.S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packet inside NetFPGA</vt:lpstr>
      <vt:lpstr>Analysis of packet inside NetFPGA – contd.</vt:lpstr>
      <vt:lpstr>PowerPoint Presentation</vt:lpstr>
      <vt:lpstr>PowerPoint Presentation</vt:lpstr>
      <vt:lpstr>PowerPoint Presentation</vt:lpstr>
      <vt:lpstr>subtle bug immediate arithmetic instructions other than shift-type</vt:lpstr>
      <vt:lpstr>subtle bug addi ra, ra, -1 solution</vt:lpstr>
      <vt:lpstr>subtle bug in inter-thread communication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T.H.A.N.O.S.  True Hardware Accelerated NIDS Offloading System</dc:title>
  <dc:creator>Jasneet Singh Khalsa</dc:creator>
  <cp:lastModifiedBy>Jasneet Singh Khalsa</cp:lastModifiedBy>
  <cp:revision>40</cp:revision>
  <dcterms:created xsi:type="dcterms:W3CDTF">2023-04-21T06:29:52Z</dcterms:created>
  <dcterms:modified xsi:type="dcterms:W3CDTF">2023-05-15T00:28:37Z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0x01010050C317C976D20248B2F2319776EEFE25</vt:lpwstr>
  </property>
</Properties>
</file>